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6.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7.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8.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9.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10.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1.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12.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theme/theme13.xml" ContentType="application/vnd.openxmlformats-officedocument.theme+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theme/theme14.xml" ContentType="application/vnd.openxmlformats-officedocument.theme+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theme/theme15.xml" ContentType="application/vnd.openxmlformats-officedocument.theme+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theme/theme16.xml" ContentType="application/vnd.openxmlformats-officedocument.theme+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theme/theme17.xml" ContentType="application/vnd.openxmlformats-officedocument.theme+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 id="2147484495" r:id="rId5"/>
    <p:sldMasterId id="2147484552" r:id="rId6"/>
    <p:sldMasterId id="2147484576" r:id="rId7"/>
    <p:sldMasterId id="2147484615" r:id="rId8"/>
    <p:sldMasterId id="2147484617" r:id="rId9"/>
    <p:sldMasterId id="2147484630" r:id="rId10"/>
    <p:sldMasterId id="2147484639" r:id="rId11"/>
    <p:sldMasterId id="2147484664" r:id="rId12"/>
    <p:sldMasterId id="2147484777" r:id="rId13"/>
    <p:sldMasterId id="2147484889" r:id="rId14"/>
    <p:sldMasterId id="2147484897" r:id="rId15"/>
    <p:sldMasterId id="2147484944" r:id="rId16"/>
    <p:sldMasterId id="2147485105" r:id="rId17"/>
    <p:sldMasterId id="2147485130" r:id="rId18"/>
    <p:sldMasterId id="2147485166" r:id="rId19"/>
    <p:sldMasterId id="2147485202" r:id="rId20"/>
    <p:sldMasterId id="2147485227" r:id="rId21"/>
  </p:sldMasterIdLst>
  <p:notesMasterIdLst>
    <p:notesMasterId r:id="rId59"/>
  </p:notesMasterIdLst>
  <p:handoutMasterIdLst>
    <p:handoutMasterId r:id="rId60"/>
  </p:handoutMasterIdLst>
  <p:sldIdLst>
    <p:sldId id="1577" r:id="rId22"/>
    <p:sldId id="1563" r:id="rId23"/>
    <p:sldId id="1660" r:id="rId24"/>
    <p:sldId id="1670" r:id="rId25"/>
    <p:sldId id="1685" r:id="rId26"/>
    <p:sldId id="1702" r:id="rId27"/>
    <p:sldId id="1663" r:id="rId28"/>
    <p:sldId id="1699" r:id="rId29"/>
    <p:sldId id="1703" r:id="rId30"/>
    <p:sldId id="1704" r:id="rId31"/>
    <p:sldId id="1665" r:id="rId32"/>
    <p:sldId id="1689" r:id="rId33"/>
    <p:sldId id="1601" r:id="rId34"/>
    <p:sldId id="1707" r:id="rId35"/>
    <p:sldId id="1709" r:id="rId36"/>
    <p:sldId id="1710" r:id="rId37"/>
    <p:sldId id="1600" r:id="rId38"/>
    <p:sldId id="1608" r:id="rId39"/>
    <p:sldId id="1696" r:id="rId40"/>
    <p:sldId id="1678" r:id="rId41"/>
    <p:sldId id="1667" r:id="rId42"/>
    <p:sldId id="1705" r:id="rId43"/>
    <p:sldId id="1706" r:id="rId44"/>
    <p:sldId id="1669" r:id="rId45"/>
    <p:sldId id="1713" r:id="rId46"/>
    <p:sldId id="1604" r:id="rId47"/>
    <p:sldId id="1606" r:id="rId48"/>
    <p:sldId id="1616" r:id="rId49"/>
    <p:sldId id="1711" r:id="rId50"/>
    <p:sldId id="1708" r:id="rId51"/>
    <p:sldId id="1712" r:id="rId52"/>
    <p:sldId id="1676" r:id="rId53"/>
    <p:sldId id="1516" r:id="rId54"/>
    <p:sldId id="1695" r:id="rId55"/>
    <p:sldId id="1680" r:id="rId56"/>
    <p:sldId id="1722" r:id="rId57"/>
    <p:sldId id="1687" r:id="rId5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zure" id="{E1C8FB21-FF75-44A0-8090-B2FB240B014B}">
          <p14:sldIdLst>
            <p14:sldId id="1577"/>
            <p14:sldId id="1563"/>
            <p14:sldId id="1660"/>
            <p14:sldId id="1670"/>
            <p14:sldId id="1685"/>
            <p14:sldId id="1702"/>
            <p14:sldId id="1663"/>
            <p14:sldId id="1699"/>
            <p14:sldId id="1703"/>
            <p14:sldId id="1704"/>
            <p14:sldId id="1665"/>
            <p14:sldId id="1689"/>
            <p14:sldId id="1601"/>
            <p14:sldId id="1707"/>
            <p14:sldId id="1709"/>
            <p14:sldId id="1710"/>
            <p14:sldId id="1600"/>
            <p14:sldId id="1608"/>
            <p14:sldId id="1696"/>
            <p14:sldId id="1678"/>
            <p14:sldId id="1667"/>
            <p14:sldId id="1705"/>
            <p14:sldId id="1706"/>
            <p14:sldId id="1669"/>
            <p14:sldId id="1713"/>
            <p14:sldId id="1604"/>
            <p14:sldId id="1606"/>
            <p14:sldId id="1616"/>
            <p14:sldId id="1711"/>
            <p14:sldId id="1708"/>
            <p14:sldId id="1712"/>
            <p14:sldId id="1676"/>
            <p14:sldId id="1516"/>
            <p14:sldId id="1695"/>
            <p14:sldId id="1680"/>
            <p14:sldId id="1722"/>
            <p14:sldId id="168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2828"/>
    <a:srgbClr val="C7C7C7"/>
    <a:srgbClr val="0078D7"/>
    <a:srgbClr val="737373"/>
    <a:srgbClr val="000000"/>
    <a:srgbClr val="107C10"/>
    <a:srgbClr val="FFB900"/>
    <a:srgbClr val="E81123"/>
    <a:srgbClr val="008272"/>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11" autoAdjust="0"/>
    <p:restoredTop sz="79178" autoAdjust="0"/>
  </p:normalViewPr>
  <p:slideViewPr>
    <p:cSldViewPr>
      <p:cViewPr varScale="1">
        <p:scale>
          <a:sx n="85" d="100"/>
          <a:sy n="85" d="100"/>
        </p:scale>
        <p:origin x="336" y="120"/>
      </p:cViewPr>
      <p:guideLst/>
    </p:cSldViewPr>
  </p:slideViewPr>
  <p:outlineViewPr>
    <p:cViewPr>
      <p:scale>
        <a:sx n="33" d="100"/>
        <a:sy n="33" d="100"/>
      </p:scale>
      <p:origin x="0" y="-9840"/>
    </p:cViewPr>
  </p:outlineViewPr>
  <p:notesTextViewPr>
    <p:cViewPr>
      <p:scale>
        <a:sx n="100" d="100"/>
        <a:sy n="100" d="100"/>
      </p:scale>
      <p:origin x="0" y="0"/>
    </p:cViewPr>
  </p:notesTextViewPr>
  <p:sorterViewPr>
    <p:cViewPr>
      <p:scale>
        <a:sx n="50" d="100"/>
        <a:sy n="50" d="100"/>
      </p:scale>
      <p:origin x="0" y="0"/>
    </p:cViewPr>
  </p:sorterViewPr>
  <p:notesViewPr>
    <p:cSldViewPr showGuides="1">
      <p:cViewPr varScale="1">
        <p:scale>
          <a:sx n="87" d="100"/>
          <a:sy n="87" d="100"/>
        </p:scale>
        <p:origin x="318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5.xml"/><Relationship Id="rId39" Type="http://schemas.openxmlformats.org/officeDocument/2006/relationships/slide" Target="slides/slide18.xml"/><Relationship Id="rId21" Type="http://schemas.openxmlformats.org/officeDocument/2006/relationships/slideMaster" Target="slideMasters/slideMaster18.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slide" Target="slides/slide26.xml"/><Relationship Id="rId50" Type="http://schemas.openxmlformats.org/officeDocument/2006/relationships/slide" Target="slides/slide29.xml"/><Relationship Id="rId55" Type="http://schemas.openxmlformats.org/officeDocument/2006/relationships/slide" Target="slides/slide34.xml"/><Relationship Id="rId63"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 Target="slides/slide8.xml"/><Relationship Id="rId41" Type="http://schemas.openxmlformats.org/officeDocument/2006/relationships/slide" Target="slides/slide20.xml"/><Relationship Id="rId54" Type="http://schemas.openxmlformats.org/officeDocument/2006/relationships/slide" Target="slides/slide33.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3" Type="http://schemas.openxmlformats.org/officeDocument/2006/relationships/slide" Target="slides/slide32.xml"/><Relationship Id="rId58" Type="http://schemas.openxmlformats.org/officeDocument/2006/relationships/slide" Target="slides/slide37.xml"/><Relationship Id="rId66"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slide" Target="slides/slide28.xml"/><Relationship Id="rId57" Type="http://schemas.openxmlformats.org/officeDocument/2006/relationships/slide" Target="slides/slide36.xml"/><Relationship Id="rId61" Type="http://schemas.openxmlformats.org/officeDocument/2006/relationships/commentAuthors" Target="commentAuthors.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slide" Target="slides/slide31.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slide" Target="slides/slide27.xml"/><Relationship Id="rId56" Type="http://schemas.openxmlformats.org/officeDocument/2006/relationships/slide" Target="slides/slide35.xml"/><Relationship Id="rId64"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30.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5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11/20/2017 12:16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11/20/2017 12:15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https://channel9.msdn.com/Events/Connect/2017/G100</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11/20/2017 12:16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2034897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11/20/2017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223387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11/20/2017 12:15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16816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11/20/2017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8648596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2166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7461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11/20/2017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87663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11/20/2017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696743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36622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62463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11/20/2017 12:15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1407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313C66B-7AF5-40BA-8933-D16874FF94CC}" type="datetime8">
              <a:rPr lang="en-US" smtClean="0"/>
              <a:t>11/20/2017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515327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11/20/2017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4258179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11/20/2017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8261939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spc="0" dirty="0">
                <a:gradFill>
                  <a:gsLst>
                    <a:gs pos="1250">
                      <a:srgbClr val="505050"/>
                    </a:gs>
                    <a:gs pos="100000">
                      <a:srgbClr val="505050"/>
                    </a:gs>
                  </a:gsLst>
                  <a:lin ang="5400000" scaled="0"/>
                </a:gradFill>
                <a:latin typeface="Segoe UI Semilight"/>
              </a:rPr>
              <a:t>Using an existing </a:t>
            </a:r>
            <a:r>
              <a:rPr lang="en-US" sz="900" spc="0" dirty="0" err="1">
                <a:gradFill>
                  <a:gsLst>
                    <a:gs pos="1250">
                      <a:srgbClr val="505050"/>
                    </a:gs>
                    <a:gs pos="100000">
                      <a:srgbClr val="505050"/>
                    </a:gs>
                  </a:gsLst>
                  <a:lin ang="5400000" scaled="0"/>
                </a:gradFill>
                <a:latin typeface="Segoe UI Semilight"/>
              </a:rPr>
              <a:t>.Net</a:t>
            </a:r>
            <a:r>
              <a:rPr lang="en-US" sz="900" spc="0" dirty="0">
                <a:gradFill>
                  <a:gsLst>
                    <a:gs pos="1250">
                      <a:srgbClr val="505050"/>
                    </a:gs>
                    <a:gs pos="100000">
                      <a:srgbClr val="505050"/>
                    </a:gs>
                  </a:gsLst>
                  <a:lin ang="5400000" scaled="0"/>
                </a:gradFill>
                <a:latin typeface="Segoe UI Semilight"/>
              </a:rPr>
              <a:t> application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11/20/2017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5803124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spc="0" dirty="0">
                <a:gradFill>
                  <a:gsLst>
                    <a:gs pos="1250">
                      <a:srgbClr val="505050"/>
                    </a:gs>
                    <a:gs pos="100000">
                      <a:srgbClr val="505050"/>
                    </a:gs>
                  </a:gsLst>
                  <a:lin ang="5400000" scaled="0"/>
                </a:gradFill>
                <a:latin typeface="Segoe UI Semilight"/>
              </a:rPr>
              <a:t>Using an existing </a:t>
            </a:r>
            <a:r>
              <a:rPr lang="en-US" sz="900" spc="0" dirty="0" err="1">
                <a:gradFill>
                  <a:gsLst>
                    <a:gs pos="1250">
                      <a:srgbClr val="505050"/>
                    </a:gs>
                    <a:gs pos="100000">
                      <a:srgbClr val="505050"/>
                    </a:gs>
                  </a:gsLst>
                  <a:lin ang="5400000" scaled="0"/>
                </a:gradFill>
                <a:latin typeface="Segoe UI Semilight"/>
              </a:rPr>
              <a:t>.Net</a:t>
            </a:r>
            <a:r>
              <a:rPr lang="en-US" sz="900" spc="0" dirty="0">
                <a:gradFill>
                  <a:gsLst>
                    <a:gs pos="1250">
                      <a:srgbClr val="505050"/>
                    </a:gs>
                    <a:gs pos="100000">
                      <a:srgbClr val="505050"/>
                    </a:gs>
                  </a:gsLst>
                  <a:lin ang="5400000" scaled="0"/>
                </a:gradFill>
                <a:latin typeface="Segoe UI Semilight"/>
              </a:rPr>
              <a:t> application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11/20/2017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6771028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11/20/2017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5089402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11/20/2017 12:15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2262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Visual </a:t>
            </a:r>
            <a:r>
              <a:rPr lang="en-US"/>
              <a:t>Studio for </a:t>
            </a:r>
            <a:r>
              <a:rPr lang="en-US" dirty="0"/>
              <a:t>Mac </a:t>
            </a:r>
            <a:r>
              <a:rPr lang="en-US"/>
              <a:t>[</a:t>
            </a:r>
            <a:r>
              <a:rPr lang="en-US" dirty="0"/>
              <a:t>preview] </a:t>
            </a:r>
            <a:r>
              <a:rPr lang="en-US"/>
              <a:t>a callout.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82463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11360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0855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11/20/2017 12:15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305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11/20/2017 12:15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57584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11/20/2017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0528815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11/20/2017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0398083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11/20/2017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0958149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11/20/2017 12:15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33</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9573298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11/20/2017 12:15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80909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11/20/2017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6611547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11/20/2017 12:15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81148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11/20/2017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917341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11/20/2017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691637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spc="0" dirty="0">
                <a:gradFill>
                  <a:gsLst>
                    <a:gs pos="1250">
                      <a:srgbClr val="505050"/>
                    </a:gs>
                    <a:gs pos="100000">
                      <a:srgbClr val="505050"/>
                    </a:gs>
                  </a:gsLst>
                  <a:lin ang="5400000" scaled="0"/>
                </a:gradFill>
                <a:latin typeface="Segoe UI Semilight"/>
              </a:rPr>
              <a:t>Using an existing .NET application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11/20/2017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621163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11/20/2017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839372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11/20/2017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620582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11/20/2017 12:15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12469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11/20/2017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2168544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6.xml"/><Relationship Id="rId5" Type="http://schemas.openxmlformats.org/officeDocument/2006/relationships/image" Target="../media/image29.png"/><Relationship Id="rId4" Type="http://schemas.openxmlformats.org/officeDocument/2006/relationships/image" Target="../media/image28.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7.xml"/><Relationship Id="rId5" Type="http://schemas.openxmlformats.org/officeDocument/2006/relationships/image" Target="../media/image29.png"/><Relationship Id="rId4" Type="http://schemas.openxmlformats.org/officeDocument/2006/relationships/image" Target="../media/image28.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1.emf"/><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1.emf"/><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Master" Target="../slideMasters/slideMaster9.xml"/><Relationship Id="rId4" Type="http://schemas.openxmlformats.org/officeDocument/2006/relationships/image" Target="../media/image34.emf"/></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Master" Target="../slideMasters/slideMaster9.xml"/><Relationship Id="rId5" Type="http://schemas.openxmlformats.org/officeDocument/2006/relationships/image" Target="../media/image34.emf"/><Relationship Id="rId4" Type="http://schemas.microsoft.com/office/2007/relationships/hdphoto" Target="../media/hdphoto1.wdp"/></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Master" Target="../slideMasters/slideMaster9.xml"/><Relationship Id="rId4" Type="http://schemas.openxmlformats.org/officeDocument/2006/relationships/image" Target="../media/image34.emf"/></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Master" Target="../slideMasters/slideMaster9.xml"/><Relationship Id="rId4" Type="http://schemas.openxmlformats.org/officeDocument/2006/relationships/image" Target="../media/image34.emf"/></Relationships>
</file>

<file path=ppt/slideLayouts/_rels/slideLayout1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Master" Target="../slideMasters/slideMaster9.xml"/><Relationship Id="rId4" Type="http://schemas.openxmlformats.org/officeDocument/2006/relationships/image" Target="../media/image34.emf"/></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2.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Master" Target="../slideMasters/slideMaster13.xml"/><Relationship Id="rId4" Type="http://schemas.openxmlformats.org/officeDocument/2006/relationships/image" Target="../media/image43.pn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4.jpg"/><Relationship Id="rId1" Type="http://schemas.openxmlformats.org/officeDocument/2006/relationships/slideMaster" Target="../slideMasters/slideMaster13.xml"/><Relationship Id="rId4" Type="http://schemas.openxmlformats.org/officeDocument/2006/relationships/image" Target="../media/image4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13.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6.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8.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g"/><Relationship Id="rId1" Type="http://schemas.openxmlformats.org/officeDocument/2006/relationships/slideMaster" Target="../slideMasters/slideMaster14.xml"/><Relationship Id="rId4" Type="http://schemas.openxmlformats.org/officeDocument/2006/relationships/image" Target="../media/image39.png"/></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4.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g"/><Relationship Id="rId1" Type="http://schemas.openxmlformats.org/officeDocument/2006/relationships/slideMaster" Target="../slideMasters/slideMaster15.xml"/><Relationship Id="rId4" Type="http://schemas.openxmlformats.org/officeDocument/2006/relationships/image" Target="../media/image39.png"/></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5.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5.xml"/><Relationship Id="rId4" Type="http://schemas.openxmlformats.org/officeDocument/2006/relationships/image" Target="../media/image7.png"/></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5.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5.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6.png"/></Relationships>
</file>

<file path=ppt/slideLayouts/_rels/slideLayout34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8.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5.xml"/><Relationship Id="rId6" Type="http://schemas.openxmlformats.org/officeDocument/2006/relationships/image" Target="../media/image6.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5.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5.xml"/></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g"/><Relationship Id="rId1" Type="http://schemas.openxmlformats.org/officeDocument/2006/relationships/slideMaster" Target="../slideMasters/slideMaster16.xml"/><Relationship Id="rId4" Type="http://schemas.openxmlformats.org/officeDocument/2006/relationships/image" Target="../media/image39.png"/></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6.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6.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6.xml"/><Relationship Id="rId4" Type="http://schemas.openxmlformats.org/officeDocument/2006/relationships/image" Target="../media/image7.png"/></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6.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6.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6.png"/></Relationships>
</file>

<file path=ppt/slideLayouts/_rels/slideLayout38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8.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6.xml"/><Relationship Id="rId6" Type="http://schemas.openxmlformats.org/officeDocument/2006/relationships/image" Target="../media/image6.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6.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g"/><Relationship Id="rId1" Type="http://schemas.openxmlformats.org/officeDocument/2006/relationships/slideMaster" Target="../slideMasters/slideMaster17.xml"/><Relationship Id="rId4" Type="http://schemas.openxmlformats.org/officeDocument/2006/relationships/image" Target="../media/image39.png"/></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7.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g"/><Relationship Id="rId1" Type="http://schemas.openxmlformats.org/officeDocument/2006/relationships/slideMaster" Target="../slideMasters/slideMaster18.xml"/><Relationship Id="rId4" Type="http://schemas.openxmlformats.org/officeDocument/2006/relationships/image" Target="../media/image39.png"/></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8.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8.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8.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Visual Studio/Purple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75251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7" name="Text Placeholder 6"/>
          <p:cNvSpPr>
            <a:spLocks noGrp="1"/>
          </p:cNvSpPr>
          <p:nvPr>
            <p:ph type="body" sz="quarter" idx="12" hasCustomPrompt="1"/>
          </p:nvPr>
        </p:nvSpPr>
        <p:spPr>
          <a:xfrm>
            <a:off x="272048" y="1151364"/>
            <a:ext cx="11892379" cy="2092881"/>
          </a:xfrm>
        </p:spPr>
        <p:txBody>
          <a:bodyPr/>
          <a:lstStyle>
            <a:lvl1pPr>
              <a:defRPr>
                <a:solidFill>
                  <a:srgbClr val="32145A"/>
                </a:solidFill>
              </a:defRPr>
            </a:lvl1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hasCustomPrompt="1"/>
          </p:nvPr>
        </p:nvSpPr>
        <p:spPr>
          <a:xfrm>
            <a:off x="272048" y="96934"/>
            <a:ext cx="11892379" cy="932603"/>
          </a:xfrm>
        </p:spPr>
        <p:txBody>
          <a:bodyPr/>
          <a:lstStyle>
            <a:lvl1pPr>
              <a:defRPr sz="4896">
                <a:solidFill>
                  <a:srgbClr val="32145A"/>
                </a:solidFill>
              </a:defRPr>
            </a:lvl1pPr>
          </a:lstStyle>
          <a:p>
            <a:r>
              <a:rPr lang="en-US"/>
              <a:t>Click to edit title</a:t>
            </a:r>
          </a:p>
        </p:txBody>
      </p:sp>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40" y="6303714"/>
            <a:ext cx="1865471" cy="686104"/>
          </a:xfrm>
          <a:prstGeom prst="rect">
            <a:avLst/>
          </a:prstGeom>
        </p:spPr>
      </p:pic>
    </p:spTree>
    <p:extLst>
      <p:ext uri="{BB962C8B-B14F-4D97-AF65-F5344CB8AC3E}">
        <p14:creationId xmlns:p14="http://schemas.microsoft.com/office/powerpoint/2010/main" val="28431687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798">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4"/>
            <a:ext cx="10972800"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545815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Walkin Build 201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5" cy="5571636"/>
          </a:xfrm>
          <a:prstGeom prst="rect">
            <a:avLst/>
          </a:prstGeom>
        </p:spPr>
      </p:pic>
      <p:sp>
        <p:nvSpPr>
          <p:cNvPr id="8" name="Rectangle 7"/>
          <p:cNvSpPr/>
          <p:nvPr userDrawn="1"/>
        </p:nvSpPr>
        <p:spPr bwMode="auto">
          <a:xfrm>
            <a:off x="1681" y="4960286"/>
            <a:ext cx="12434794"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60689" y="5357956"/>
            <a:ext cx="2648621" cy="1169808"/>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60688" y="479424"/>
            <a:ext cx="1451843" cy="309656"/>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752216" y="4960286"/>
            <a:ext cx="4684259" cy="2034239"/>
          </a:xfrm>
          <a:prstGeom prst="rect">
            <a:avLst/>
          </a:prstGeom>
        </p:spPr>
      </p:pic>
    </p:spTree>
    <p:extLst>
      <p:ext uri="{BB962C8B-B14F-4D97-AF65-F5344CB8AC3E}">
        <p14:creationId xmlns:p14="http://schemas.microsoft.com/office/powerpoint/2010/main" val="411113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144464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95715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02507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userDrawn="1">
  <p:cSld name="2_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0">
                      <a:schemeClr val="tx1"/>
                    </a:gs>
                    <a:gs pos="100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200">
                <a:gradFill>
                  <a:gsLst>
                    <a:gs pos="20130">
                      <a:schemeClr val="tx1"/>
                    </a:gs>
                    <a:gs pos="57576">
                      <a:schemeClr val="tx1"/>
                    </a:gs>
                  </a:gsLst>
                  <a:lin ang="5400000" scaled="0"/>
                </a:gradFill>
              </a:defRPr>
            </a:lvl1pPr>
          </a:lstStyle>
          <a:p>
            <a:pPr lvl="0"/>
            <a:r>
              <a:rPr lang="en-US" dirty="0"/>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31675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Walkin Build 201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5" cy="5571636"/>
          </a:xfrm>
          <a:prstGeom prst="rect">
            <a:avLst/>
          </a:prstGeom>
        </p:spPr>
      </p:pic>
      <p:sp>
        <p:nvSpPr>
          <p:cNvPr id="8" name="Rectangle 7"/>
          <p:cNvSpPr/>
          <p:nvPr userDrawn="1"/>
        </p:nvSpPr>
        <p:spPr bwMode="auto">
          <a:xfrm>
            <a:off x="1681" y="4960286"/>
            <a:ext cx="12434794"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60689" y="5357956"/>
            <a:ext cx="2648621" cy="1169808"/>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60688" y="479424"/>
            <a:ext cx="1451843" cy="309656"/>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752216" y="4960286"/>
            <a:ext cx="4684259" cy="2034239"/>
          </a:xfrm>
          <a:prstGeom prst="rect">
            <a:avLst/>
          </a:prstGeom>
        </p:spPr>
      </p:pic>
    </p:spTree>
    <p:extLst>
      <p:ext uri="{BB962C8B-B14F-4D97-AF65-F5344CB8AC3E}">
        <p14:creationId xmlns:p14="http://schemas.microsoft.com/office/powerpoint/2010/main" val="2785209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01254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3968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52899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userDrawn="1">
  <p:cSld name="2_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0">
                      <a:schemeClr val="tx1"/>
                    </a:gs>
                    <a:gs pos="100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200">
                <a:gradFill>
                  <a:gsLst>
                    <a:gs pos="20130">
                      <a:schemeClr val="tx1"/>
                    </a:gs>
                    <a:gs pos="57576">
                      <a:schemeClr val="tx1"/>
                    </a:gs>
                  </a:gsLst>
                  <a:lin ang="5400000" scaled="0"/>
                </a:gradFill>
              </a:defRPr>
            </a:lvl1pPr>
          </a:lstStyle>
          <a:p>
            <a:pPr lvl="0"/>
            <a:r>
              <a:rPr lang="en-US" dirty="0"/>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34507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0" name="Picture 79"/>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black">
          <a:xfrm>
            <a:off x="457200" y="479425"/>
            <a:ext cx="1449939" cy="306604"/>
          </a:xfrm>
          <a:prstGeom prst="rect">
            <a:avLst/>
          </a:prstGeom>
        </p:spPr>
      </p:pic>
      <p:grpSp>
        <p:nvGrpSpPr>
          <p:cNvPr id="2" name="Group 1"/>
          <p:cNvGrpSpPr/>
          <p:nvPr userDrawn="1"/>
        </p:nvGrpSpPr>
        <p:grpSpPr bwMode="black">
          <a:xfrm>
            <a:off x="394445" y="1211288"/>
            <a:ext cx="3915640" cy="3177845"/>
            <a:chOff x="394443" y="1325247"/>
            <a:chExt cx="3629258" cy="2945424"/>
          </a:xfrm>
        </p:grpSpPr>
        <p:sp>
          <p:nvSpPr>
            <p:cNvPr id="82" name="Freeform 5"/>
            <p:cNvSpPr>
              <a:spLocks/>
            </p:cNvSpPr>
            <p:nvPr userDrawn="1"/>
          </p:nvSpPr>
          <p:spPr bwMode="black">
            <a:xfrm>
              <a:off x="452957" y="1363316"/>
              <a:ext cx="525213" cy="523803"/>
            </a:xfrm>
            <a:custGeom>
              <a:avLst/>
              <a:gdLst>
                <a:gd name="T0" fmla="*/ 315 w 315"/>
                <a:gd name="T1" fmla="*/ 314 h 314"/>
                <a:gd name="T2" fmla="*/ 279 w 315"/>
                <a:gd name="T3" fmla="*/ 314 h 314"/>
                <a:gd name="T4" fmla="*/ 279 w 315"/>
                <a:gd name="T5" fmla="*/ 103 h 314"/>
                <a:gd name="T6" fmla="*/ 282 w 315"/>
                <a:gd name="T7" fmla="*/ 42 h 314"/>
                <a:gd name="T8" fmla="*/ 281 w 315"/>
                <a:gd name="T9" fmla="*/ 42 h 314"/>
                <a:gd name="T10" fmla="*/ 272 w 315"/>
                <a:gd name="T11" fmla="*/ 72 h 314"/>
                <a:gd name="T12" fmla="*/ 166 w 315"/>
                <a:gd name="T13" fmla="*/ 314 h 314"/>
                <a:gd name="T14" fmla="*/ 149 w 315"/>
                <a:gd name="T15" fmla="*/ 314 h 314"/>
                <a:gd name="T16" fmla="*/ 43 w 315"/>
                <a:gd name="T17" fmla="*/ 74 h 314"/>
                <a:gd name="T18" fmla="*/ 34 w 315"/>
                <a:gd name="T19" fmla="*/ 42 h 314"/>
                <a:gd name="T20" fmla="*/ 33 w 315"/>
                <a:gd name="T21" fmla="*/ 42 h 314"/>
                <a:gd name="T22" fmla="*/ 35 w 315"/>
                <a:gd name="T23" fmla="*/ 103 h 314"/>
                <a:gd name="T24" fmla="*/ 35 w 315"/>
                <a:gd name="T25" fmla="*/ 314 h 314"/>
                <a:gd name="T26" fmla="*/ 0 w 315"/>
                <a:gd name="T27" fmla="*/ 314 h 314"/>
                <a:gd name="T28" fmla="*/ 0 w 315"/>
                <a:gd name="T29" fmla="*/ 0 h 314"/>
                <a:gd name="T30" fmla="*/ 48 w 315"/>
                <a:gd name="T31" fmla="*/ 0 h 314"/>
                <a:gd name="T32" fmla="*/ 142 w 315"/>
                <a:gd name="T33" fmla="*/ 219 h 314"/>
                <a:gd name="T34" fmla="*/ 156 w 315"/>
                <a:gd name="T35" fmla="*/ 256 h 314"/>
                <a:gd name="T36" fmla="*/ 158 w 315"/>
                <a:gd name="T37" fmla="*/ 256 h 314"/>
                <a:gd name="T38" fmla="*/ 173 w 315"/>
                <a:gd name="T39" fmla="*/ 218 h 314"/>
                <a:gd name="T40" fmla="*/ 270 w 315"/>
                <a:gd name="T41" fmla="*/ 0 h 314"/>
                <a:gd name="T42" fmla="*/ 315 w 315"/>
                <a:gd name="T43" fmla="*/ 0 h 314"/>
                <a:gd name="T44" fmla="*/ 315 w 315"/>
                <a:gd name="T45"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5" h="314">
                  <a:moveTo>
                    <a:pt x="315" y="314"/>
                  </a:moveTo>
                  <a:cubicBezTo>
                    <a:pt x="279" y="314"/>
                    <a:pt x="279" y="314"/>
                    <a:pt x="279" y="314"/>
                  </a:cubicBezTo>
                  <a:cubicBezTo>
                    <a:pt x="279" y="103"/>
                    <a:pt x="279" y="103"/>
                    <a:pt x="279" y="103"/>
                  </a:cubicBezTo>
                  <a:cubicBezTo>
                    <a:pt x="279" y="86"/>
                    <a:pt x="280" y="66"/>
                    <a:pt x="282" y="42"/>
                  </a:cubicBezTo>
                  <a:cubicBezTo>
                    <a:pt x="281" y="42"/>
                    <a:pt x="281" y="42"/>
                    <a:pt x="281" y="42"/>
                  </a:cubicBezTo>
                  <a:cubicBezTo>
                    <a:pt x="277" y="56"/>
                    <a:pt x="274" y="66"/>
                    <a:pt x="272" y="72"/>
                  </a:cubicBezTo>
                  <a:cubicBezTo>
                    <a:pt x="166" y="314"/>
                    <a:pt x="166" y="314"/>
                    <a:pt x="166" y="314"/>
                  </a:cubicBezTo>
                  <a:cubicBezTo>
                    <a:pt x="149" y="314"/>
                    <a:pt x="149" y="314"/>
                    <a:pt x="149" y="314"/>
                  </a:cubicBezTo>
                  <a:cubicBezTo>
                    <a:pt x="43" y="74"/>
                    <a:pt x="43" y="74"/>
                    <a:pt x="43" y="74"/>
                  </a:cubicBezTo>
                  <a:cubicBezTo>
                    <a:pt x="40" y="68"/>
                    <a:pt x="37" y="57"/>
                    <a:pt x="34" y="42"/>
                  </a:cubicBezTo>
                  <a:cubicBezTo>
                    <a:pt x="33" y="42"/>
                    <a:pt x="33" y="42"/>
                    <a:pt x="33" y="42"/>
                  </a:cubicBezTo>
                  <a:cubicBezTo>
                    <a:pt x="34" y="54"/>
                    <a:pt x="35" y="75"/>
                    <a:pt x="35" y="103"/>
                  </a:cubicBezTo>
                  <a:cubicBezTo>
                    <a:pt x="35" y="314"/>
                    <a:pt x="35" y="314"/>
                    <a:pt x="35" y="314"/>
                  </a:cubicBezTo>
                  <a:cubicBezTo>
                    <a:pt x="0" y="314"/>
                    <a:pt x="0" y="314"/>
                    <a:pt x="0" y="314"/>
                  </a:cubicBezTo>
                  <a:cubicBezTo>
                    <a:pt x="0" y="0"/>
                    <a:pt x="0" y="0"/>
                    <a:pt x="0" y="0"/>
                  </a:cubicBezTo>
                  <a:cubicBezTo>
                    <a:pt x="48" y="0"/>
                    <a:pt x="48" y="0"/>
                    <a:pt x="48" y="0"/>
                  </a:cubicBezTo>
                  <a:cubicBezTo>
                    <a:pt x="142" y="219"/>
                    <a:pt x="142" y="219"/>
                    <a:pt x="142" y="219"/>
                  </a:cubicBezTo>
                  <a:cubicBezTo>
                    <a:pt x="150" y="235"/>
                    <a:pt x="154" y="248"/>
                    <a:pt x="156" y="256"/>
                  </a:cubicBezTo>
                  <a:cubicBezTo>
                    <a:pt x="158" y="256"/>
                    <a:pt x="158" y="256"/>
                    <a:pt x="158" y="256"/>
                  </a:cubicBezTo>
                  <a:cubicBezTo>
                    <a:pt x="165" y="236"/>
                    <a:pt x="170" y="223"/>
                    <a:pt x="173" y="218"/>
                  </a:cubicBezTo>
                  <a:cubicBezTo>
                    <a:pt x="270" y="0"/>
                    <a:pt x="270" y="0"/>
                    <a:pt x="270" y="0"/>
                  </a:cubicBezTo>
                  <a:cubicBezTo>
                    <a:pt x="315" y="0"/>
                    <a:pt x="315" y="0"/>
                    <a:pt x="315" y="0"/>
                  </a:cubicBezTo>
                  <a:lnTo>
                    <a:pt x="315" y="31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Freeform 6"/>
            <p:cNvSpPr>
              <a:spLocks noEditPoints="1"/>
            </p:cNvSpPr>
            <p:nvPr userDrawn="1"/>
          </p:nvSpPr>
          <p:spPr bwMode="black">
            <a:xfrm>
              <a:off x="1096607" y="1340052"/>
              <a:ext cx="78253" cy="547068"/>
            </a:xfrm>
            <a:custGeom>
              <a:avLst/>
              <a:gdLst>
                <a:gd name="T0" fmla="*/ 47 w 47"/>
                <a:gd name="T1" fmla="*/ 23 h 328"/>
                <a:gd name="T2" fmla="*/ 40 w 47"/>
                <a:gd name="T3" fmla="*/ 40 h 328"/>
                <a:gd name="T4" fmla="*/ 23 w 47"/>
                <a:gd name="T5" fmla="*/ 46 h 328"/>
                <a:gd name="T6" fmla="*/ 7 w 47"/>
                <a:gd name="T7" fmla="*/ 40 h 328"/>
                <a:gd name="T8" fmla="*/ 0 w 47"/>
                <a:gd name="T9" fmla="*/ 23 h 328"/>
                <a:gd name="T10" fmla="*/ 7 w 47"/>
                <a:gd name="T11" fmla="*/ 7 h 328"/>
                <a:gd name="T12" fmla="*/ 23 w 47"/>
                <a:gd name="T13" fmla="*/ 0 h 328"/>
                <a:gd name="T14" fmla="*/ 40 w 47"/>
                <a:gd name="T15" fmla="*/ 7 h 328"/>
                <a:gd name="T16" fmla="*/ 47 w 47"/>
                <a:gd name="T17" fmla="*/ 23 h 328"/>
                <a:gd name="T18" fmla="*/ 41 w 47"/>
                <a:gd name="T19" fmla="*/ 328 h 328"/>
                <a:gd name="T20" fmla="*/ 5 w 47"/>
                <a:gd name="T21" fmla="*/ 328 h 328"/>
                <a:gd name="T22" fmla="*/ 5 w 47"/>
                <a:gd name="T23" fmla="*/ 103 h 328"/>
                <a:gd name="T24" fmla="*/ 41 w 47"/>
                <a:gd name="T25" fmla="*/ 103 h 328"/>
                <a:gd name="T26" fmla="*/ 41 w 47"/>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328">
                  <a:moveTo>
                    <a:pt x="47" y="23"/>
                  </a:moveTo>
                  <a:cubicBezTo>
                    <a:pt x="47" y="30"/>
                    <a:pt x="44" y="35"/>
                    <a:pt x="40" y="40"/>
                  </a:cubicBezTo>
                  <a:cubicBezTo>
                    <a:pt x="35" y="44"/>
                    <a:pt x="30" y="46"/>
                    <a:pt x="23" y="46"/>
                  </a:cubicBezTo>
                  <a:cubicBezTo>
                    <a:pt x="17" y="46"/>
                    <a:pt x="11" y="44"/>
                    <a:pt x="7" y="40"/>
                  </a:cubicBezTo>
                  <a:cubicBezTo>
                    <a:pt x="3" y="36"/>
                    <a:pt x="0" y="30"/>
                    <a:pt x="0" y="23"/>
                  </a:cubicBezTo>
                  <a:cubicBezTo>
                    <a:pt x="0" y="17"/>
                    <a:pt x="2" y="11"/>
                    <a:pt x="7" y="7"/>
                  </a:cubicBezTo>
                  <a:cubicBezTo>
                    <a:pt x="11" y="2"/>
                    <a:pt x="17" y="0"/>
                    <a:pt x="23" y="0"/>
                  </a:cubicBezTo>
                  <a:cubicBezTo>
                    <a:pt x="30" y="0"/>
                    <a:pt x="35" y="2"/>
                    <a:pt x="40" y="7"/>
                  </a:cubicBezTo>
                  <a:cubicBezTo>
                    <a:pt x="44" y="11"/>
                    <a:pt x="47" y="17"/>
                    <a:pt x="47" y="23"/>
                  </a:cubicBezTo>
                  <a:close/>
                  <a:moveTo>
                    <a:pt x="41" y="328"/>
                  </a:moveTo>
                  <a:cubicBezTo>
                    <a:pt x="5" y="328"/>
                    <a:pt x="5" y="328"/>
                    <a:pt x="5" y="328"/>
                  </a:cubicBezTo>
                  <a:cubicBezTo>
                    <a:pt x="5" y="103"/>
                    <a:pt x="5" y="103"/>
                    <a:pt x="5" y="103"/>
                  </a:cubicBezTo>
                  <a:cubicBezTo>
                    <a:pt x="41" y="103"/>
                    <a:pt x="41" y="103"/>
                    <a:pt x="41" y="103"/>
                  </a:cubicBezTo>
                  <a:lnTo>
                    <a:pt x="41" y="32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Freeform 7"/>
            <p:cNvSpPr>
              <a:spLocks/>
            </p:cNvSpPr>
            <p:nvPr userDrawn="1"/>
          </p:nvSpPr>
          <p:spPr bwMode="black">
            <a:xfrm>
              <a:off x="1255229" y="1503608"/>
              <a:ext cx="277059" cy="391266"/>
            </a:xfrm>
            <a:custGeom>
              <a:avLst/>
              <a:gdLst>
                <a:gd name="T0" fmla="*/ 166 w 166"/>
                <a:gd name="T1" fmla="*/ 219 h 235"/>
                <a:gd name="T2" fmla="*/ 105 w 166"/>
                <a:gd name="T3" fmla="*/ 235 h 235"/>
                <a:gd name="T4" fmla="*/ 51 w 166"/>
                <a:gd name="T5" fmla="*/ 221 h 235"/>
                <a:gd name="T6" fmla="*/ 14 w 166"/>
                <a:gd name="T7" fmla="*/ 181 h 235"/>
                <a:gd name="T8" fmla="*/ 0 w 166"/>
                <a:gd name="T9" fmla="*/ 123 h 235"/>
                <a:gd name="T10" fmla="*/ 32 w 166"/>
                <a:gd name="T11" fmla="*/ 34 h 235"/>
                <a:gd name="T12" fmla="*/ 115 w 166"/>
                <a:gd name="T13" fmla="*/ 0 h 235"/>
                <a:gd name="T14" fmla="*/ 166 w 166"/>
                <a:gd name="T15" fmla="*/ 11 h 235"/>
                <a:gd name="T16" fmla="*/ 166 w 166"/>
                <a:gd name="T17" fmla="*/ 48 h 235"/>
                <a:gd name="T18" fmla="*/ 114 w 166"/>
                <a:gd name="T19" fmla="*/ 31 h 235"/>
                <a:gd name="T20" fmla="*/ 58 w 166"/>
                <a:gd name="T21" fmla="*/ 55 h 235"/>
                <a:gd name="T22" fmla="*/ 37 w 166"/>
                <a:gd name="T23" fmla="*/ 120 h 235"/>
                <a:gd name="T24" fmla="*/ 57 w 166"/>
                <a:gd name="T25" fmla="*/ 182 h 235"/>
                <a:gd name="T26" fmla="*/ 111 w 166"/>
                <a:gd name="T27" fmla="*/ 204 h 235"/>
                <a:gd name="T28" fmla="*/ 166 w 166"/>
                <a:gd name="T29" fmla="*/ 185 h 235"/>
                <a:gd name="T30" fmla="*/ 166 w 166"/>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35">
                  <a:moveTo>
                    <a:pt x="166" y="219"/>
                  </a:moveTo>
                  <a:cubicBezTo>
                    <a:pt x="149" y="230"/>
                    <a:pt x="129" y="235"/>
                    <a:pt x="105" y="235"/>
                  </a:cubicBezTo>
                  <a:cubicBezTo>
                    <a:pt x="85" y="235"/>
                    <a:pt x="67" y="230"/>
                    <a:pt x="51" y="221"/>
                  </a:cubicBezTo>
                  <a:cubicBezTo>
                    <a:pt x="35" y="212"/>
                    <a:pt x="23" y="198"/>
                    <a:pt x="14" y="181"/>
                  </a:cubicBezTo>
                  <a:cubicBezTo>
                    <a:pt x="5" y="164"/>
                    <a:pt x="0" y="144"/>
                    <a:pt x="0" y="123"/>
                  </a:cubicBezTo>
                  <a:cubicBezTo>
                    <a:pt x="0" y="86"/>
                    <a:pt x="11" y="56"/>
                    <a:pt x="32" y="34"/>
                  </a:cubicBezTo>
                  <a:cubicBezTo>
                    <a:pt x="53" y="11"/>
                    <a:pt x="80" y="0"/>
                    <a:pt x="115" y="0"/>
                  </a:cubicBezTo>
                  <a:cubicBezTo>
                    <a:pt x="134" y="0"/>
                    <a:pt x="151" y="4"/>
                    <a:pt x="166" y="11"/>
                  </a:cubicBezTo>
                  <a:cubicBezTo>
                    <a:pt x="166" y="48"/>
                    <a:pt x="166" y="48"/>
                    <a:pt x="166" y="48"/>
                  </a:cubicBezTo>
                  <a:cubicBezTo>
                    <a:pt x="150" y="36"/>
                    <a:pt x="132" y="31"/>
                    <a:pt x="114" y="31"/>
                  </a:cubicBezTo>
                  <a:cubicBezTo>
                    <a:pt x="91" y="31"/>
                    <a:pt x="72" y="39"/>
                    <a:pt x="58" y="55"/>
                  </a:cubicBezTo>
                  <a:cubicBezTo>
                    <a:pt x="44" y="72"/>
                    <a:pt x="37" y="93"/>
                    <a:pt x="37" y="120"/>
                  </a:cubicBezTo>
                  <a:cubicBezTo>
                    <a:pt x="37" y="146"/>
                    <a:pt x="43" y="166"/>
                    <a:pt x="57" y="182"/>
                  </a:cubicBezTo>
                  <a:cubicBezTo>
                    <a:pt x="70" y="197"/>
                    <a:pt x="89" y="204"/>
                    <a:pt x="111" y="204"/>
                  </a:cubicBezTo>
                  <a:cubicBezTo>
                    <a:pt x="131" y="204"/>
                    <a:pt x="149" y="198"/>
                    <a:pt x="166" y="185"/>
                  </a:cubicBezTo>
                  <a:lnTo>
                    <a:pt x="166" y="21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5" name="Freeform 8"/>
            <p:cNvSpPr>
              <a:spLocks/>
            </p:cNvSpPr>
            <p:nvPr userDrawn="1"/>
          </p:nvSpPr>
          <p:spPr bwMode="black">
            <a:xfrm>
              <a:off x="1620410" y="1505018"/>
              <a:ext cx="191756" cy="382101"/>
            </a:xfrm>
            <a:custGeom>
              <a:avLst/>
              <a:gdLst>
                <a:gd name="T0" fmla="*/ 115 w 115"/>
                <a:gd name="T1" fmla="*/ 41 h 229"/>
                <a:gd name="T2" fmla="*/ 88 w 115"/>
                <a:gd name="T3" fmla="*/ 33 h 229"/>
                <a:gd name="T4" fmla="*/ 50 w 115"/>
                <a:gd name="T5" fmla="*/ 56 h 229"/>
                <a:gd name="T6" fmla="*/ 36 w 115"/>
                <a:gd name="T7" fmla="*/ 114 h 229"/>
                <a:gd name="T8" fmla="*/ 36 w 115"/>
                <a:gd name="T9" fmla="*/ 229 h 229"/>
                <a:gd name="T10" fmla="*/ 0 w 115"/>
                <a:gd name="T11" fmla="*/ 229 h 229"/>
                <a:gd name="T12" fmla="*/ 0 w 115"/>
                <a:gd name="T13" fmla="*/ 4 h 229"/>
                <a:gd name="T14" fmla="*/ 36 w 115"/>
                <a:gd name="T15" fmla="*/ 4 h 229"/>
                <a:gd name="T16" fmla="*/ 36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9" y="36"/>
                    <a:pt x="100" y="33"/>
                    <a:pt x="88" y="33"/>
                  </a:cubicBezTo>
                  <a:cubicBezTo>
                    <a:pt x="73" y="33"/>
                    <a:pt x="60" y="41"/>
                    <a:pt x="50" y="56"/>
                  </a:cubicBezTo>
                  <a:cubicBezTo>
                    <a:pt x="40"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6" y="51"/>
                    <a:pt x="36" y="51"/>
                    <a:pt x="36" y="51"/>
                  </a:cubicBezTo>
                  <a:cubicBezTo>
                    <a:pt x="41" y="35"/>
                    <a:pt x="49" y="23"/>
                    <a:pt x="59" y="14"/>
                  </a:cubicBezTo>
                  <a:cubicBezTo>
                    <a:pt x="69" y="5"/>
                    <a:pt x="81" y="0"/>
                    <a:pt x="94" y="0"/>
                  </a:cubicBezTo>
                  <a:cubicBezTo>
                    <a:pt x="103" y="0"/>
                    <a:pt x="110" y="1"/>
                    <a:pt x="115" y="3"/>
                  </a:cubicBezTo>
                  <a:lnTo>
                    <a:pt x="115" y="4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Freeform 9"/>
            <p:cNvSpPr>
              <a:spLocks noEditPoints="1"/>
            </p:cNvSpPr>
            <p:nvPr userDrawn="1"/>
          </p:nvSpPr>
          <p:spPr bwMode="black">
            <a:xfrm>
              <a:off x="1838955" y="1503608"/>
              <a:ext cx="361657" cy="391266"/>
            </a:xfrm>
            <a:custGeom>
              <a:avLst/>
              <a:gdLst>
                <a:gd name="T0" fmla="*/ 217 w 217"/>
                <a:gd name="T1" fmla="*/ 117 h 235"/>
                <a:gd name="T2" fmla="*/ 188 w 217"/>
                <a:gd name="T3" fmla="*/ 203 h 235"/>
                <a:gd name="T4" fmla="*/ 108 w 217"/>
                <a:gd name="T5" fmla="*/ 235 h 235"/>
                <a:gd name="T6" fmla="*/ 29 w 217"/>
                <a:gd name="T7" fmla="*/ 203 h 235"/>
                <a:gd name="T8" fmla="*/ 0 w 217"/>
                <a:gd name="T9" fmla="*/ 120 h 235"/>
                <a:gd name="T10" fmla="*/ 30 w 217"/>
                <a:gd name="T11" fmla="*/ 32 h 235"/>
                <a:gd name="T12" fmla="*/ 113 w 217"/>
                <a:gd name="T13" fmla="*/ 0 h 235"/>
                <a:gd name="T14" fmla="*/ 190 w 217"/>
                <a:gd name="T15" fmla="*/ 31 h 235"/>
                <a:gd name="T16" fmla="*/ 217 w 217"/>
                <a:gd name="T17" fmla="*/ 117 h 235"/>
                <a:gd name="T18" fmla="*/ 181 w 217"/>
                <a:gd name="T19" fmla="*/ 118 h 235"/>
                <a:gd name="T20" fmla="*/ 163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8" y="203"/>
                  </a:cubicBezTo>
                  <a:cubicBezTo>
                    <a:pt x="168" y="224"/>
                    <a:pt x="141" y="235"/>
                    <a:pt x="108" y="235"/>
                  </a:cubicBezTo>
                  <a:cubicBezTo>
                    <a:pt x="75" y="235"/>
                    <a:pt x="49" y="225"/>
                    <a:pt x="29" y="203"/>
                  </a:cubicBezTo>
                  <a:cubicBezTo>
                    <a:pt x="10" y="182"/>
                    <a:pt x="0" y="155"/>
                    <a:pt x="0" y="120"/>
                  </a:cubicBezTo>
                  <a:cubicBezTo>
                    <a:pt x="0" y="83"/>
                    <a:pt x="10" y="54"/>
                    <a:pt x="30" y="32"/>
                  </a:cubicBezTo>
                  <a:cubicBezTo>
                    <a:pt x="50" y="11"/>
                    <a:pt x="78" y="0"/>
                    <a:pt x="113" y="0"/>
                  </a:cubicBezTo>
                  <a:cubicBezTo>
                    <a:pt x="145" y="0"/>
                    <a:pt x="171" y="10"/>
                    <a:pt x="190" y="31"/>
                  </a:cubicBezTo>
                  <a:cubicBezTo>
                    <a:pt x="208" y="52"/>
                    <a:pt x="217" y="80"/>
                    <a:pt x="217" y="117"/>
                  </a:cubicBezTo>
                  <a:close/>
                  <a:moveTo>
                    <a:pt x="181" y="118"/>
                  </a:moveTo>
                  <a:cubicBezTo>
                    <a:pt x="181" y="90"/>
                    <a:pt x="175" y="68"/>
                    <a:pt x="163" y="53"/>
                  </a:cubicBezTo>
                  <a:cubicBezTo>
                    <a:pt x="151" y="38"/>
                    <a:pt x="133" y="31"/>
                    <a:pt x="110" y="31"/>
                  </a:cubicBezTo>
                  <a:cubicBezTo>
                    <a:pt x="87" y="31"/>
                    <a:pt x="69" y="38"/>
                    <a:pt x="56" y="54"/>
                  </a:cubicBezTo>
                  <a:cubicBezTo>
                    <a:pt x="43" y="69"/>
                    <a:pt x="36" y="91"/>
                    <a:pt x="36" y="119"/>
                  </a:cubicBezTo>
                  <a:cubicBezTo>
                    <a:pt x="36" y="146"/>
                    <a:pt x="43" y="167"/>
                    <a:pt x="56" y="182"/>
                  </a:cubicBezTo>
                  <a:cubicBezTo>
                    <a:pt x="70" y="197"/>
                    <a:pt x="88" y="204"/>
                    <a:pt x="110" y="204"/>
                  </a:cubicBezTo>
                  <a:cubicBezTo>
                    <a:pt x="133" y="204"/>
                    <a:pt x="151" y="197"/>
                    <a:pt x="163" y="182"/>
                  </a:cubicBezTo>
                  <a:cubicBezTo>
                    <a:pt x="175" y="167"/>
                    <a:pt x="181" y="146"/>
                    <a:pt x="181" y="11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7" name="Freeform 10"/>
            <p:cNvSpPr>
              <a:spLocks/>
            </p:cNvSpPr>
            <p:nvPr userDrawn="1"/>
          </p:nvSpPr>
          <p:spPr bwMode="black">
            <a:xfrm>
              <a:off x="2267586" y="1503608"/>
              <a:ext cx="227005" cy="391266"/>
            </a:xfrm>
            <a:custGeom>
              <a:avLst/>
              <a:gdLst>
                <a:gd name="T0" fmla="*/ 136 w 136"/>
                <a:gd name="T1" fmla="*/ 170 h 235"/>
                <a:gd name="T2" fmla="*/ 113 w 136"/>
                <a:gd name="T3" fmla="*/ 217 h 235"/>
                <a:gd name="T4" fmla="*/ 55 w 136"/>
                <a:gd name="T5" fmla="*/ 235 h 235"/>
                <a:gd name="T6" fmla="*/ 0 w 136"/>
                <a:gd name="T7" fmla="*/ 222 h 235"/>
                <a:gd name="T8" fmla="*/ 0 w 136"/>
                <a:gd name="T9" fmla="*/ 183 h 235"/>
                <a:gd name="T10" fmla="*/ 57 w 136"/>
                <a:gd name="T11" fmla="*/ 204 h 235"/>
                <a:gd name="T12" fmla="*/ 99 w 136"/>
                <a:gd name="T13" fmla="*/ 173 h 235"/>
                <a:gd name="T14" fmla="*/ 91 w 136"/>
                <a:gd name="T15" fmla="*/ 152 h 235"/>
                <a:gd name="T16" fmla="*/ 54 w 136"/>
                <a:gd name="T17" fmla="*/ 131 h 235"/>
                <a:gd name="T18" fmla="*/ 13 w 136"/>
                <a:gd name="T19" fmla="*/ 104 h 235"/>
                <a:gd name="T20" fmla="*/ 0 w 136"/>
                <a:gd name="T21" fmla="*/ 65 h 235"/>
                <a:gd name="T22" fmla="*/ 22 w 136"/>
                <a:gd name="T23" fmla="*/ 18 h 235"/>
                <a:gd name="T24" fmla="*/ 78 w 136"/>
                <a:gd name="T25" fmla="*/ 0 h 235"/>
                <a:gd name="T26" fmla="*/ 125 w 136"/>
                <a:gd name="T27" fmla="*/ 10 h 235"/>
                <a:gd name="T28" fmla="*/ 125 w 136"/>
                <a:gd name="T29" fmla="*/ 47 h 235"/>
                <a:gd name="T30" fmla="*/ 75 w 136"/>
                <a:gd name="T31" fmla="*/ 31 h 235"/>
                <a:gd name="T32" fmla="*/ 47 w 136"/>
                <a:gd name="T33" fmla="*/ 39 h 235"/>
                <a:gd name="T34" fmla="*/ 37 w 136"/>
                <a:gd name="T35" fmla="*/ 62 h 235"/>
                <a:gd name="T36" fmla="*/ 45 w 136"/>
                <a:gd name="T37" fmla="*/ 85 h 235"/>
                <a:gd name="T38" fmla="*/ 79 w 136"/>
                <a:gd name="T39" fmla="*/ 104 h 235"/>
                <a:gd name="T40" fmla="*/ 123 w 136"/>
                <a:gd name="T41" fmla="*/ 132 h 235"/>
                <a:gd name="T42" fmla="*/ 136 w 136"/>
                <a:gd name="T43" fmla="*/ 17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235">
                  <a:moveTo>
                    <a:pt x="136" y="170"/>
                  </a:moveTo>
                  <a:cubicBezTo>
                    <a:pt x="136" y="189"/>
                    <a:pt x="128" y="205"/>
                    <a:pt x="113" y="217"/>
                  </a:cubicBezTo>
                  <a:cubicBezTo>
                    <a:pt x="99" y="229"/>
                    <a:pt x="79" y="235"/>
                    <a:pt x="55" y="235"/>
                  </a:cubicBezTo>
                  <a:cubicBezTo>
                    <a:pt x="34" y="235"/>
                    <a:pt x="16" y="231"/>
                    <a:pt x="0" y="222"/>
                  </a:cubicBezTo>
                  <a:cubicBezTo>
                    <a:pt x="0" y="183"/>
                    <a:pt x="0" y="183"/>
                    <a:pt x="0" y="183"/>
                  </a:cubicBezTo>
                  <a:cubicBezTo>
                    <a:pt x="17" y="197"/>
                    <a:pt x="37" y="204"/>
                    <a:pt x="57" y="204"/>
                  </a:cubicBezTo>
                  <a:cubicBezTo>
                    <a:pt x="85" y="204"/>
                    <a:pt x="99" y="194"/>
                    <a:pt x="99" y="173"/>
                  </a:cubicBezTo>
                  <a:cubicBezTo>
                    <a:pt x="99" y="165"/>
                    <a:pt x="97" y="158"/>
                    <a:pt x="91" y="152"/>
                  </a:cubicBezTo>
                  <a:cubicBezTo>
                    <a:pt x="86" y="147"/>
                    <a:pt x="73" y="140"/>
                    <a:pt x="54" y="131"/>
                  </a:cubicBezTo>
                  <a:cubicBezTo>
                    <a:pt x="34" y="122"/>
                    <a:pt x="21" y="113"/>
                    <a:pt x="13" y="104"/>
                  </a:cubicBezTo>
                  <a:cubicBezTo>
                    <a:pt x="5" y="94"/>
                    <a:pt x="0" y="81"/>
                    <a:pt x="0" y="65"/>
                  </a:cubicBezTo>
                  <a:cubicBezTo>
                    <a:pt x="0" y="46"/>
                    <a:pt x="8" y="31"/>
                    <a:pt x="22" y="18"/>
                  </a:cubicBezTo>
                  <a:cubicBezTo>
                    <a:pt x="37" y="6"/>
                    <a:pt x="56" y="0"/>
                    <a:pt x="78" y="0"/>
                  </a:cubicBezTo>
                  <a:cubicBezTo>
                    <a:pt x="96" y="0"/>
                    <a:pt x="111" y="3"/>
                    <a:pt x="125" y="10"/>
                  </a:cubicBezTo>
                  <a:cubicBezTo>
                    <a:pt x="125" y="47"/>
                    <a:pt x="125" y="47"/>
                    <a:pt x="125" y="47"/>
                  </a:cubicBezTo>
                  <a:cubicBezTo>
                    <a:pt x="111" y="36"/>
                    <a:pt x="94" y="31"/>
                    <a:pt x="75" y="31"/>
                  </a:cubicBezTo>
                  <a:cubicBezTo>
                    <a:pt x="64" y="31"/>
                    <a:pt x="54" y="33"/>
                    <a:pt x="47" y="39"/>
                  </a:cubicBezTo>
                  <a:cubicBezTo>
                    <a:pt x="40" y="45"/>
                    <a:pt x="37" y="53"/>
                    <a:pt x="37" y="62"/>
                  </a:cubicBezTo>
                  <a:cubicBezTo>
                    <a:pt x="37" y="72"/>
                    <a:pt x="39" y="79"/>
                    <a:pt x="45" y="85"/>
                  </a:cubicBezTo>
                  <a:cubicBezTo>
                    <a:pt x="50" y="90"/>
                    <a:pt x="62" y="96"/>
                    <a:pt x="79" y="104"/>
                  </a:cubicBezTo>
                  <a:cubicBezTo>
                    <a:pt x="100" y="113"/>
                    <a:pt x="114" y="122"/>
                    <a:pt x="123" y="132"/>
                  </a:cubicBezTo>
                  <a:cubicBezTo>
                    <a:pt x="131" y="142"/>
                    <a:pt x="136" y="155"/>
                    <a:pt x="136" y="17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8" name="Freeform 11"/>
            <p:cNvSpPr>
              <a:spLocks noEditPoints="1"/>
            </p:cNvSpPr>
            <p:nvPr userDrawn="1"/>
          </p:nvSpPr>
          <p:spPr bwMode="black">
            <a:xfrm>
              <a:off x="2550989" y="1503608"/>
              <a:ext cx="363772" cy="391266"/>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7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7"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9" name="Freeform 12"/>
            <p:cNvSpPr>
              <a:spLocks/>
            </p:cNvSpPr>
            <p:nvPr userDrawn="1"/>
          </p:nvSpPr>
          <p:spPr bwMode="black">
            <a:xfrm>
              <a:off x="2951420" y="1325247"/>
              <a:ext cx="221365" cy="561872"/>
            </a:xfrm>
            <a:custGeom>
              <a:avLst/>
              <a:gdLst>
                <a:gd name="T0" fmla="*/ 133 w 133"/>
                <a:gd name="T1" fmla="*/ 36 h 337"/>
                <a:gd name="T2" fmla="*/ 110 w 133"/>
                <a:gd name="T3" fmla="*/ 30 h 337"/>
                <a:gd name="T4" fmla="*/ 73 w 133"/>
                <a:gd name="T5" fmla="*/ 78 h 337"/>
                <a:gd name="T6" fmla="*/ 73 w 133"/>
                <a:gd name="T7" fmla="*/ 112 h 337"/>
                <a:gd name="T8" fmla="*/ 125 w 133"/>
                <a:gd name="T9" fmla="*/ 112 h 337"/>
                <a:gd name="T10" fmla="*/ 125 w 133"/>
                <a:gd name="T11" fmla="*/ 143 h 337"/>
                <a:gd name="T12" fmla="*/ 73 w 133"/>
                <a:gd name="T13" fmla="*/ 143 h 337"/>
                <a:gd name="T14" fmla="*/ 73 w 133"/>
                <a:gd name="T15" fmla="*/ 337 h 337"/>
                <a:gd name="T16" fmla="*/ 38 w 133"/>
                <a:gd name="T17" fmla="*/ 337 h 337"/>
                <a:gd name="T18" fmla="*/ 38 w 133"/>
                <a:gd name="T19" fmla="*/ 143 h 337"/>
                <a:gd name="T20" fmla="*/ 0 w 133"/>
                <a:gd name="T21" fmla="*/ 143 h 337"/>
                <a:gd name="T22" fmla="*/ 0 w 133"/>
                <a:gd name="T23" fmla="*/ 112 h 337"/>
                <a:gd name="T24" fmla="*/ 38 w 133"/>
                <a:gd name="T25" fmla="*/ 112 h 337"/>
                <a:gd name="T26" fmla="*/ 38 w 133"/>
                <a:gd name="T27" fmla="*/ 76 h 337"/>
                <a:gd name="T28" fmla="*/ 57 w 133"/>
                <a:gd name="T29" fmla="*/ 21 h 337"/>
                <a:gd name="T30" fmla="*/ 108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7" y="32"/>
                    <a:pt x="119" y="30"/>
                    <a:pt x="110" y="30"/>
                  </a:cubicBezTo>
                  <a:cubicBezTo>
                    <a:pt x="85" y="30"/>
                    <a:pt x="73" y="46"/>
                    <a:pt x="73" y="78"/>
                  </a:cubicBezTo>
                  <a:cubicBezTo>
                    <a:pt x="73" y="112"/>
                    <a:pt x="73" y="112"/>
                    <a:pt x="73" y="112"/>
                  </a:cubicBezTo>
                  <a:cubicBezTo>
                    <a:pt x="125" y="112"/>
                    <a:pt x="125" y="112"/>
                    <a:pt x="125" y="112"/>
                  </a:cubicBezTo>
                  <a:cubicBezTo>
                    <a:pt x="125" y="143"/>
                    <a:pt x="125" y="143"/>
                    <a:pt x="125" y="143"/>
                  </a:cubicBezTo>
                  <a:cubicBezTo>
                    <a:pt x="73" y="143"/>
                    <a:pt x="73" y="143"/>
                    <a:pt x="73" y="143"/>
                  </a:cubicBezTo>
                  <a:cubicBezTo>
                    <a:pt x="73" y="337"/>
                    <a:pt x="73" y="337"/>
                    <a:pt x="73" y="337"/>
                  </a:cubicBezTo>
                  <a:cubicBezTo>
                    <a:pt x="38" y="337"/>
                    <a:pt x="38" y="337"/>
                    <a:pt x="38" y="337"/>
                  </a:cubicBezTo>
                  <a:cubicBezTo>
                    <a:pt x="38" y="143"/>
                    <a:pt x="38" y="143"/>
                    <a:pt x="38" y="143"/>
                  </a:cubicBezTo>
                  <a:cubicBezTo>
                    <a:pt x="0" y="143"/>
                    <a:pt x="0" y="143"/>
                    <a:pt x="0" y="143"/>
                  </a:cubicBezTo>
                  <a:cubicBezTo>
                    <a:pt x="0" y="112"/>
                    <a:pt x="0" y="112"/>
                    <a:pt x="0" y="112"/>
                  </a:cubicBezTo>
                  <a:cubicBezTo>
                    <a:pt x="38" y="112"/>
                    <a:pt x="38" y="112"/>
                    <a:pt x="38" y="112"/>
                  </a:cubicBezTo>
                  <a:cubicBezTo>
                    <a:pt x="38" y="76"/>
                    <a:pt x="38" y="76"/>
                    <a:pt x="38" y="76"/>
                  </a:cubicBezTo>
                  <a:cubicBezTo>
                    <a:pt x="38" y="53"/>
                    <a:pt x="44" y="35"/>
                    <a:pt x="57" y="21"/>
                  </a:cubicBezTo>
                  <a:cubicBezTo>
                    <a:pt x="71" y="7"/>
                    <a:pt x="87" y="0"/>
                    <a:pt x="108" y="0"/>
                  </a:cubicBezTo>
                  <a:cubicBezTo>
                    <a:pt x="119" y="0"/>
                    <a:pt x="127" y="1"/>
                    <a:pt x="133" y="4"/>
                  </a:cubicBezTo>
                  <a:lnTo>
                    <a:pt x="133" y="3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0" name="Freeform 13"/>
            <p:cNvSpPr>
              <a:spLocks/>
            </p:cNvSpPr>
            <p:nvPr userDrawn="1"/>
          </p:nvSpPr>
          <p:spPr bwMode="black">
            <a:xfrm>
              <a:off x="3191115" y="1401385"/>
              <a:ext cx="215020" cy="493489"/>
            </a:xfrm>
            <a:custGeom>
              <a:avLst/>
              <a:gdLst>
                <a:gd name="T0" fmla="*/ 129 w 129"/>
                <a:gd name="T1" fmla="*/ 288 h 296"/>
                <a:gd name="T2" fmla="*/ 96 w 129"/>
                <a:gd name="T3" fmla="*/ 296 h 296"/>
                <a:gd name="T4" fmla="*/ 38 w 129"/>
                <a:gd name="T5" fmla="*/ 230 h 296"/>
                <a:gd name="T6" fmla="*/ 38 w 129"/>
                <a:gd name="T7" fmla="*/ 97 h 296"/>
                <a:gd name="T8" fmla="*/ 0 w 129"/>
                <a:gd name="T9" fmla="*/ 97 h 296"/>
                <a:gd name="T10" fmla="*/ 0 w 129"/>
                <a:gd name="T11" fmla="*/ 66 h 296"/>
                <a:gd name="T12" fmla="*/ 38 w 129"/>
                <a:gd name="T13" fmla="*/ 66 h 296"/>
                <a:gd name="T14" fmla="*/ 38 w 129"/>
                <a:gd name="T15" fmla="*/ 12 h 296"/>
                <a:gd name="T16" fmla="*/ 73 w 129"/>
                <a:gd name="T17" fmla="*/ 0 h 296"/>
                <a:gd name="T18" fmla="*/ 73 w 129"/>
                <a:gd name="T19" fmla="*/ 66 h 296"/>
                <a:gd name="T20" fmla="*/ 129 w 129"/>
                <a:gd name="T21" fmla="*/ 66 h 296"/>
                <a:gd name="T22" fmla="*/ 129 w 129"/>
                <a:gd name="T23" fmla="*/ 97 h 296"/>
                <a:gd name="T24" fmla="*/ 73 w 129"/>
                <a:gd name="T25" fmla="*/ 97 h 296"/>
                <a:gd name="T26" fmla="*/ 73 w 129"/>
                <a:gd name="T27" fmla="*/ 223 h 296"/>
                <a:gd name="T28" fmla="*/ 81 w 129"/>
                <a:gd name="T29" fmla="*/ 255 h 296"/>
                <a:gd name="T30" fmla="*/ 106 w 129"/>
                <a:gd name="T31" fmla="*/ 265 h 296"/>
                <a:gd name="T32" fmla="*/ 129 w 129"/>
                <a:gd name="T33" fmla="*/ 258 h 296"/>
                <a:gd name="T34" fmla="*/ 129 w 129"/>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9" h="296">
                  <a:moveTo>
                    <a:pt x="129" y="288"/>
                  </a:moveTo>
                  <a:cubicBezTo>
                    <a:pt x="120" y="293"/>
                    <a:pt x="109" y="296"/>
                    <a:pt x="96" y="296"/>
                  </a:cubicBezTo>
                  <a:cubicBezTo>
                    <a:pt x="57" y="296"/>
                    <a:pt x="38" y="274"/>
                    <a:pt x="38" y="230"/>
                  </a:cubicBezTo>
                  <a:cubicBezTo>
                    <a:pt x="38" y="97"/>
                    <a:pt x="38" y="97"/>
                    <a:pt x="38" y="97"/>
                  </a:cubicBezTo>
                  <a:cubicBezTo>
                    <a:pt x="0" y="97"/>
                    <a:pt x="0" y="97"/>
                    <a:pt x="0" y="97"/>
                  </a:cubicBezTo>
                  <a:cubicBezTo>
                    <a:pt x="0" y="66"/>
                    <a:pt x="0" y="66"/>
                    <a:pt x="0" y="66"/>
                  </a:cubicBezTo>
                  <a:cubicBezTo>
                    <a:pt x="38" y="66"/>
                    <a:pt x="38" y="66"/>
                    <a:pt x="38" y="66"/>
                  </a:cubicBezTo>
                  <a:cubicBezTo>
                    <a:pt x="38" y="12"/>
                    <a:pt x="38" y="12"/>
                    <a:pt x="38" y="12"/>
                  </a:cubicBezTo>
                  <a:cubicBezTo>
                    <a:pt x="73" y="0"/>
                    <a:pt x="73" y="0"/>
                    <a:pt x="73" y="0"/>
                  </a:cubicBezTo>
                  <a:cubicBezTo>
                    <a:pt x="73" y="66"/>
                    <a:pt x="73" y="66"/>
                    <a:pt x="73" y="66"/>
                  </a:cubicBezTo>
                  <a:cubicBezTo>
                    <a:pt x="129" y="66"/>
                    <a:pt x="129" y="66"/>
                    <a:pt x="129" y="66"/>
                  </a:cubicBezTo>
                  <a:cubicBezTo>
                    <a:pt x="129" y="97"/>
                    <a:pt x="129" y="97"/>
                    <a:pt x="129" y="97"/>
                  </a:cubicBezTo>
                  <a:cubicBezTo>
                    <a:pt x="73" y="97"/>
                    <a:pt x="73" y="97"/>
                    <a:pt x="73" y="97"/>
                  </a:cubicBezTo>
                  <a:cubicBezTo>
                    <a:pt x="73" y="223"/>
                    <a:pt x="73" y="223"/>
                    <a:pt x="73" y="223"/>
                  </a:cubicBezTo>
                  <a:cubicBezTo>
                    <a:pt x="73" y="238"/>
                    <a:pt x="76" y="249"/>
                    <a:pt x="81" y="255"/>
                  </a:cubicBezTo>
                  <a:cubicBezTo>
                    <a:pt x="86" y="262"/>
                    <a:pt x="94" y="265"/>
                    <a:pt x="106" y="265"/>
                  </a:cubicBezTo>
                  <a:cubicBezTo>
                    <a:pt x="115" y="265"/>
                    <a:pt x="122" y="263"/>
                    <a:pt x="129" y="258"/>
                  </a:cubicBezTo>
                  <a:lnTo>
                    <a:pt x="129" y="28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1" name="Freeform 14"/>
            <p:cNvSpPr>
              <a:spLocks/>
            </p:cNvSpPr>
            <p:nvPr userDrawn="1"/>
          </p:nvSpPr>
          <p:spPr bwMode="black">
            <a:xfrm>
              <a:off x="394443" y="2155013"/>
              <a:ext cx="669030" cy="523803"/>
            </a:xfrm>
            <a:custGeom>
              <a:avLst/>
              <a:gdLst>
                <a:gd name="T0" fmla="*/ 401 w 401"/>
                <a:gd name="T1" fmla="*/ 0 h 314"/>
                <a:gd name="T2" fmla="*/ 314 w 401"/>
                <a:gd name="T3" fmla="*/ 314 h 314"/>
                <a:gd name="T4" fmla="*/ 271 w 401"/>
                <a:gd name="T5" fmla="*/ 314 h 314"/>
                <a:gd name="T6" fmla="*/ 208 w 401"/>
                <a:gd name="T7" fmla="*/ 84 h 314"/>
                <a:gd name="T8" fmla="*/ 203 w 401"/>
                <a:gd name="T9" fmla="*/ 52 h 314"/>
                <a:gd name="T10" fmla="*/ 202 w 401"/>
                <a:gd name="T11" fmla="*/ 52 h 314"/>
                <a:gd name="T12" fmla="*/ 196 w 401"/>
                <a:gd name="T13" fmla="*/ 83 h 314"/>
                <a:gd name="T14" fmla="*/ 132 w 401"/>
                <a:gd name="T15" fmla="*/ 314 h 314"/>
                <a:gd name="T16" fmla="*/ 90 w 401"/>
                <a:gd name="T17" fmla="*/ 314 h 314"/>
                <a:gd name="T18" fmla="*/ 0 w 401"/>
                <a:gd name="T19" fmla="*/ 0 h 314"/>
                <a:gd name="T20" fmla="*/ 40 w 401"/>
                <a:gd name="T21" fmla="*/ 0 h 314"/>
                <a:gd name="T22" fmla="*/ 105 w 401"/>
                <a:gd name="T23" fmla="*/ 240 h 314"/>
                <a:gd name="T24" fmla="*/ 111 w 401"/>
                <a:gd name="T25" fmla="*/ 272 h 314"/>
                <a:gd name="T26" fmla="*/ 112 w 401"/>
                <a:gd name="T27" fmla="*/ 272 h 314"/>
                <a:gd name="T28" fmla="*/ 118 w 401"/>
                <a:gd name="T29" fmla="*/ 240 h 314"/>
                <a:gd name="T30" fmla="*/ 187 w 401"/>
                <a:gd name="T31" fmla="*/ 0 h 314"/>
                <a:gd name="T32" fmla="*/ 222 w 401"/>
                <a:gd name="T33" fmla="*/ 0 h 314"/>
                <a:gd name="T34" fmla="*/ 287 w 401"/>
                <a:gd name="T35" fmla="*/ 242 h 314"/>
                <a:gd name="T36" fmla="*/ 292 w 401"/>
                <a:gd name="T37" fmla="*/ 271 h 314"/>
                <a:gd name="T38" fmla="*/ 293 w 401"/>
                <a:gd name="T39" fmla="*/ 271 h 314"/>
                <a:gd name="T40" fmla="*/ 299 w 401"/>
                <a:gd name="T41" fmla="*/ 241 h 314"/>
                <a:gd name="T42" fmla="*/ 362 w 401"/>
                <a:gd name="T43" fmla="*/ 0 h 314"/>
                <a:gd name="T44" fmla="*/ 401 w 401"/>
                <a:gd name="T4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1" h="314">
                  <a:moveTo>
                    <a:pt x="401" y="0"/>
                  </a:moveTo>
                  <a:cubicBezTo>
                    <a:pt x="314" y="314"/>
                    <a:pt x="314" y="314"/>
                    <a:pt x="314" y="314"/>
                  </a:cubicBezTo>
                  <a:cubicBezTo>
                    <a:pt x="271" y="314"/>
                    <a:pt x="271" y="314"/>
                    <a:pt x="271" y="314"/>
                  </a:cubicBezTo>
                  <a:cubicBezTo>
                    <a:pt x="208" y="84"/>
                    <a:pt x="208" y="84"/>
                    <a:pt x="208" y="84"/>
                  </a:cubicBezTo>
                  <a:cubicBezTo>
                    <a:pt x="205" y="75"/>
                    <a:pt x="204" y="65"/>
                    <a:pt x="203" y="52"/>
                  </a:cubicBezTo>
                  <a:cubicBezTo>
                    <a:pt x="202" y="52"/>
                    <a:pt x="202" y="52"/>
                    <a:pt x="202" y="52"/>
                  </a:cubicBezTo>
                  <a:cubicBezTo>
                    <a:pt x="201" y="63"/>
                    <a:pt x="199" y="73"/>
                    <a:pt x="196" y="83"/>
                  </a:cubicBezTo>
                  <a:cubicBezTo>
                    <a:pt x="132" y="314"/>
                    <a:pt x="132" y="314"/>
                    <a:pt x="132" y="314"/>
                  </a:cubicBezTo>
                  <a:cubicBezTo>
                    <a:pt x="90" y="314"/>
                    <a:pt x="90" y="314"/>
                    <a:pt x="90" y="314"/>
                  </a:cubicBezTo>
                  <a:cubicBezTo>
                    <a:pt x="0" y="0"/>
                    <a:pt x="0" y="0"/>
                    <a:pt x="0" y="0"/>
                  </a:cubicBezTo>
                  <a:cubicBezTo>
                    <a:pt x="40" y="0"/>
                    <a:pt x="40" y="0"/>
                    <a:pt x="40" y="0"/>
                  </a:cubicBezTo>
                  <a:cubicBezTo>
                    <a:pt x="105" y="240"/>
                    <a:pt x="105" y="240"/>
                    <a:pt x="105" y="240"/>
                  </a:cubicBezTo>
                  <a:cubicBezTo>
                    <a:pt x="108" y="251"/>
                    <a:pt x="110" y="262"/>
                    <a:pt x="111" y="272"/>
                  </a:cubicBezTo>
                  <a:cubicBezTo>
                    <a:pt x="112" y="272"/>
                    <a:pt x="112" y="272"/>
                    <a:pt x="112" y="272"/>
                  </a:cubicBezTo>
                  <a:cubicBezTo>
                    <a:pt x="112" y="263"/>
                    <a:pt x="115" y="253"/>
                    <a:pt x="118" y="240"/>
                  </a:cubicBezTo>
                  <a:cubicBezTo>
                    <a:pt x="187" y="0"/>
                    <a:pt x="187" y="0"/>
                    <a:pt x="187" y="0"/>
                  </a:cubicBezTo>
                  <a:cubicBezTo>
                    <a:pt x="222" y="0"/>
                    <a:pt x="222" y="0"/>
                    <a:pt x="222" y="0"/>
                  </a:cubicBezTo>
                  <a:cubicBezTo>
                    <a:pt x="287" y="242"/>
                    <a:pt x="287" y="242"/>
                    <a:pt x="287" y="242"/>
                  </a:cubicBezTo>
                  <a:cubicBezTo>
                    <a:pt x="289" y="251"/>
                    <a:pt x="291" y="261"/>
                    <a:pt x="292" y="271"/>
                  </a:cubicBezTo>
                  <a:cubicBezTo>
                    <a:pt x="293" y="271"/>
                    <a:pt x="293" y="271"/>
                    <a:pt x="293" y="271"/>
                  </a:cubicBezTo>
                  <a:cubicBezTo>
                    <a:pt x="294" y="264"/>
                    <a:pt x="296" y="254"/>
                    <a:pt x="299" y="241"/>
                  </a:cubicBezTo>
                  <a:cubicBezTo>
                    <a:pt x="362" y="0"/>
                    <a:pt x="362" y="0"/>
                    <a:pt x="362" y="0"/>
                  </a:cubicBezTo>
                  <a:lnTo>
                    <a:pt x="40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Freeform 15"/>
            <p:cNvSpPr>
              <a:spLocks noEditPoints="1"/>
            </p:cNvSpPr>
            <p:nvPr userDrawn="1"/>
          </p:nvSpPr>
          <p:spPr bwMode="black">
            <a:xfrm>
              <a:off x="1086737" y="2295305"/>
              <a:ext cx="361657" cy="391971"/>
            </a:xfrm>
            <a:custGeom>
              <a:avLst/>
              <a:gdLst>
                <a:gd name="T0" fmla="*/ 217 w 217"/>
                <a:gd name="T1" fmla="*/ 117 h 235"/>
                <a:gd name="T2" fmla="*/ 187 w 217"/>
                <a:gd name="T3" fmla="*/ 203 h 235"/>
                <a:gd name="T4" fmla="*/ 107 w 217"/>
                <a:gd name="T5" fmla="*/ 235 h 235"/>
                <a:gd name="T6" fmla="*/ 29 w 217"/>
                <a:gd name="T7" fmla="*/ 203 h 235"/>
                <a:gd name="T8" fmla="*/ 0 w 217"/>
                <a:gd name="T9" fmla="*/ 120 h 235"/>
                <a:gd name="T10" fmla="*/ 30 w 217"/>
                <a:gd name="T11" fmla="*/ 32 h 235"/>
                <a:gd name="T12" fmla="*/ 112 w 217"/>
                <a:gd name="T13" fmla="*/ 0 h 235"/>
                <a:gd name="T14" fmla="*/ 189 w 217"/>
                <a:gd name="T15" fmla="*/ 31 h 235"/>
                <a:gd name="T16" fmla="*/ 217 w 217"/>
                <a:gd name="T17" fmla="*/ 117 h 235"/>
                <a:gd name="T18" fmla="*/ 181 w 217"/>
                <a:gd name="T19" fmla="*/ 118 h 235"/>
                <a:gd name="T20" fmla="*/ 162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7" y="203"/>
                  </a:cubicBezTo>
                  <a:cubicBezTo>
                    <a:pt x="167" y="224"/>
                    <a:pt x="141" y="235"/>
                    <a:pt x="107" y="235"/>
                  </a:cubicBezTo>
                  <a:cubicBezTo>
                    <a:pt x="75" y="235"/>
                    <a:pt x="48" y="225"/>
                    <a:pt x="29" y="203"/>
                  </a:cubicBezTo>
                  <a:cubicBezTo>
                    <a:pt x="10" y="182"/>
                    <a:pt x="0" y="155"/>
                    <a:pt x="0" y="120"/>
                  </a:cubicBezTo>
                  <a:cubicBezTo>
                    <a:pt x="0" y="83"/>
                    <a:pt x="10" y="54"/>
                    <a:pt x="30" y="32"/>
                  </a:cubicBezTo>
                  <a:cubicBezTo>
                    <a:pt x="50" y="11"/>
                    <a:pt x="77" y="0"/>
                    <a:pt x="112" y="0"/>
                  </a:cubicBezTo>
                  <a:cubicBezTo>
                    <a:pt x="145" y="0"/>
                    <a:pt x="171" y="10"/>
                    <a:pt x="189" y="31"/>
                  </a:cubicBezTo>
                  <a:cubicBezTo>
                    <a:pt x="208" y="52"/>
                    <a:pt x="217" y="80"/>
                    <a:pt x="217" y="117"/>
                  </a:cubicBezTo>
                  <a:close/>
                  <a:moveTo>
                    <a:pt x="181" y="118"/>
                  </a:moveTo>
                  <a:cubicBezTo>
                    <a:pt x="181" y="90"/>
                    <a:pt x="175" y="68"/>
                    <a:pt x="162" y="53"/>
                  </a:cubicBezTo>
                  <a:cubicBezTo>
                    <a:pt x="150" y="38"/>
                    <a:pt x="133" y="31"/>
                    <a:pt x="110" y="31"/>
                  </a:cubicBezTo>
                  <a:cubicBezTo>
                    <a:pt x="87" y="31"/>
                    <a:pt x="69" y="38"/>
                    <a:pt x="56" y="54"/>
                  </a:cubicBezTo>
                  <a:cubicBezTo>
                    <a:pt x="43" y="69"/>
                    <a:pt x="36" y="91"/>
                    <a:pt x="36" y="119"/>
                  </a:cubicBezTo>
                  <a:cubicBezTo>
                    <a:pt x="36" y="146"/>
                    <a:pt x="43" y="167"/>
                    <a:pt x="56" y="182"/>
                  </a:cubicBezTo>
                  <a:cubicBezTo>
                    <a:pt x="69" y="197"/>
                    <a:pt x="87" y="204"/>
                    <a:pt x="110" y="204"/>
                  </a:cubicBezTo>
                  <a:cubicBezTo>
                    <a:pt x="133" y="204"/>
                    <a:pt x="150" y="197"/>
                    <a:pt x="163" y="182"/>
                  </a:cubicBezTo>
                  <a:cubicBezTo>
                    <a:pt x="175" y="167"/>
                    <a:pt x="181" y="146"/>
                    <a:pt x="181" y="11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Freeform 16"/>
            <p:cNvSpPr>
              <a:spLocks/>
            </p:cNvSpPr>
            <p:nvPr userDrawn="1"/>
          </p:nvSpPr>
          <p:spPr bwMode="black">
            <a:xfrm>
              <a:off x="1540042" y="2296715"/>
              <a:ext cx="191756" cy="382101"/>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100"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Rectangle 17"/>
            <p:cNvSpPr>
              <a:spLocks noChangeArrowheads="1"/>
            </p:cNvSpPr>
            <p:nvPr userDrawn="1"/>
          </p:nvSpPr>
          <p:spPr bwMode="black">
            <a:xfrm>
              <a:off x="1795246" y="2125404"/>
              <a:ext cx="60629" cy="5534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Freeform 18"/>
            <p:cNvSpPr>
              <a:spLocks noEditPoints="1"/>
            </p:cNvSpPr>
            <p:nvPr userDrawn="1"/>
          </p:nvSpPr>
          <p:spPr bwMode="black">
            <a:xfrm>
              <a:off x="1945408" y="2125404"/>
              <a:ext cx="340507" cy="561872"/>
            </a:xfrm>
            <a:custGeom>
              <a:avLst/>
              <a:gdLst>
                <a:gd name="T0" fmla="*/ 204 w 204"/>
                <a:gd name="T1" fmla="*/ 332 h 337"/>
                <a:gd name="T2" fmla="*/ 168 w 204"/>
                <a:gd name="T3" fmla="*/ 332 h 337"/>
                <a:gd name="T4" fmla="*/ 168 w 204"/>
                <a:gd name="T5" fmla="*/ 294 h 337"/>
                <a:gd name="T6" fmla="*/ 168 w 204"/>
                <a:gd name="T7" fmla="*/ 294 h 337"/>
                <a:gd name="T8" fmla="*/ 92 w 204"/>
                <a:gd name="T9" fmla="*/ 337 h 337"/>
                <a:gd name="T10" fmla="*/ 25 w 204"/>
                <a:gd name="T11" fmla="*/ 307 h 337"/>
                <a:gd name="T12" fmla="*/ 0 w 204"/>
                <a:gd name="T13" fmla="*/ 225 h 337"/>
                <a:gd name="T14" fmla="*/ 28 w 204"/>
                <a:gd name="T15" fmla="*/ 136 h 337"/>
                <a:gd name="T16" fmla="*/ 101 w 204"/>
                <a:gd name="T17" fmla="*/ 102 h 337"/>
                <a:gd name="T18" fmla="*/ 168 w 204"/>
                <a:gd name="T19" fmla="*/ 138 h 337"/>
                <a:gd name="T20" fmla="*/ 168 w 204"/>
                <a:gd name="T21" fmla="*/ 138 h 337"/>
                <a:gd name="T22" fmla="*/ 168 w 204"/>
                <a:gd name="T23" fmla="*/ 0 h 337"/>
                <a:gd name="T24" fmla="*/ 204 w 204"/>
                <a:gd name="T25" fmla="*/ 0 h 337"/>
                <a:gd name="T26" fmla="*/ 204 w 204"/>
                <a:gd name="T27" fmla="*/ 332 h 337"/>
                <a:gd name="T28" fmla="*/ 168 w 204"/>
                <a:gd name="T29" fmla="*/ 230 h 337"/>
                <a:gd name="T30" fmla="*/ 168 w 204"/>
                <a:gd name="T31" fmla="*/ 197 h 337"/>
                <a:gd name="T32" fmla="*/ 150 w 204"/>
                <a:gd name="T33" fmla="*/ 151 h 337"/>
                <a:gd name="T34" fmla="*/ 106 w 204"/>
                <a:gd name="T35" fmla="*/ 133 h 337"/>
                <a:gd name="T36" fmla="*/ 55 w 204"/>
                <a:gd name="T37" fmla="*/ 157 h 337"/>
                <a:gd name="T38" fmla="*/ 37 w 204"/>
                <a:gd name="T39" fmla="*/ 223 h 337"/>
                <a:gd name="T40" fmla="*/ 54 w 204"/>
                <a:gd name="T41" fmla="*/ 284 h 337"/>
                <a:gd name="T42" fmla="*/ 102 w 204"/>
                <a:gd name="T43" fmla="*/ 306 h 337"/>
                <a:gd name="T44" fmla="*/ 150 w 204"/>
                <a:gd name="T45" fmla="*/ 285 h 337"/>
                <a:gd name="T46" fmla="*/ 168 w 204"/>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4" h="337">
                  <a:moveTo>
                    <a:pt x="204" y="332"/>
                  </a:moveTo>
                  <a:cubicBezTo>
                    <a:pt x="168" y="332"/>
                    <a:pt x="168" y="332"/>
                    <a:pt x="168" y="332"/>
                  </a:cubicBezTo>
                  <a:cubicBezTo>
                    <a:pt x="168" y="294"/>
                    <a:pt x="168" y="294"/>
                    <a:pt x="168" y="294"/>
                  </a:cubicBezTo>
                  <a:cubicBezTo>
                    <a:pt x="168" y="294"/>
                    <a:pt x="168" y="294"/>
                    <a:pt x="168" y="294"/>
                  </a:cubicBezTo>
                  <a:cubicBezTo>
                    <a:pt x="151" y="323"/>
                    <a:pt x="126" y="337"/>
                    <a:pt x="92" y="337"/>
                  </a:cubicBezTo>
                  <a:cubicBezTo>
                    <a:pt x="64" y="337"/>
                    <a:pt x="42" y="327"/>
                    <a:pt x="25" y="307"/>
                  </a:cubicBezTo>
                  <a:cubicBezTo>
                    <a:pt x="9" y="286"/>
                    <a:pt x="0" y="259"/>
                    <a:pt x="0" y="225"/>
                  </a:cubicBezTo>
                  <a:cubicBezTo>
                    <a:pt x="0" y="188"/>
                    <a:pt x="10" y="158"/>
                    <a:pt x="28" y="136"/>
                  </a:cubicBezTo>
                  <a:cubicBezTo>
                    <a:pt x="46" y="113"/>
                    <a:pt x="71" y="102"/>
                    <a:pt x="101" y="102"/>
                  </a:cubicBezTo>
                  <a:cubicBezTo>
                    <a:pt x="132" y="102"/>
                    <a:pt x="154" y="114"/>
                    <a:pt x="168" y="138"/>
                  </a:cubicBezTo>
                  <a:cubicBezTo>
                    <a:pt x="168" y="138"/>
                    <a:pt x="168" y="138"/>
                    <a:pt x="168" y="138"/>
                  </a:cubicBezTo>
                  <a:cubicBezTo>
                    <a:pt x="168" y="0"/>
                    <a:pt x="168" y="0"/>
                    <a:pt x="168" y="0"/>
                  </a:cubicBezTo>
                  <a:cubicBezTo>
                    <a:pt x="204" y="0"/>
                    <a:pt x="204" y="0"/>
                    <a:pt x="204" y="0"/>
                  </a:cubicBezTo>
                  <a:lnTo>
                    <a:pt x="204" y="332"/>
                  </a:lnTo>
                  <a:close/>
                  <a:moveTo>
                    <a:pt x="168" y="230"/>
                  </a:moveTo>
                  <a:cubicBezTo>
                    <a:pt x="168" y="197"/>
                    <a:pt x="168" y="197"/>
                    <a:pt x="168" y="197"/>
                  </a:cubicBezTo>
                  <a:cubicBezTo>
                    <a:pt x="168" y="179"/>
                    <a:pt x="162" y="163"/>
                    <a:pt x="150" y="151"/>
                  </a:cubicBezTo>
                  <a:cubicBezTo>
                    <a:pt x="138" y="139"/>
                    <a:pt x="123" y="133"/>
                    <a:pt x="106" y="133"/>
                  </a:cubicBezTo>
                  <a:cubicBezTo>
                    <a:pt x="85" y="133"/>
                    <a:pt x="68" y="141"/>
                    <a:pt x="55" y="157"/>
                  </a:cubicBezTo>
                  <a:cubicBezTo>
                    <a:pt x="43" y="173"/>
                    <a:pt x="37" y="195"/>
                    <a:pt x="37" y="223"/>
                  </a:cubicBezTo>
                  <a:cubicBezTo>
                    <a:pt x="37" y="249"/>
                    <a:pt x="43" y="269"/>
                    <a:pt x="54" y="284"/>
                  </a:cubicBezTo>
                  <a:cubicBezTo>
                    <a:pt x="66" y="299"/>
                    <a:pt x="82" y="306"/>
                    <a:pt x="102" y="306"/>
                  </a:cubicBezTo>
                  <a:cubicBezTo>
                    <a:pt x="121" y="306"/>
                    <a:pt x="137" y="299"/>
                    <a:pt x="150" y="285"/>
                  </a:cubicBezTo>
                  <a:cubicBezTo>
                    <a:pt x="162" y="271"/>
                    <a:pt x="168" y="252"/>
                    <a:pt x="168" y="23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Freeform 19"/>
            <p:cNvSpPr>
              <a:spLocks/>
            </p:cNvSpPr>
            <p:nvPr userDrawn="1"/>
          </p:nvSpPr>
          <p:spPr bwMode="black">
            <a:xfrm>
              <a:off x="2354299" y="2303765"/>
              <a:ext cx="513228" cy="375052"/>
            </a:xfrm>
            <a:custGeom>
              <a:avLst/>
              <a:gdLst>
                <a:gd name="T0" fmla="*/ 308 w 308"/>
                <a:gd name="T1" fmla="*/ 0 h 225"/>
                <a:gd name="T2" fmla="*/ 242 w 308"/>
                <a:gd name="T3" fmla="*/ 225 h 225"/>
                <a:gd name="T4" fmla="*/ 206 w 308"/>
                <a:gd name="T5" fmla="*/ 225 h 225"/>
                <a:gd name="T6" fmla="*/ 160 w 308"/>
                <a:gd name="T7" fmla="*/ 64 h 225"/>
                <a:gd name="T8" fmla="*/ 157 w 308"/>
                <a:gd name="T9" fmla="*/ 43 h 225"/>
                <a:gd name="T10" fmla="*/ 156 w 308"/>
                <a:gd name="T11" fmla="*/ 43 h 225"/>
                <a:gd name="T12" fmla="*/ 151 w 308"/>
                <a:gd name="T13" fmla="*/ 64 h 225"/>
                <a:gd name="T14" fmla="*/ 102 w 308"/>
                <a:gd name="T15" fmla="*/ 225 h 225"/>
                <a:gd name="T16" fmla="*/ 67 w 308"/>
                <a:gd name="T17" fmla="*/ 225 h 225"/>
                <a:gd name="T18" fmla="*/ 0 w 308"/>
                <a:gd name="T19" fmla="*/ 0 h 225"/>
                <a:gd name="T20" fmla="*/ 37 w 308"/>
                <a:gd name="T21" fmla="*/ 0 h 225"/>
                <a:gd name="T22" fmla="*/ 83 w 308"/>
                <a:gd name="T23" fmla="*/ 169 h 225"/>
                <a:gd name="T24" fmla="*/ 86 w 308"/>
                <a:gd name="T25" fmla="*/ 189 h 225"/>
                <a:gd name="T26" fmla="*/ 87 w 308"/>
                <a:gd name="T27" fmla="*/ 189 h 225"/>
                <a:gd name="T28" fmla="*/ 91 w 308"/>
                <a:gd name="T29" fmla="*/ 169 h 225"/>
                <a:gd name="T30" fmla="*/ 142 w 308"/>
                <a:gd name="T31" fmla="*/ 0 h 225"/>
                <a:gd name="T32" fmla="*/ 174 w 308"/>
                <a:gd name="T33" fmla="*/ 0 h 225"/>
                <a:gd name="T34" fmla="*/ 220 w 308"/>
                <a:gd name="T35" fmla="*/ 169 h 225"/>
                <a:gd name="T36" fmla="*/ 223 w 308"/>
                <a:gd name="T37" fmla="*/ 190 h 225"/>
                <a:gd name="T38" fmla="*/ 225 w 308"/>
                <a:gd name="T39" fmla="*/ 190 h 225"/>
                <a:gd name="T40" fmla="*/ 228 w 308"/>
                <a:gd name="T41" fmla="*/ 169 h 225"/>
                <a:gd name="T42" fmla="*/ 273 w 308"/>
                <a:gd name="T43" fmla="*/ 0 h 225"/>
                <a:gd name="T44" fmla="*/ 308 w 308"/>
                <a:gd name="T45"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225">
                  <a:moveTo>
                    <a:pt x="308" y="0"/>
                  </a:moveTo>
                  <a:cubicBezTo>
                    <a:pt x="242" y="225"/>
                    <a:pt x="242" y="225"/>
                    <a:pt x="242" y="225"/>
                  </a:cubicBezTo>
                  <a:cubicBezTo>
                    <a:pt x="206" y="225"/>
                    <a:pt x="206" y="225"/>
                    <a:pt x="206" y="225"/>
                  </a:cubicBezTo>
                  <a:cubicBezTo>
                    <a:pt x="160" y="64"/>
                    <a:pt x="160" y="64"/>
                    <a:pt x="160" y="64"/>
                  </a:cubicBezTo>
                  <a:cubicBezTo>
                    <a:pt x="158" y="59"/>
                    <a:pt x="157" y="52"/>
                    <a:pt x="157" y="43"/>
                  </a:cubicBezTo>
                  <a:cubicBezTo>
                    <a:pt x="156" y="43"/>
                    <a:pt x="156" y="43"/>
                    <a:pt x="156" y="43"/>
                  </a:cubicBezTo>
                  <a:cubicBezTo>
                    <a:pt x="155" y="49"/>
                    <a:pt x="154" y="55"/>
                    <a:pt x="151" y="64"/>
                  </a:cubicBezTo>
                  <a:cubicBezTo>
                    <a:pt x="102" y="225"/>
                    <a:pt x="102" y="225"/>
                    <a:pt x="102" y="225"/>
                  </a:cubicBezTo>
                  <a:cubicBezTo>
                    <a:pt x="67" y="225"/>
                    <a:pt x="67" y="225"/>
                    <a:pt x="67" y="225"/>
                  </a:cubicBezTo>
                  <a:cubicBezTo>
                    <a:pt x="0" y="0"/>
                    <a:pt x="0" y="0"/>
                    <a:pt x="0" y="0"/>
                  </a:cubicBezTo>
                  <a:cubicBezTo>
                    <a:pt x="37" y="0"/>
                    <a:pt x="37" y="0"/>
                    <a:pt x="37" y="0"/>
                  </a:cubicBezTo>
                  <a:cubicBezTo>
                    <a:pt x="83" y="169"/>
                    <a:pt x="83" y="169"/>
                    <a:pt x="83" y="169"/>
                  </a:cubicBezTo>
                  <a:cubicBezTo>
                    <a:pt x="84" y="175"/>
                    <a:pt x="85" y="182"/>
                    <a:pt x="86" y="189"/>
                  </a:cubicBezTo>
                  <a:cubicBezTo>
                    <a:pt x="87" y="189"/>
                    <a:pt x="87" y="189"/>
                    <a:pt x="87" y="189"/>
                  </a:cubicBezTo>
                  <a:cubicBezTo>
                    <a:pt x="88" y="184"/>
                    <a:pt x="89" y="177"/>
                    <a:pt x="91" y="169"/>
                  </a:cubicBezTo>
                  <a:cubicBezTo>
                    <a:pt x="142" y="0"/>
                    <a:pt x="142" y="0"/>
                    <a:pt x="142" y="0"/>
                  </a:cubicBezTo>
                  <a:cubicBezTo>
                    <a:pt x="174" y="0"/>
                    <a:pt x="174" y="0"/>
                    <a:pt x="174" y="0"/>
                  </a:cubicBezTo>
                  <a:cubicBezTo>
                    <a:pt x="220" y="169"/>
                    <a:pt x="220" y="169"/>
                    <a:pt x="220" y="169"/>
                  </a:cubicBezTo>
                  <a:cubicBezTo>
                    <a:pt x="222" y="175"/>
                    <a:pt x="223" y="182"/>
                    <a:pt x="223" y="190"/>
                  </a:cubicBezTo>
                  <a:cubicBezTo>
                    <a:pt x="225" y="190"/>
                    <a:pt x="225" y="190"/>
                    <a:pt x="225" y="190"/>
                  </a:cubicBezTo>
                  <a:cubicBezTo>
                    <a:pt x="225" y="183"/>
                    <a:pt x="226" y="176"/>
                    <a:pt x="228" y="169"/>
                  </a:cubicBezTo>
                  <a:cubicBezTo>
                    <a:pt x="273" y="0"/>
                    <a:pt x="273" y="0"/>
                    <a:pt x="273" y="0"/>
                  </a:cubicBezTo>
                  <a:lnTo>
                    <a:pt x="30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7" name="Freeform 20"/>
            <p:cNvSpPr>
              <a:spLocks noEditPoints="1"/>
            </p:cNvSpPr>
            <p:nvPr userDrawn="1"/>
          </p:nvSpPr>
          <p:spPr bwMode="black">
            <a:xfrm>
              <a:off x="2929566" y="2131749"/>
              <a:ext cx="76843" cy="547068"/>
            </a:xfrm>
            <a:custGeom>
              <a:avLst/>
              <a:gdLst>
                <a:gd name="T0" fmla="*/ 46 w 46"/>
                <a:gd name="T1" fmla="*/ 23 h 328"/>
                <a:gd name="T2" fmla="*/ 39 w 46"/>
                <a:gd name="T3" fmla="*/ 40 h 328"/>
                <a:gd name="T4" fmla="*/ 23 w 46"/>
                <a:gd name="T5" fmla="*/ 46 h 328"/>
                <a:gd name="T6" fmla="*/ 6 w 46"/>
                <a:gd name="T7" fmla="*/ 40 h 328"/>
                <a:gd name="T8" fmla="*/ 0 w 46"/>
                <a:gd name="T9" fmla="*/ 23 h 328"/>
                <a:gd name="T10" fmla="*/ 6 w 46"/>
                <a:gd name="T11" fmla="*/ 7 h 328"/>
                <a:gd name="T12" fmla="*/ 23 w 46"/>
                <a:gd name="T13" fmla="*/ 0 h 328"/>
                <a:gd name="T14" fmla="*/ 39 w 46"/>
                <a:gd name="T15" fmla="*/ 7 h 328"/>
                <a:gd name="T16" fmla="*/ 46 w 46"/>
                <a:gd name="T17" fmla="*/ 23 h 328"/>
                <a:gd name="T18" fmla="*/ 40 w 46"/>
                <a:gd name="T19" fmla="*/ 328 h 328"/>
                <a:gd name="T20" fmla="*/ 4 w 46"/>
                <a:gd name="T21" fmla="*/ 328 h 328"/>
                <a:gd name="T22" fmla="*/ 4 w 46"/>
                <a:gd name="T23" fmla="*/ 103 h 328"/>
                <a:gd name="T24" fmla="*/ 40 w 46"/>
                <a:gd name="T25" fmla="*/ 103 h 328"/>
                <a:gd name="T26" fmla="*/ 40 w 46"/>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328">
                  <a:moveTo>
                    <a:pt x="46" y="23"/>
                  </a:moveTo>
                  <a:cubicBezTo>
                    <a:pt x="46" y="30"/>
                    <a:pt x="44" y="35"/>
                    <a:pt x="39" y="40"/>
                  </a:cubicBezTo>
                  <a:cubicBezTo>
                    <a:pt x="34" y="44"/>
                    <a:pt x="29" y="46"/>
                    <a:pt x="23" y="46"/>
                  </a:cubicBezTo>
                  <a:cubicBezTo>
                    <a:pt x="16" y="46"/>
                    <a:pt x="11" y="44"/>
                    <a:pt x="6" y="40"/>
                  </a:cubicBezTo>
                  <a:cubicBezTo>
                    <a:pt x="2" y="36"/>
                    <a:pt x="0" y="30"/>
                    <a:pt x="0" y="23"/>
                  </a:cubicBezTo>
                  <a:cubicBezTo>
                    <a:pt x="0" y="17"/>
                    <a:pt x="2" y="11"/>
                    <a:pt x="6" y="7"/>
                  </a:cubicBezTo>
                  <a:cubicBezTo>
                    <a:pt x="10" y="2"/>
                    <a:pt x="16" y="0"/>
                    <a:pt x="23" y="0"/>
                  </a:cubicBezTo>
                  <a:cubicBezTo>
                    <a:pt x="29" y="0"/>
                    <a:pt x="35" y="2"/>
                    <a:pt x="39" y="7"/>
                  </a:cubicBezTo>
                  <a:cubicBezTo>
                    <a:pt x="44" y="11"/>
                    <a:pt x="46" y="17"/>
                    <a:pt x="46" y="23"/>
                  </a:cubicBezTo>
                  <a:close/>
                  <a:moveTo>
                    <a:pt x="40" y="328"/>
                  </a:moveTo>
                  <a:cubicBezTo>
                    <a:pt x="4" y="328"/>
                    <a:pt x="4" y="328"/>
                    <a:pt x="4" y="328"/>
                  </a:cubicBezTo>
                  <a:cubicBezTo>
                    <a:pt x="4" y="103"/>
                    <a:pt x="4" y="103"/>
                    <a:pt x="4" y="103"/>
                  </a:cubicBezTo>
                  <a:cubicBezTo>
                    <a:pt x="40" y="103"/>
                    <a:pt x="40" y="103"/>
                    <a:pt x="40" y="103"/>
                  </a:cubicBezTo>
                  <a:lnTo>
                    <a:pt x="40" y="32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Freeform 21"/>
            <p:cNvSpPr>
              <a:spLocks noEditPoints="1"/>
            </p:cNvSpPr>
            <p:nvPr userDrawn="1"/>
          </p:nvSpPr>
          <p:spPr bwMode="black">
            <a:xfrm>
              <a:off x="3088187" y="2125404"/>
              <a:ext cx="338392" cy="561872"/>
            </a:xfrm>
            <a:custGeom>
              <a:avLst/>
              <a:gdLst>
                <a:gd name="T0" fmla="*/ 203 w 203"/>
                <a:gd name="T1" fmla="*/ 332 h 337"/>
                <a:gd name="T2" fmla="*/ 168 w 203"/>
                <a:gd name="T3" fmla="*/ 332 h 337"/>
                <a:gd name="T4" fmla="*/ 168 w 203"/>
                <a:gd name="T5" fmla="*/ 294 h 337"/>
                <a:gd name="T6" fmla="*/ 167 w 203"/>
                <a:gd name="T7" fmla="*/ 294 h 337"/>
                <a:gd name="T8" fmla="*/ 91 w 203"/>
                <a:gd name="T9" fmla="*/ 337 h 337"/>
                <a:gd name="T10" fmla="*/ 24 w 203"/>
                <a:gd name="T11" fmla="*/ 307 h 337"/>
                <a:gd name="T12" fmla="*/ 0 w 203"/>
                <a:gd name="T13" fmla="*/ 225 h 337"/>
                <a:gd name="T14" fmla="*/ 27 w 203"/>
                <a:gd name="T15" fmla="*/ 136 h 337"/>
                <a:gd name="T16" fmla="*/ 101 w 203"/>
                <a:gd name="T17" fmla="*/ 102 h 337"/>
                <a:gd name="T18" fmla="*/ 167 w 203"/>
                <a:gd name="T19" fmla="*/ 138 h 337"/>
                <a:gd name="T20" fmla="*/ 168 w 203"/>
                <a:gd name="T21" fmla="*/ 138 h 337"/>
                <a:gd name="T22" fmla="*/ 168 w 203"/>
                <a:gd name="T23" fmla="*/ 0 h 337"/>
                <a:gd name="T24" fmla="*/ 203 w 203"/>
                <a:gd name="T25" fmla="*/ 0 h 337"/>
                <a:gd name="T26" fmla="*/ 203 w 203"/>
                <a:gd name="T27" fmla="*/ 332 h 337"/>
                <a:gd name="T28" fmla="*/ 168 w 203"/>
                <a:gd name="T29" fmla="*/ 230 h 337"/>
                <a:gd name="T30" fmla="*/ 168 w 203"/>
                <a:gd name="T31" fmla="*/ 197 h 337"/>
                <a:gd name="T32" fmla="*/ 149 w 203"/>
                <a:gd name="T33" fmla="*/ 151 h 337"/>
                <a:gd name="T34" fmla="*/ 105 w 203"/>
                <a:gd name="T35" fmla="*/ 133 h 337"/>
                <a:gd name="T36" fmla="*/ 54 w 203"/>
                <a:gd name="T37" fmla="*/ 157 h 337"/>
                <a:gd name="T38" fmla="*/ 36 w 203"/>
                <a:gd name="T39" fmla="*/ 223 h 337"/>
                <a:gd name="T40" fmla="*/ 53 w 203"/>
                <a:gd name="T41" fmla="*/ 284 h 337"/>
                <a:gd name="T42" fmla="*/ 101 w 203"/>
                <a:gd name="T43" fmla="*/ 306 h 337"/>
                <a:gd name="T44" fmla="*/ 149 w 203"/>
                <a:gd name="T45" fmla="*/ 285 h 337"/>
                <a:gd name="T46" fmla="*/ 168 w 203"/>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3" h="337">
                  <a:moveTo>
                    <a:pt x="203" y="332"/>
                  </a:moveTo>
                  <a:cubicBezTo>
                    <a:pt x="168" y="332"/>
                    <a:pt x="168" y="332"/>
                    <a:pt x="168" y="332"/>
                  </a:cubicBezTo>
                  <a:cubicBezTo>
                    <a:pt x="168" y="294"/>
                    <a:pt x="168" y="294"/>
                    <a:pt x="168" y="294"/>
                  </a:cubicBezTo>
                  <a:cubicBezTo>
                    <a:pt x="167" y="294"/>
                    <a:pt x="167" y="294"/>
                    <a:pt x="167" y="294"/>
                  </a:cubicBezTo>
                  <a:cubicBezTo>
                    <a:pt x="150" y="323"/>
                    <a:pt x="125" y="337"/>
                    <a:pt x="91" y="337"/>
                  </a:cubicBezTo>
                  <a:cubicBezTo>
                    <a:pt x="63" y="337"/>
                    <a:pt x="41" y="327"/>
                    <a:pt x="24" y="307"/>
                  </a:cubicBezTo>
                  <a:cubicBezTo>
                    <a:pt x="8" y="286"/>
                    <a:pt x="0" y="259"/>
                    <a:pt x="0" y="225"/>
                  </a:cubicBezTo>
                  <a:cubicBezTo>
                    <a:pt x="0" y="188"/>
                    <a:pt x="9" y="158"/>
                    <a:pt x="27" y="136"/>
                  </a:cubicBezTo>
                  <a:cubicBezTo>
                    <a:pt x="45" y="113"/>
                    <a:pt x="70" y="102"/>
                    <a:pt x="101" y="102"/>
                  </a:cubicBezTo>
                  <a:cubicBezTo>
                    <a:pt x="131" y="102"/>
                    <a:pt x="153" y="114"/>
                    <a:pt x="167" y="138"/>
                  </a:cubicBezTo>
                  <a:cubicBezTo>
                    <a:pt x="168" y="138"/>
                    <a:pt x="168" y="138"/>
                    <a:pt x="168" y="138"/>
                  </a:cubicBezTo>
                  <a:cubicBezTo>
                    <a:pt x="168" y="0"/>
                    <a:pt x="168" y="0"/>
                    <a:pt x="168" y="0"/>
                  </a:cubicBezTo>
                  <a:cubicBezTo>
                    <a:pt x="203" y="0"/>
                    <a:pt x="203" y="0"/>
                    <a:pt x="203" y="0"/>
                  </a:cubicBezTo>
                  <a:lnTo>
                    <a:pt x="203" y="332"/>
                  </a:lnTo>
                  <a:close/>
                  <a:moveTo>
                    <a:pt x="168" y="230"/>
                  </a:moveTo>
                  <a:cubicBezTo>
                    <a:pt x="168" y="197"/>
                    <a:pt x="168" y="197"/>
                    <a:pt x="168" y="197"/>
                  </a:cubicBezTo>
                  <a:cubicBezTo>
                    <a:pt x="168" y="179"/>
                    <a:pt x="162" y="163"/>
                    <a:pt x="149" y="151"/>
                  </a:cubicBezTo>
                  <a:cubicBezTo>
                    <a:pt x="137" y="139"/>
                    <a:pt x="122" y="133"/>
                    <a:pt x="105" y="133"/>
                  </a:cubicBezTo>
                  <a:cubicBezTo>
                    <a:pt x="84" y="133"/>
                    <a:pt x="67" y="141"/>
                    <a:pt x="54" y="157"/>
                  </a:cubicBezTo>
                  <a:cubicBezTo>
                    <a:pt x="42" y="173"/>
                    <a:pt x="36" y="195"/>
                    <a:pt x="36" y="223"/>
                  </a:cubicBezTo>
                  <a:cubicBezTo>
                    <a:pt x="36" y="249"/>
                    <a:pt x="42" y="269"/>
                    <a:pt x="53" y="284"/>
                  </a:cubicBezTo>
                  <a:cubicBezTo>
                    <a:pt x="65" y="299"/>
                    <a:pt x="81" y="306"/>
                    <a:pt x="101" y="306"/>
                  </a:cubicBezTo>
                  <a:cubicBezTo>
                    <a:pt x="120" y="306"/>
                    <a:pt x="136" y="299"/>
                    <a:pt x="149" y="285"/>
                  </a:cubicBezTo>
                  <a:cubicBezTo>
                    <a:pt x="161" y="271"/>
                    <a:pt x="168" y="252"/>
                    <a:pt x="168" y="23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Freeform 22"/>
            <p:cNvSpPr>
              <a:spLocks noEditPoints="1"/>
            </p:cNvSpPr>
            <p:nvPr userDrawn="1"/>
          </p:nvSpPr>
          <p:spPr bwMode="black">
            <a:xfrm>
              <a:off x="3518227" y="2295305"/>
              <a:ext cx="320063" cy="391971"/>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8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8"/>
                  </a:cubicBezTo>
                  <a:cubicBezTo>
                    <a:pt x="47" y="60"/>
                    <a:pt x="40" y="76"/>
                    <a:pt x="37" y="96"/>
                  </a:cubicBezTo>
                  <a:lnTo>
                    <a:pt x="156" y="9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Freeform 23"/>
            <p:cNvSpPr>
              <a:spLocks noEditPoints="1"/>
            </p:cNvSpPr>
            <p:nvPr userDrawn="1"/>
          </p:nvSpPr>
          <p:spPr bwMode="black">
            <a:xfrm>
              <a:off x="452957" y="2946711"/>
              <a:ext cx="315128" cy="523803"/>
            </a:xfrm>
            <a:custGeom>
              <a:avLst/>
              <a:gdLst>
                <a:gd name="T0" fmla="*/ 189 w 189"/>
                <a:gd name="T1" fmla="*/ 93 h 314"/>
                <a:gd name="T2" fmla="*/ 158 w 189"/>
                <a:gd name="T3" fmla="*/ 167 h 314"/>
                <a:gd name="T4" fmla="*/ 77 w 189"/>
                <a:gd name="T5" fmla="*/ 195 h 314"/>
                <a:gd name="T6" fmla="*/ 36 w 189"/>
                <a:gd name="T7" fmla="*/ 195 h 314"/>
                <a:gd name="T8" fmla="*/ 36 w 189"/>
                <a:gd name="T9" fmla="*/ 314 h 314"/>
                <a:gd name="T10" fmla="*/ 0 w 189"/>
                <a:gd name="T11" fmla="*/ 314 h 314"/>
                <a:gd name="T12" fmla="*/ 0 w 189"/>
                <a:gd name="T13" fmla="*/ 0 h 314"/>
                <a:gd name="T14" fmla="*/ 85 w 189"/>
                <a:gd name="T15" fmla="*/ 0 h 314"/>
                <a:gd name="T16" fmla="*/ 161 w 189"/>
                <a:gd name="T17" fmla="*/ 24 h 314"/>
                <a:gd name="T18" fmla="*/ 189 w 189"/>
                <a:gd name="T19" fmla="*/ 93 h 314"/>
                <a:gd name="T20" fmla="*/ 151 w 189"/>
                <a:gd name="T21" fmla="*/ 95 h 314"/>
                <a:gd name="T22" fmla="*/ 78 w 189"/>
                <a:gd name="T23" fmla="*/ 33 h 314"/>
                <a:gd name="T24" fmla="*/ 36 w 189"/>
                <a:gd name="T25" fmla="*/ 33 h 314"/>
                <a:gd name="T26" fmla="*/ 36 w 189"/>
                <a:gd name="T27" fmla="*/ 162 h 314"/>
                <a:gd name="T28" fmla="*/ 74 w 189"/>
                <a:gd name="T29" fmla="*/ 162 h 314"/>
                <a:gd name="T30" fmla="*/ 131 w 189"/>
                <a:gd name="T31" fmla="*/ 144 h 314"/>
                <a:gd name="T32" fmla="*/ 151 w 189"/>
                <a:gd name="T33" fmla="*/ 9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9" h="314">
                  <a:moveTo>
                    <a:pt x="189" y="93"/>
                  </a:moveTo>
                  <a:cubicBezTo>
                    <a:pt x="189" y="124"/>
                    <a:pt x="178" y="148"/>
                    <a:pt x="158" y="167"/>
                  </a:cubicBezTo>
                  <a:cubicBezTo>
                    <a:pt x="137" y="185"/>
                    <a:pt x="110" y="195"/>
                    <a:pt x="77" y="195"/>
                  </a:cubicBezTo>
                  <a:cubicBezTo>
                    <a:pt x="36" y="195"/>
                    <a:pt x="36" y="195"/>
                    <a:pt x="36" y="195"/>
                  </a:cubicBezTo>
                  <a:cubicBezTo>
                    <a:pt x="36" y="314"/>
                    <a:pt x="36" y="314"/>
                    <a:pt x="36" y="314"/>
                  </a:cubicBezTo>
                  <a:cubicBezTo>
                    <a:pt x="0" y="314"/>
                    <a:pt x="0" y="314"/>
                    <a:pt x="0" y="314"/>
                  </a:cubicBezTo>
                  <a:cubicBezTo>
                    <a:pt x="0" y="0"/>
                    <a:pt x="0" y="0"/>
                    <a:pt x="0" y="0"/>
                  </a:cubicBezTo>
                  <a:cubicBezTo>
                    <a:pt x="85" y="0"/>
                    <a:pt x="85" y="0"/>
                    <a:pt x="85" y="0"/>
                  </a:cubicBezTo>
                  <a:cubicBezTo>
                    <a:pt x="118" y="0"/>
                    <a:pt x="143" y="8"/>
                    <a:pt x="161" y="24"/>
                  </a:cubicBezTo>
                  <a:cubicBezTo>
                    <a:pt x="180" y="41"/>
                    <a:pt x="189" y="64"/>
                    <a:pt x="189" y="93"/>
                  </a:cubicBezTo>
                  <a:close/>
                  <a:moveTo>
                    <a:pt x="151" y="95"/>
                  </a:moveTo>
                  <a:cubicBezTo>
                    <a:pt x="151" y="54"/>
                    <a:pt x="127" y="33"/>
                    <a:pt x="78" y="33"/>
                  </a:cubicBezTo>
                  <a:cubicBezTo>
                    <a:pt x="36" y="33"/>
                    <a:pt x="36" y="33"/>
                    <a:pt x="36" y="33"/>
                  </a:cubicBezTo>
                  <a:cubicBezTo>
                    <a:pt x="36" y="162"/>
                    <a:pt x="36" y="162"/>
                    <a:pt x="36" y="162"/>
                  </a:cubicBezTo>
                  <a:cubicBezTo>
                    <a:pt x="74" y="162"/>
                    <a:pt x="74" y="162"/>
                    <a:pt x="74" y="162"/>
                  </a:cubicBezTo>
                  <a:cubicBezTo>
                    <a:pt x="99" y="162"/>
                    <a:pt x="118" y="156"/>
                    <a:pt x="131" y="144"/>
                  </a:cubicBezTo>
                  <a:cubicBezTo>
                    <a:pt x="144" y="133"/>
                    <a:pt x="151" y="117"/>
                    <a:pt x="151" y="9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Freeform 24"/>
            <p:cNvSpPr>
              <a:spLocks noEditPoints="1"/>
            </p:cNvSpPr>
            <p:nvPr userDrawn="1"/>
          </p:nvSpPr>
          <p:spPr bwMode="black">
            <a:xfrm>
              <a:off x="803334" y="3087003"/>
              <a:ext cx="289748" cy="391971"/>
            </a:xfrm>
            <a:custGeom>
              <a:avLst/>
              <a:gdLst>
                <a:gd name="T0" fmla="*/ 174 w 174"/>
                <a:gd name="T1" fmla="*/ 230 h 235"/>
                <a:gd name="T2" fmla="*/ 139 w 174"/>
                <a:gd name="T3" fmla="*/ 230 h 235"/>
                <a:gd name="T4" fmla="*/ 139 w 174"/>
                <a:gd name="T5" fmla="*/ 195 h 235"/>
                <a:gd name="T6" fmla="*/ 138 w 174"/>
                <a:gd name="T7" fmla="*/ 195 h 235"/>
                <a:gd name="T8" fmla="*/ 70 w 174"/>
                <a:gd name="T9" fmla="*/ 235 h 235"/>
                <a:gd name="T10" fmla="*/ 19 w 174"/>
                <a:gd name="T11" fmla="*/ 218 h 235"/>
                <a:gd name="T12" fmla="*/ 0 w 174"/>
                <a:gd name="T13" fmla="*/ 170 h 235"/>
                <a:gd name="T14" fmla="*/ 73 w 174"/>
                <a:gd name="T15" fmla="*/ 97 h 235"/>
                <a:gd name="T16" fmla="*/ 139 w 174"/>
                <a:gd name="T17" fmla="*/ 87 h 235"/>
                <a:gd name="T18" fmla="*/ 93 w 174"/>
                <a:gd name="T19" fmla="*/ 31 h 235"/>
                <a:gd name="T20" fmla="*/ 21 w 174"/>
                <a:gd name="T21" fmla="*/ 58 h 235"/>
                <a:gd name="T22" fmla="*/ 21 w 174"/>
                <a:gd name="T23" fmla="*/ 21 h 235"/>
                <a:gd name="T24" fmla="*/ 55 w 174"/>
                <a:gd name="T25" fmla="*/ 7 h 235"/>
                <a:gd name="T26" fmla="*/ 96 w 174"/>
                <a:gd name="T27" fmla="*/ 0 h 235"/>
                <a:gd name="T28" fmla="*/ 174 w 174"/>
                <a:gd name="T29" fmla="*/ 84 h 235"/>
                <a:gd name="T30" fmla="*/ 174 w 174"/>
                <a:gd name="T31" fmla="*/ 230 h 235"/>
                <a:gd name="T32" fmla="*/ 139 w 174"/>
                <a:gd name="T33" fmla="*/ 116 h 235"/>
                <a:gd name="T34" fmla="*/ 85 w 174"/>
                <a:gd name="T35" fmla="*/ 124 h 235"/>
                <a:gd name="T36" fmla="*/ 47 w 174"/>
                <a:gd name="T37" fmla="*/ 137 h 235"/>
                <a:gd name="T38" fmla="*/ 36 w 174"/>
                <a:gd name="T39" fmla="*/ 167 h 235"/>
                <a:gd name="T40" fmla="*/ 48 w 174"/>
                <a:gd name="T41" fmla="*/ 194 h 235"/>
                <a:gd name="T42" fmla="*/ 78 w 174"/>
                <a:gd name="T43" fmla="*/ 204 h 235"/>
                <a:gd name="T44" fmla="*/ 122 w 174"/>
                <a:gd name="T45" fmla="*/ 186 h 235"/>
                <a:gd name="T46" fmla="*/ 139 w 174"/>
                <a:gd name="T47" fmla="*/ 139 h 235"/>
                <a:gd name="T48" fmla="*/ 139 w 174"/>
                <a:gd name="T49" fmla="*/ 11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235">
                  <a:moveTo>
                    <a:pt x="174" y="230"/>
                  </a:moveTo>
                  <a:cubicBezTo>
                    <a:pt x="139" y="230"/>
                    <a:pt x="139" y="230"/>
                    <a:pt x="139" y="230"/>
                  </a:cubicBezTo>
                  <a:cubicBezTo>
                    <a:pt x="139" y="195"/>
                    <a:pt x="139" y="195"/>
                    <a:pt x="139" y="195"/>
                  </a:cubicBezTo>
                  <a:cubicBezTo>
                    <a:pt x="138" y="195"/>
                    <a:pt x="138" y="195"/>
                    <a:pt x="138" y="195"/>
                  </a:cubicBezTo>
                  <a:cubicBezTo>
                    <a:pt x="123" y="222"/>
                    <a:pt x="100" y="235"/>
                    <a:pt x="70" y="235"/>
                  </a:cubicBezTo>
                  <a:cubicBezTo>
                    <a:pt x="49" y="235"/>
                    <a:pt x="32" y="229"/>
                    <a:pt x="19" y="218"/>
                  </a:cubicBezTo>
                  <a:cubicBezTo>
                    <a:pt x="6" y="206"/>
                    <a:pt x="0" y="190"/>
                    <a:pt x="0" y="170"/>
                  </a:cubicBezTo>
                  <a:cubicBezTo>
                    <a:pt x="0" y="128"/>
                    <a:pt x="24" y="104"/>
                    <a:pt x="73" y="97"/>
                  </a:cubicBezTo>
                  <a:cubicBezTo>
                    <a:pt x="139" y="87"/>
                    <a:pt x="139" y="87"/>
                    <a:pt x="139" y="87"/>
                  </a:cubicBezTo>
                  <a:cubicBezTo>
                    <a:pt x="139" y="50"/>
                    <a:pt x="124" y="31"/>
                    <a:pt x="93" y="31"/>
                  </a:cubicBezTo>
                  <a:cubicBezTo>
                    <a:pt x="67" y="31"/>
                    <a:pt x="43" y="40"/>
                    <a:pt x="21" y="58"/>
                  </a:cubicBezTo>
                  <a:cubicBezTo>
                    <a:pt x="21" y="21"/>
                    <a:pt x="21" y="21"/>
                    <a:pt x="21" y="21"/>
                  </a:cubicBezTo>
                  <a:cubicBezTo>
                    <a:pt x="28" y="16"/>
                    <a:pt x="39" y="11"/>
                    <a:pt x="55" y="7"/>
                  </a:cubicBezTo>
                  <a:cubicBezTo>
                    <a:pt x="70" y="2"/>
                    <a:pt x="84" y="0"/>
                    <a:pt x="96" y="0"/>
                  </a:cubicBezTo>
                  <a:cubicBezTo>
                    <a:pt x="148" y="0"/>
                    <a:pt x="174" y="28"/>
                    <a:pt x="174" y="84"/>
                  </a:cubicBezTo>
                  <a:lnTo>
                    <a:pt x="174" y="230"/>
                  </a:lnTo>
                  <a:close/>
                  <a:moveTo>
                    <a:pt x="139" y="116"/>
                  </a:moveTo>
                  <a:cubicBezTo>
                    <a:pt x="85" y="124"/>
                    <a:pt x="85" y="124"/>
                    <a:pt x="85" y="124"/>
                  </a:cubicBezTo>
                  <a:cubicBezTo>
                    <a:pt x="67" y="126"/>
                    <a:pt x="54" y="131"/>
                    <a:pt x="47" y="137"/>
                  </a:cubicBezTo>
                  <a:cubicBezTo>
                    <a:pt x="40" y="143"/>
                    <a:pt x="36" y="153"/>
                    <a:pt x="36" y="167"/>
                  </a:cubicBezTo>
                  <a:cubicBezTo>
                    <a:pt x="36" y="178"/>
                    <a:pt x="40" y="187"/>
                    <a:pt x="48" y="194"/>
                  </a:cubicBezTo>
                  <a:cubicBezTo>
                    <a:pt x="56" y="201"/>
                    <a:pt x="66" y="204"/>
                    <a:pt x="78" y="204"/>
                  </a:cubicBezTo>
                  <a:cubicBezTo>
                    <a:pt x="96" y="204"/>
                    <a:pt x="110" y="198"/>
                    <a:pt x="122" y="186"/>
                  </a:cubicBezTo>
                  <a:cubicBezTo>
                    <a:pt x="133" y="173"/>
                    <a:pt x="139" y="157"/>
                    <a:pt x="139" y="139"/>
                  </a:cubicBezTo>
                  <a:lnTo>
                    <a:pt x="139" y="11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Freeform 25"/>
            <p:cNvSpPr>
              <a:spLocks/>
            </p:cNvSpPr>
            <p:nvPr userDrawn="1"/>
          </p:nvSpPr>
          <p:spPr bwMode="black">
            <a:xfrm>
              <a:off x="1205175" y="3088413"/>
              <a:ext cx="191756" cy="382101"/>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3" name="Freeform 26"/>
            <p:cNvSpPr>
              <a:spLocks/>
            </p:cNvSpPr>
            <p:nvPr userDrawn="1"/>
          </p:nvSpPr>
          <p:spPr bwMode="black">
            <a:xfrm>
              <a:off x="1438524" y="2985485"/>
              <a:ext cx="213610" cy="493489"/>
            </a:xfrm>
            <a:custGeom>
              <a:avLst/>
              <a:gdLst>
                <a:gd name="T0" fmla="*/ 128 w 128"/>
                <a:gd name="T1" fmla="*/ 288 h 296"/>
                <a:gd name="T2" fmla="*/ 95 w 128"/>
                <a:gd name="T3" fmla="*/ 296 h 296"/>
                <a:gd name="T4" fmla="*/ 37 w 128"/>
                <a:gd name="T5" fmla="*/ 230 h 296"/>
                <a:gd name="T6" fmla="*/ 37 w 128"/>
                <a:gd name="T7" fmla="*/ 97 h 296"/>
                <a:gd name="T8" fmla="*/ 0 w 128"/>
                <a:gd name="T9" fmla="*/ 97 h 296"/>
                <a:gd name="T10" fmla="*/ 0 w 128"/>
                <a:gd name="T11" fmla="*/ 66 h 296"/>
                <a:gd name="T12" fmla="*/ 37 w 128"/>
                <a:gd name="T13" fmla="*/ 66 h 296"/>
                <a:gd name="T14" fmla="*/ 37 w 128"/>
                <a:gd name="T15" fmla="*/ 12 h 296"/>
                <a:gd name="T16" fmla="*/ 73 w 128"/>
                <a:gd name="T17" fmla="*/ 0 h 296"/>
                <a:gd name="T18" fmla="*/ 73 w 128"/>
                <a:gd name="T19" fmla="*/ 66 h 296"/>
                <a:gd name="T20" fmla="*/ 128 w 128"/>
                <a:gd name="T21" fmla="*/ 66 h 296"/>
                <a:gd name="T22" fmla="*/ 128 w 128"/>
                <a:gd name="T23" fmla="*/ 97 h 296"/>
                <a:gd name="T24" fmla="*/ 73 w 128"/>
                <a:gd name="T25" fmla="*/ 97 h 296"/>
                <a:gd name="T26" fmla="*/ 73 w 128"/>
                <a:gd name="T27" fmla="*/ 223 h 296"/>
                <a:gd name="T28" fmla="*/ 80 w 128"/>
                <a:gd name="T29" fmla="*/ 256 h 296"/>
                <a:gd name="T30" fmla="*/ 106 w 128"/>
                <a:gd name="T31" fmla="*/ 265 h 296"/>
                <a:gd name="T32" fmla="*/ 128 w 128"/>
                <a:gd name="T33" fmla="*/ 258 h 296"/>
                <a:gd name="T34" fmla="*/ 128 w 128"/>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296">
                  <a:moveTo>
                    <a:pt x="128" y="288"/>
                  </a:moveTo>
                  <a:cubicBezTo>
                    <a:pt x="120" y="293"/>
                    <a:pt x="109" y="296"/>
                    <a:pt x="95" y="296"/>
                  </a:cubicBezTo>
                  <a:cubicBezTo>
                    <a:pt x="57" y="296"/>
                    <a:pt x="37" y="274"/>
                    <a:pt x="37" y="230"/>
                  </a:cubicBezTo>
                  <a:cubicBezTo>
                    <a:pt x="37" y="97"/>
                    <a:pt x="37" y="97"/>
                    <a:pt x="37" y="97"/>
                  </a:cubicBezTo>
                  <a:cubicBezTo>
                    <a:pt x="0" y="97"/>
                    <a:pt x="0" y="97"/>
                    <a:pt x="0" y="97"/>
                  </a:cubicBezTo>
                  <a:cubicBezTo>
                    <a:pt x="0" y="66"/>
                    <a:pt x="0" y="66"/>
                    <a:pt x="0" y="66"/>
                  </a:cubicBezTo>
                  <a:cubicBezTo>
                    <a:pt x="37" y="66"/>
                    <a:pt x="37" y="66"/>
                    <a:pt x="37" y="66"/>
                  </a:cubicBezTo>
                  <a:cubicBezTo>
                    <a:pt x="37" y="12"/>
                    <a:pt x="37" y="12"/>
                    <a:pt x="37" y="12"/>
                  </a:cubicBezTo>
                  <a:cubicBezTo>
                    <a:pt x="73" y="0"/>
                    <a:pt x="73" y="0"/>
                    <a:pt x="73" y="0"/>
                  </a:cubicBezTo>
                  <a:cubicBezTo>
                    <a:pt x="73" y="66"/>
                    <a:pt x="73" y="66"/>
                    <a:pt x="73" y="66"/>
                  </a:cubicBezTo>
                  <a:cubicBezTo>
                    <a:pt x="128" y="66"/>
                    <a:pt x="128" y="66"/>
                    <a:pt x="128" y="66"/>
                  </a:cubicBezTo>
                  <a:cubicBezTo>
                    <a:pt x="128" y="97"/>
                    <a:pt x="128" y="97"/>
                    <a:pt x="128" y="97"/>
                  </a:cubicBezTo>
                  <a:cubicBezTo>
                    <a:pt x="73" y="97"/>
                    <a:pt x="73" y="97"/>
                    <a:pt x="73" y="97"/>
                  </a:cubicBezTo>
                  <a:cubicBezTo>
                    <a:pt x="73" y="223"/>
                    <a:pt x="73" y="223"/>
                    <a:pt x="73" y="223"/>
                  </a:cubicBezTo>
                  <a:cubicBezTo>
                    <a:pt x="73" y="238"/>
                    <a:pt x="75" y="249"/>
                    <a:pt x="80" y="256"/>
                  </a:cubicBezTo>
                  <a:cubicBezTo>
                    <a:pt x="85" y="262"/>
                    <a:pt x="94" y="265"/>
                    <a:pt x="106" y="265"/>
                  </a:cubicBezTo>
                  <a:cubicBezTo>
                    <a:pt x="114" y="265"/>
                    <a:pt x="122" y="263"/>
                    <a:pt x="128" y="258"/>
                  </a:cubicBezTo>
                  <a:lnTo>
                    <a:pt x="128" y="28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Freeform 27"/>
            <p:cNvSpPr>
              <a:spLocks/>
            </p:cNvSpPr>
            <p:nvPr userDrawn="1"/>
          </p:nvSpPr>
          <p:spPr bwMode="black">
            <a:xfrm>
              <a:off x="1731798" y="3087003"/>
              <a:ext cx="305258" cy="383511"/>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Freeform 28"/>
            <p:cNvSpPr>
              <a:spLocks noEditPoints="1"/>
            </p:cNvSpPr>
            <p:nvPr userDrawn="1"/>
          </p:nvSpPr>
          <p:spPr bwMode="black">
            <a:xfrm>
              <a:off x="2118834" y="3087003"/>
              <a:ext cx="322178" cy="391971"/>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2" y="59"/>
                    <a:pt x="142" y="48"/>
                  </a:cubicBezTo>
                  <a:cubicBezTo>
                    <a:pt x="132" y="36"/>
                    <a:pt x="119" y="31"/>
                    <a:pt x="102" y="31"/>
                  </a:cubicBezTo>
                  <a:cubicBezTo>
                    <a:pt x="85" y="31"/>
                    <a:pt x="71" y="37"/>
                    <a:pt x="60" y="49"/>
                  </a:cubicBezTo>
                  <a:cubicBezTo>
                    <a:pt x="48" y="60"/>
                    <a:pt x="41" y="76"/>
                    <a:pt x="38" y="96"/>
                  </a:cubicBezTo>
                  <a:lnTo>
                    <a:pt x="157" y="9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Freeform 29"/>
            <p:cNvSpPr>
              <a:spLocks/>
            </p:cNvSpPr>
            <p:nvPr userDrawn="1"/>
          </p:nvSpPr>
          <p:spPr bwMode="black">
            <a:xfrm>
              <a:off x="2527725" y="3088413"/>
              <a:ext cx="191756" cy="382101"/>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8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8" y="14"/>
                  </a:cubicBezTo>
                  <a:cubicBezTo>
                    <a:pt x="69" y="5"/>
                    <a:pt x="80" y="0"/>
                    <a:pt x="94" y="0"/>
                  </a:cubicBezTo>
                  <a:cubicBezTo>
                    <a:pt x="103" y="0"/>
                    <a:pt x="110" y="1"/>
                    <a:pt x="115" y="3"/>
                  </a:cubicBezTo>
                  <a:lnTo>
                    <a:pt x="115" y="4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Freeform 30"/>
            <p:cNvSpPr>
              <a:spLocks/>
            </p:cNvSpPr>
            <p:nvPr userDrawn="1"/>
          </p:nvSpPr>
          <p:spPr bwMode="black">
            <a:xfrm>
              <a:off x="419822" y="3728538"/>
              <a:ext cx="383511" cy="542133"/>
            </a:xfrm>
            <a:custGeom>
              <a:avLst/>
              <a:gdLst>
                <a:gd name="T0" fmla="*/ 230 w 230"/>
                <a:gd name="T1" fmla="*/ 307 h 325"/>
                <a:gd name="T2" fmla="*/ 145 w 230"/>
                <a:gd name="T3" fmla="*/ 325 h 325"/>
                <a:gd name="T4" fmla="*/ 69 w 230"/>
                <a:gd name="T5" fmla="*/ 306 h 325"/>
                <a:gd name="T6" fmla="*/ 17 w 230"/>
                <a:gd name="T7" fmla="*/ 250 h 325"/>
                <a:gd name="T8" fmla="*/ 0 w 230"/>
                <a:gd name="T9" fmla="*/ 169 h 325"/>
                <a:gd name="T10" fmla="*/ 20 w 230"/>
                <a:gd name="T11" fmla="*/ 82 h 325"/>
                <a:gd name="T12" fmla="*/ 76 w 230"/>
                <a:gd name="T13" fmla="*/ 22 h 325"/>
                <a:gd name="T14" fmla="*/ 157 w 230"/>
                <a:gd name="T15" fmla="*/ 0 h 325"/>
                <a:gd name="T16" fmla="*/ 230 w 230"/>
                <a:gd name="T17" fmla="*/ 13 h 325"/>
                <a:gd name="T18" fmla="*/ 230 w 230"/>
                <a:gd name="T19" fmla="*/ 52 h 325"/>
                <a:gd name="T20" fmla="*/ 157 w 230"/>
                <a:gd name="T21" fmla="*/ 33 h 325"/>
                <a:gd name="T22" fmla="*/ 95 w 230"/>
                <a:gd name="T23" fmla="*/ 50 h 325"/>
                <a:gd name="T24" fmla="*/ 52 w 230"/>
                <a:gd name="T25" fmla="*/ 97 h 325"/>
                <a:gd name="T26" fmla="*/ 37 w 230"/>
                <a:gd name="T27" fmla="*/ 166 h 325"/>
                <a:gd name="T28" fmla="*/ 51 w 230"/>
                <a:gd name="T29" fmla="*/ 232 h 325"/>
                <a:gd name="T30" fmla="*/ 91 w 230"/>
                <a:gd name="T31" fmla="*/ 276 h 325"/>
                <a:gd name="T32" fmla="*/ 150 w 230"/>
                <a:gd name="T33" fmla="*/ 292 h 325"/>
                <a:gd name="T34" fmla="*/ 230 w 230"/>
                <a:gd name="T35" fmla="*/ 271 h 325"/>
                <a:gd name="T36" fmla="*/ 230 w 230"/>
                <a:gd name="T37" fmla="*/ 30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 h="325">
                  <a:moveTo>
                    <a:pt x="230" y="307"/>
                  </a:moveTo>
                  <a:cubicBezTo>
                    <a:pt x="207" y="319"/>
                    <a:pt x="179" y="325"/>
                    <a:pt x="145" y="325"/>
                  </a:cubicBezTo>
                  <a:cubicBezTo>
                    <a:pt x="116" y="325"/>
                    <a:pt x="91" y="319"/>
                    <a:pt x="69" y="306"/>
                  </a:cubicBezTo>
                  <a:cubicBezTo>
                    <a:pt x="47" y="293"/>
                    <a:pt x="29" y="274"/>
                    <a:pt x="17" y="250"/>
                  </a:cubicBezTo>
                  <a:cubicBezTo>
                    <a:pt x="6" y="226"/>
                    <a:pt x="0" y="199"/>
                    <a:pt x="0" y="169"/>
                  </a:cubicBezTo>
                  <a:cubicBezTo>
                    <a:pt x="0" y="137"/>
                    <a:pt x="6" y="108"/>
                    <a:pt x="20" y="82"/>
                  </a:cubicBezTo>
                  <a:cubicBezTo>
                    <a:pt x="33" y="56"/>
                    <a:pt x="52" y="36"/>
                    <a:pt x="76" y="22"/>
                  </a:cubicBezTo>
                  <a:cubicBezTo>
                    <a:pt x="100" y="7"/>
                    <a:pt x="127" y="0"/>
                    <a:pt x="157" y="0"/>
                  </a:cubicBezTo>
                  <a:cubicBezTo>
                    <a:pt x="186" y="0"/>
                    <a:pt x="210" y="5"/>
                    <a:pt x="230" y="13"/>
                  </a:cubicBezTo>
                  <a:cubicBezTo>
                    <a:pt x="230" y="52"/>
                    <a:pt x="230" y="52"/>
                    <a:pt x="230" y="52"/>
                  </a:cubicBezTo>
                  <a:cubicBezTo>
                    <a:pt x="208" y="40"/>
                    <a:pt x="183" y="33"/>
                    <a:pt x="157" y="33"/>
                  </a:cubicBezTo>
                  <a:cubicBezTo>
                    <a:pt x="133" y="33"/>
                    <a:pt x="113" y="39"/>
                    <a:pt x="95" y="50"/>
                  </a:cubicBezTo>
                  <a:cubicBezTo>
                    <a:pt x="76" y="61"/>
                    <a:pt x="62" y="76"/>
                    <a:pt x="52" y="97"/>
                  </a:cubicBezTo>
                  <a:cubicBezTo>
                    <a:pt x="42" y="117"/>
                    <a:pt x="37" y="140"/>
                    <a:pt x="37" y="166"/>
                  </a:cubicBezTo>
                  <a:cubicBezTo>
                    <a:pt x="37" y="191"/>
                    <a:pt x="42" y="213"/>
                    <a:pt x="51" y="232"/>
                  </a:cubicBezTo>
                  <a:cubicBezTo>
                    <a:pt x="61" y="251"/>
                    <a:pt x="74" y="266"/>
                    <a:pt x="91" y="276"/>
                  </a:cubicBezTo>
                  <a:cubicBezTo>
                    <a:pt x="108" y="287"/>
                    <a:pt x="128" y="292"/>
                    <a:pt x="150" y="292"/>
                  </a:cubicBezTo>
                  <a:cubicBezTo>
                    <a:pt x="181" y="292"/>
                    <a:pt x="207" y="285"/>
                    <a:pt x="230" y="271"/>
                  </a:cubicBezTo>
                  <a:lnTo>
                    <a:pt x="230" y="30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Freeform 31"/>
            <p:cNvSpPr>
              <a:spLocks noEditPoints="1"/>
            </p:cNvSpPr>
            <p:nvPr userDrawn="1"/>
          </p:nvSpPr>
          <p:spPr bwMode="black">
            <a:xfrm>
              <a:off x="871717" y="3878700"/>
              <a:ext cx="363772" cy="391971"/>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6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6"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9" name="Freeform 32"/>
            <p:cNvSpPr>
              <a:spLocks/>
            </p:cNvSpPr>
            <p:nvPr userDrawn="1"/>
          </p:nvSpPr>
          <p:spPr bwMode="black">
            <a:xfrm>
              <a:off x="1325022" y="3878700"/>
              <a:ext cx="305258" cy="383511"/>
            </a:xfrm>
            <a:custGeom>
              <a:avLst/>
              <a:gdLst>
                <a:gd name="T0" fmla="*/ 183 w 183"/>
                <a:gd name="T1" fmla="*/ 230 h 230"/>
                <a:gd name="T2" fmla="*/ 148 w 183"/>
                <a:gd name="T3" fmla="*/ 230 h 230"/>
                <a:gd name="T4" fmla="*/ 148 w 183"/>
                <a:gd name="T5" fmla="*/ 102 h 230"/>
                <a:gd name="T6" fmla="*/ 97 w 183"/>
                <a:gd name="T7" fmla="*/ 31 h 230"/>
                <a:gd name="T8" fmla="*/ 53 w 183"/>
                <a:gd name="T9" fmla="*/ 51 h 230"/>
                <a:gd name="T10" fmla="*/ 36 w 183"/>
                <a:gd name="T11" fmla="*/ 102 h 230"/>
                <a:gd name="T12" fmla="*/ 36 w 183"/>
                <a:gd name="T13" fmla="*/ 230 h 230"/>
                <a:gd name="T14" fmla="*/ 0 w 183"/>
                <a:gd name="T15" fmla="*/ 230 h 230"/>
                <a:gd name="T16" fmla="*/ 0 w 183"/>
                <a:gd name="T17" fmla="*/ 5 h 230"/>
                <a:gd name="T18" fmla="*/ 36 w 183"/>
                <a:gd name="T19" fmla="*/ 5 h 230"/>
                <a:gd name="T20" fmla="*/ 36 w 183"/>
                <a:gd name="T21" fmla="*/ 43 h 230"/>
                <a:gd name="T22" fmla="*/ 37 w 183"/>
                <a:gd name="T23" fmla="*/ 43 h 230"/>
                <a:gd name="T24" fmla="*/ 109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8" y="230"/>
                    <a:pt x="148" y="230"/>
                    <a:pt x="148" y="230"/>
                  </a:cubicBezTo>
                  <a:cubicBezTo>
                    <a:pt x="148" y="102"/>
                    <a:pt x="148" y="102"/>
                    <a:pt x="148" y="102"/>
                  </a:cubicBezTo>
                  <a:cubicBezTo>
                    <a:pt x="148" y="54"/>
                    <a:pt x="131" y="31"/>
                    <a:pt x="97" y="31"/>
                  </a:cubicBezTo>
                  <a:cubicBezTo>
                    <a:pt x="79" y="31"/>
                    <a:pt x="65" y="37"/>
                    <a:pt x="53" y="51"/>
                  </a:cubicBezTo>
                  <a:cubicBezTo>
                    <a:pt x="42" y="64"/>
                    <a:pt x="36" y="81"/>
                    <a:pt x="36" y="102"/>
                  </a:cubicBezTo>
                  <a:cubicBezTo>
                    <a:pt x="36" y="230"/>
                    <a:pt x="36" y="230"/>
                    <a:pt x="36" y="230"/>
                  </a:cubicBezTo>
                  <a:cubicBezTo>
                    <a:pt x="0" y="230"/>
                    <a:pt x="0" y="230"/>
                    <a:pt x="0" y="230"/>
                  </a:cubicBezTo>
                  <a:cubicBezTo>
                    <a:pt x="0" y="5"/>
                    <a:pt x="0" y="5"/>
                    <a:pt x="0" y="5"/>
                  </a:cubicBezTo>
                  <a:cubicBezTo>
                    <a:pt x="36" y="5"/>
                    <a:pt x="36" y="5"/>
                    <a:pt x="36" y="5"/>
                  </a:cubicBezTo>
                  <a:cubicBezTo>
                    <a:pt x="36" y="43"/>
                    <a:pt x="36" y="43"/>
                    <a:pt x="36" y="43"/>
                  </a:cubicBezTo>
                  <a:cubicBezTo>
                    <a:pt x="37" y="43"/>
                    <a:pt x="37" y="43"/>
                    <a:pt x="37" y="43"/>
                  </a:cubicBezTo>
                  <a:cubicBezTo>
                    <a:pt x="53" y="14"/>
                    <a:pt x="77" y="0"/>
                    <a:pt x="109" y="0"/>
                  </a:cubicBezTo>
                  <a:cubicBezTo>
                    <a:pt x="133" y="0"/>
                    <a:pt x="152" y="8"/>
                    <a:pt x="164" y="24"/>
                  </a:cubicBezTo>
                  <a:cubicBezTo>
                    <a:pt x="177" y="40"/>
                    <a:pt x="183" y="63"/>
                    <a:pt x="183" y="92"/>
                  </a:cubicBezTo>
                  <a:lnTo>
                    <a:pt x="183" y="2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Freeform 33"/>
            <p:cNvSpPr>
              <a:spLocks/>
            </p:cNvSpPr>
            <p:nvPr userDrawn="1"/>
          </p:nvSpPr>
          <p:spPr bwMode="black">
            <a:xfrm>
              <a:off x="1702188" y="3700339"/>
              <a:ext cx="222070" cy="561872"/>
            </a:xfrm>
            <a:custGeom>
              <a:avLst/>
              <a:gdLst>
                <a:gd name="T0" fmla="*/ 133 w 133"/>
                <a:gd name="T1" fmla="*/ 36 h 337"/>
                <a:gd name="T2" fmla="*/ 110 w 133"/>
                <a:gd name="T3" fmla="*/ 30 h 337"/>
                <a:gd name="T4" fmla="*/ 73 w 133"/>
                <a:gd name="T5" fmla="*/ 78 h 337"/>
                <a:gd name="T6" fmla="*/ 73 w 133"/>
                <a:gd name="T7" fmla="*/ 112 h 337"/>
                <a:gd name="T8" fmla="*/ 124 w 133"/>
                <a:gd name="T9" fmla="*/ 112 h 337"/>
                <a:gd name="T10" fmla="*/ 124 w 133"/>
                <a:gd name="T11" fmla="*/ 143 h 337"/>
                <a:gd name="T12" fmla="*/ 73 w 133"/>
                <a:gd name="T13" fmla="*/ 143 h 337"/>
                <a:gd name="T14" fmla="*/ 73 w 133"/>
                <a:gd name="T15" fmla="*/ 337 h 337"/>
                <a:gd name="T16" fmla="*/ 37 w 133"/>
                <a:gd name="T17" fmla="*/ 337 h 337"/>
                <a:gd name="T18" fmla="*/ 37 w 133"/>
                <a:gd name="T19" fmla="*/ 143 h 337"/>
                <a:gd name="T20" fmla="*/ 0 w 133"/>
                <a:gd name="T21" fmla="*/ 143 h 337"/>
                <a:gd name="T22" fmla="*/ 0 w 133"/>
                <a:gd name="T23" fmla="*/ 112 h 337"/>
                <a:gd name="T24" fmla="*/ 37 w 133"/>
                <a:gd name="T25" fmla="*/ 112 h 337"/>
                <a:gd name="T26" fmla="*/ 37 w 133"/>
                <a:gd name="T27" fmla="*/ 76 h 337"/>
                <a:gd name="T28" fmla="*/ 57 w 133"/>
                <a:gd name="T29" fmla="*/ 21 h 337"/>
                <a:gd name="T30" fmla="*/ 107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6" y="32"/>
                    <a:pt x="118" y="30"/>
                    <a:pt x="110" y="30"/>
                  </a:cubicBezTo>
                  <a:cubicBezTo>
                    <a:pt x="85" y="30"/>
                    <a:pt x="73" y="46"/>
                    <a:pt x="73" y="78"/>
                  </a:cubicBezTo>
                  <a:cubicBezTo>
                    <a:pt x="73" y="112"/>
                    <a:pt x="73" y="112"/>
                    <a:pt x="73" y="112"/>
                  </a:cubicBezTo>
                  <a:cubicBezTo>
                    <a:pt x="124" y="112"/>
                    <a:pt x="124" y="112"/>
                    <a:pt x="124" y="112"/>
                  </a:cubicBezTo>
                  <a:cubicBezTo>
                    <a:pt x="124" y="143"/>
                    <a:pt x="124" y="143"/>
                    <a:pt x="124" y="143"/>
                  </a:cubicBezTo>
                  <a:cubicBezTo>
                    <a:pt x="73" y="143"/>
                    <a:pt x="73" y="143"/>
                    <a:pt x="73" y="143"/>
                  </a:cubicBezTo>
                  <a:cubicBezTo>
                    <a:pt x="73" y="337"/>
                    <a:pt x="73" y="337"/>
                    <a:pt x="73" y="337"/>
                  </a:cubicBezTo>
                  <a:cubicBezTo>
                    <a:pt x="37" y="337"/>
                    <a:pt x="37" y="337"/>
                    <a:pt x="37" y="337"/>
                  </a:cubicBezTo>
                  <a:cubicBezTo>
                    <a:pt x="37" y="143"/>
                    <a:pt x="37" y="143"/>
                    <a:pt x="37" y="143"/>
                  </a:cubicBezTo>
                  <a:cubicBezTo>
                    <a:pt x="0" y="143"/>
                    <a:pt x="0" y="143"/>
                    <a:pt x="0" y="143"/>
                  </a:cubicBezTo>
                  <a:cubicBezTo>
                    <a:pt x="0" y="112"/>
                    <a:pt x="0" y="112"/>
                    <a:pt x="0" y="112"/>
                  </a:cubicBezTo>
                  <a:cubicBezTo>
                    <a:pt x="37" y="112"/>
                    <a:pt x="37" y="112"/>
                    <a:pt x="37" y="112"/>
                  </a:cubicBezTo>
                  <a:cubicBezTo>
                    <a:pt x="37" y="76"/>
                    <a:pt x="37" y="76"/>
                    <a:pt x="37" y="76"/>
                  </a:cubicBezTo>
                  <a:cubicBezTo>
                    <a:pt x="37" y="53"/>
                    <a:pt x="44" y="35"/>
                    <a:pt x="57" y="21"/>
                  </a:cubicBezTo>
                  <a:cubicBezTo>
                    <a:pt x="70" y="7"/>
                    <a:pt x="87" y="0"/>
                    <a:pt x="107" y="0"/>
                  </a:cubicBezTo>
                  <a:cubicBezTo>
                    <a:pt x="118" y="0"/>
                    <a:pt x="127" y="1"/>
                    <a:pt x="133" y="4"/>
                  </a:cubicBezTo>
                  <a:lnTo>
                    <a:pt x="133" y="3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Freeform 34"/>
            <p:cNvSpPr>
              <a:spLocks noEditPoints="1"/>
            </p:cNvSpPr>
            <p:nvPr userDrawn="1"/>
          </p:nvSpPr>
          <p:spPr bwMode="black">
            <a:xfrm>
              <a:off x="1943998" y="3878700"/>
              <a:ext cx="321473" cy="391971"/>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1 w 193"/>
                <a:gd name="T35" fmla="*/ 31 h 235"/>
                <a:gd name="T36" fmla="*/ 59 w 193"/>
                <a:gd name="T37" fmla="*/ 49 h 235"/>
                <a:gd name="T38" fmla="*/ 37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2" y="235"/>
                    <a:pt x="101" y="235"/>
                  </a:cubicBezTo>
                  <a:cubicBezTo>
                    <a:pt x="69" y="235"/>
                    <a:pt x="45" y="225"/>
                    <a:pt x="27" y="204"/>
                  </a:cubicBezTo>
                  <a:cubicBezTo>
                    <a:pt x="9" y="183"/>
                    <a:pt x="0" y="155"/>
                    <a:pt x="0" y="118"/>
                  </a:cubicBezTo>
                  <a:cubicBezTo>
                    <a:pt x="0" y="96"/>
                    <a:pt x="5" y="76"/>
                    <a:pt x="14" y="58"/>
                  </a:cubicBezTo>
                  <a:cubicBezTo>
                    <a:pt x="22" y="39"/>
                    <a:pt x="35" y="25"/>
                    <a:pt x="50" y="15"/>
                  </a:cubicBezTo>
                  <a:cubicBezTo>
                    <a:pt x="66" y="5"/>
                    <a:pt x="83" y="0"/>
                    <a:pt x="102" y="0"/>
                  </a:cubicBezTo>
                  <a:cubicBezTo>
                    <a:pt x="130" y="0"/>
                    <a:pt x="153" y="9"/>
                    <a:pt x="169" y="28"/>
                  </a:cubicBezTo>
                  <a:cubicBezTo>
                    <a:pt x="185" y="47"/>
                    <a:pt x="193" y="74"/>
                    <a:pt x="193" y="108"/>
                  </a:cubicBezTo>
                  <a:lnTo>
                    <a:pt x="193" y="126"/>
                  </a:lnTo>
                  <a:close/>
                  <a:moveTo>
                    <a:pt x="157" y="96"/>
                  </a:moveTo>
                  <a:cubicBezTo>
                    <a:pt x="156" y="75"/>
                    <a:pt x="151" y="59"/>
                    <a:pt x="142" y="48"/>
                  </a:cubicBezTo>
                  <a:cubicBezTo>
                    <a:pt x="132" y="36"/>
                    <a:pt x="119" y="31"/>
                    <a:pt x="101" y="31"/>
                  </a:cubicBezTo>
                  <a:cubicBezTo>
                    <a:pt x="85" y="31"/>
                    <a:pt x="71" y="37"/>
                    <a:pt x="59" y="49"/>
                  </a:cubicBezTo>
                  <a:cubicBezTo>
                    <a:pt x="48" y="60"/>
                    <a:pt x="40" y="76"/>
                    <a:pt x="37" y="96"/>
                  </a:cubicBezTo>
                  <a:lnTo>
                    <a:pt x="157" y="9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Freeform 35"/>
            <p:cNvSpPr>
              <a:spLocks/>
            </p:cNvSpPr>
            <p:nvPr userDrawn="1"/>
          </p:nvSpPr>
          <p:spPr bwMode="black">
            <a:xfrm>
              <a:off x="2350774" y="3880815"/>
              <a:ext cx="193166" cy="381396"/>
            </a:xfrm>
            <a:custGeom>
              <a:avLst/>
              <a:gdLst>
                <a:gd name="T0" fmla="*/ 116 w 116"/>
                <a:gd name="T1" fmla="*/ 41 h 229"/>
                <a:gd name="T2" fmla="*/ 89 w 116"/>
                <a:gd name="T3" fmla="*/ 33 h 229"/>
                <a:gd name="T4" fmla="*/ 50 w 116"/>
                <a:gd name="T5" fmla="*/ 56 h 229"/>
                <a:gd name="T6" fmla="*/ 36 w 116"/>
                <a:gd name="T7" fmla="*/ 114 h 229"/>
                <a:gd name="T8" fmla="*/ 36 w 116"/>
                <a:gd name="T9" fmla="*/ 229 h 229"/>
                <a:gd name="T10" fmla="*/ 0 w 116"/>
                <a:gd name="T11" fmla="*/ 229 h 229"/>
                <a:gd name="T12" fmla="*/ 0 w 116"/>
                <a:gd name="T13" fmla="*/ 4 h 229"/>
                <a:gd name="T14" fmla="*/ 36 w 116"/>
                <a:gd name="T15" fmla="*/ 4 h 229"/>
                <a:gd name="T16" fmla="*/ 36 w 116"/>
                <a:gd name="T17" fmla="*/ 51 h 229"/>
                <a:gd name="T18" fmla="*/ 37 w 116"/>
                <a:gd name="T19" fmla="*/ 51 h 229"/>
                <a:gd name="T20" fmla="*/ 59 w 116"/>
                <a:gd name="T21" fmla="*/ 14 h 229"/>
                <a:gd name="T22" fmla="*/ 94 w 116"/>
                <a:gd name="T23" fmla="*/ 0 h 229"/>
                <a:gd name="T24" fmla="*/ 116 w 116"/>
                <a:gd name="T25" fmla="*/ 3 h 229"/>
                <a:gd name="T26" fmla="*/ 116 w 116"/>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229">
                  <a:moveTo>
                    <a:pt x="116" y="41"/>
                  </a:moveTo>
                  <a:cubicBezTo>
                    <a:pt x="109" y="36"/>
                    <a:pt x="100" y="33"/>
                    <a:pt x="89" y="33"/>
                  </a:cubicBezTo>
                  <a:cubicBezTo>
                    <a:pt x="73" y="33"/>
                    <a:pt x="60" y="41"/>
                    <a:pt x="50" y="56"/>
                  </a:cubicBezTo>
                  <a:cubicBezTo>
                    <a:pt x="41"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7" y="51"/>
                    <a:pt x="37" y="51"/>
                    <a:pt x="37" y="51"/>
                  </a:cubicBezTo>
                  <a:cubicBezTo>
                    <a:pt x="42" y="35"/>
                    <a:pt x="49" y="23"/>
                    <a:pt x="59" y="14"/>
                  </a:cubicBezTo>
                  <a:cubicBezTo>
                    <a:pt x="69" y="5"/>
                    <a:pt x="81" y="0"/>
                    <a:pt x="94" y="0"/>
                  </a:cubicBezTo>
                  <a:cubicBezTo>
                    <a:pt x="104" y="0"/>
                    <a:pt x="111" y="1"/>
                    <a:pt x="116" y="3"/>
                  </a:cubicBezTo>
                  <a:lnTo>
                    <a:pt x="116" y="4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Freeform 36"/>
            <p:cNvSpPr>
              <a:spLocks noEditPoints="1"/>
            </p:cNvSpPr>
            <p:nvPr userDrawn="1"/>
          </p:nvSpPr>
          <p:spPr bwMode="black">
            <a:xfrm>
              <a:off x="2569319" y="3878700"/>
              <a:ext cx="322178" cy="391971"/>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1" y="59"/>
                    <a:pt x="142" y="48"/>
                  </a:cubicBezTo>
                  <a:cubicBezTo>
                    <a:pt x="132" y="36"/>
                    <a:pt x="119" y="31"/>
                    <a:pt x="102" y="31"/>
                  </a:cubicBezTo>
                  <a:cubicBezTo>
                    <a:pt x="85" y="31"/>
                    <a:pt x="71" y="37"/>
                    <a:pt x="60" y="49"/>
                  </a:cubicBezTo>
                  <a:cubicBezTo>
                    <a:pt x="48" y="60"/>
                    <a:pt x="41" y="76"/>
                    <a:pt x="38" y="96"/>
                  </a:cubicBezTo>
                  <a:lnTo>
                    <a:pt x="157" y="9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Freeform 37"/>
            <p:cNvSpPr>
              <a:spLocks/>
            </p:cNvSpPr>
            <p:nvPr userDrawn="1"/>
          </p:nvSpPr>
          <p:spPr bwMode="black">
            <a:xfrm>
              <a:off x="2978210" y="3878700"/>
              <a:ext cx="304553" cy="383511"/>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5" name="Freeform 38"/>
            <p:cNvSpPr>
              <a:spLocks/>
            </p:cNvSpPr>
            <p:nvPr userDrawn="1"/>
          </p:nvSpPr>
          <p:spPr bwMode="black">
            <a:xfrm>
              <a:off x="3366656" y="3878700"/>
              <a:ext cx="274944" cy="391971"/>
            </a:xfrm>
            <a:custGeom>
              <a:avLst/>
              <a:gdLst>
                <a:gd name="T0" fmla="*/ 165 w 165"/>
                <a:gd name="T1" fmla="*/ 219 h 235"/>
                <a:gd name="T2" fmla="*/ 104 w 165"/>
                <a:gd name="T3" fmla="*/ 235 h 235"/>
                <a:gd name="T4" fmla="*/ 50 w 165"/>
                <a:gd name="T5" fmla="*/ 221 h 235"/>
                <a:gd name="T6" fmla="*/ 13 w 165"/>
                <a:gd name="T7" fmla="*/ 181 h 235"/>
                <a:gd name="T8" fmla="*/ 0 w 165"/>
                <a:gd name="T9" fmla="*/ 123 h 235"/>
                <a:gd name="T10" fmla="*/ 31 w 165"/>
                <a:gd name="T11" fmla="*/ 34 h 235"/>
                <a:gd name="T12" fmla="*/ 114 w 165"/>
                <a:gd name="T13" fmla="*/ 0 h 235"/>
                <a:gd name="T14" fmla="*/ 165 w 165"/>
                <a:gd name="T15" fmla="*/ 11 h 235"/>
                <a:gd name="T16" fmla="*/ 165 w 165"/>
                <a:gd name="T17" fmla="*/ 48 h 235"/>
                <a:gd name="T18" fmla="*/ 113 w 165"/>
                <a:gd name="T19" fmla="*/ 31 h 235"/>
                <a:gd name="T20" fmla="*/ 57 w 165"/>
                <a:gd name="T21" fmla="*/ 55 h 235"/>
                <a:gd name="T22" fmla="*/ 36 w 165"/>
                <a:gd name="T23" fmla="*/ 120 h 235"/>
                <a:gd name="T24" fmla="*/ 56 w 165"/>
                <a:gd name="T25" fmla="*/ 182 h 235"/>
                <a:gd name="T26" fmla="*/ 111 w 165"/>
                <a:gd name="T27" fmla="*/ 204 h 235"/>
                <a:gd name="T28" fmla="*/ 165 w 165"/>
                <a:gd name="T29" fmla="*/ 185 h 235"/>
                <a:gd name="T30" fmla="*/ 165 w 165"/>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5" h="235">
                  <a:moveTo>
                    <a:pt x="165" y="219"/>
                  </a:moveTo>
                  <a:cubicBezTo>
                    <a:pt x="148" y="230"/>
                    <a:pt x="128" y="235"/>
                    <a:pt x="104" y="235"/>
                  </a:cubicBezTo>
                  <a:cubicBezTo>
                    <a:pt x="84" y="235"/>
                    <a:pt x="66" y="230"/>
                    <a:pt x="50" y="221"/>
                  </a:cubicBezTo>
                  <a:cubicBezTo>
                    <a:pt x="34" y="212"/>
                    <a:pt x="22" y="198"/>
                    <a:pt x="13" y="181"/>
                  </a:cubicBezTo>
                  <a:cubicBezTo>
                    <a:pt x="4" y="164"/>
                    <a:pt x="0" y="144"/>
                    <a:pt x="0" y="123"/>
                  </a:cubicBezTo>
                  <a:cubicBezTo>
                    <a:pt x="0" y="86"/>
                    <a:pt x="10" y="56"/>
                    <a:pt x="31" y="34"/>
                  </a:cubicBezTo>
                  <a:cubicBezTo>
                    <a:pt x="52" y="11"/>
                    <a:pt x="80" y="0"/>
                    <a:pt x="114" y="0"/>
                  </a:cubicBezTo>
                  <a:cubicBezTo>
                    <a:pt x="134" y="0"/>
                    <a:pt x="151" y="4"/>
                    <a:pt x="165" y="11"/>
                  </a:cubicBezTo>
                  <a:cubicBezTo>
                    <a:pt x="165" y="48"/>
                    <a:pt x="165" y="48"/>
                    <a:pt x="165" y="48"/>
                  </a:cubicBezTo>
                  <a:cubicBezTo>
                    <a:pt x="149" y="36"/>
                    <a:pt x="131" y="31"/>
                    <a:pt x="113" y="31"/>
                  </a:cubicBezTo>
                  <a:cubicBezTo>
                    <a:pt x="90" y="31"/>
                    <a:pt x="71" y="39"/>
                    <a:pt x="57" y="55"/>
                  </a:cubicBezTo>
                  <a:cubicBezTo>
                    <a:pt x="43" y="72"/>
                    <a:pt x="36" y="93"/>
                    <a:pt x="36" y="120"/>
                  </a:cubicBezTo>
                  <a:cubicBezTo>
                    <a:pt x="36" y="146"/>
                    <a:pt x="42" y="167"/>
                    <a:pt x="56" y="182"/>
                  </a:cubicBezTo>
                  <a:cubicBezTo>
                    <a:pt x="70" y="197"/>
                    <a:pt x="88" y="204"/>
                    <a:pt x="111" y="204"/>
                  </a:cubicBezTo>
                  <a:cubicBezTo>
                    <a:pt x="130" y="204"/>
                    <a:pt x="148" y="198"/>
                    <a:pt x="165" y="185"/>
                  </a:cubicBezTo>
                  <a:lnTo>
                    <a:pt x="165" y="21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6" name="Freeform 39"/>
            <p:cNvSpPr>
              <a:spLocks noEditPoints="1"/>
            </p:cNvSpPr>
            <p:nvPr userDrawn="1"/>
          </p:nvSpPr>
          <p:spPr bwMode="black">
            <a:xfrm>
              <a:off x="3703638" y="3878700"/>
              <a:ext cx="320063" cy="391971"/>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9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9"/>
                  </a:cubicBezTo>
                  <a:cubicBezTo>
                    <a:pt x="47" y="60"/>
                    <a:pt x="40" y="76"/>
                    <a:pt x="37" y="96"/>
                  </a:cubicBezTo>
                  <a:lnTo>
                    <a:pt x="156" y="9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57" name="TextBox 156"/>
          <p:cNvSpPr txBox="1"/>
          <p:nvPr userDrawn="1"/>
        </p:nvSpPr>
        <p:spPr>
          <a:xfrm>
            <a:off x="10603689" y="6062368"/>
            <a:ext cx="1558084" cy="634440"/>
          </a:xfrm>
          <a:prstGeom prst="rect">
            <a:avLst/>
          </a:prstGeom>
          <a:noFill/>
        </p:spPr>
        <p:txBody>
          <a:bodyPr wrap="none" lIns="182854" tIns="146283" rIns="182854" bIns="146283" rtlCol="0" anchor="b">
            <a:spAutoFit/>
          </a:bodyPr>
          <a:lstStyle/>
          <a:p>
            <a:pPr marL="0" marR="0" lvl="0" indent="0" algn="r" defTabSz="914224"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#WPC16</a:t>
            </a:r>
          </a:p>
        </p:txBody>
      </p:sp>
    </p:spTree>
    <p:extLst>
      <p:ext uri="{BB962C8B-B14F-4D97-AF65-F5344CB8AC3E}">
        <p14:creationId xmlns:p14="http://schemas.microsoft.com/office/powerpoint/2010/main" val="4219112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pic>
        <p:nvPicPr>
          <p:cNvPr id="14" name="Picture 1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84180"/>
            <a:ext cx="1449939" cy="306604"/>
          </a:xfrm>
          <a:prstGeom prst="rect">
            <a:avLst/>
          </a:prstGeom>
        </p:spPr>
      </p:pic>
      <p:sp>
        <p:nvSpPr>
          <p:cNvPr id="8"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266176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accent2"/>
                </a:soli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24985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67935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55247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40426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61467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8335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199215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05471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074687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1704255"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latin typeface="+mj-lt"/>
              </a:defRPr>
            </a:lvl1pPr>
          </a:lstStyle>
          <a:p>
            <a:r>
              <a:rPr lang="en-US" dirty="0"/>
              <a:t>Demo title</a:t>
            </a:r>
          </a:p>
        </p:txBody>
      </p:sp>
      <p:sp>
        <p:nvSpPr>
          <p:cNvPr id="5" name="Text Placeholder 4"/>
          <p:cNvSpPr>
            <a:spLocks noGrp="1"/>
          </p:cNvSpPr>
          <p:nvPr>
            <p:ph type="body" sz="quarter" idx="12" hasCustomPrompt="1"/>
          </p:nvPr>
        </p:nvSpPr>
        <p:spPr>
          <a:xfrm>
            <a:off x="274639" y="3954463"/>
            <a:ext cx="11612816"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443462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1704636"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1913287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347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1_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5394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135182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695869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02889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creenshot Layou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9730FA-83AB-4C0B-BA17-68D7CE76DF47}"/>
              </a:ext>
            </a:extLst>
          </p:cNvPr>
          <p:cNvSpPr>
            <a:spLocks noGrp="1"/>
          </p:cNvSpPr>
          <p:nvPr>
            <p:ph type="title"/>
          </p:nvPr>
        </p:nvSpPr>
        <p:spPr>
          <a:xfrm>
            <a:off x="274637" y="2242054"/>
            <a:ext cx="4800599" cy="721808"/>
          </a:xfrm>
        </p:spPr>
        <p:txBody>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
        <p:nvSpPr>
          <p:cNvPr id="9" name="Text Placeholder 3">
            <a:extLst>
              <a:ext uri="{FF2B5EF4-FFF2-40B4-BE49-F238E27FC236}">
                <a16:creationId xmlns:a16="http://schemas.microsoft.com/office/drawing/2014/main" id="{CD0DC49D-5F6B-4889-8BAB-44D9B15193C8}"/>
              </a:ext>
            </a:extLst>
          </p:cNvPr>
          <p:cNvSpPr>
            <a:spLocks noGrp="1"/>
          </p:cNvSpPr>
          <p:nvPr>
            <p:ph type="body" sz="quarter" idx="11"/>
          </p:nvPr>
        </p:nvSpPr>
        <p:spPr>
          <a:xfrm>
            <a:off x="274638" y="2963862"/>
            <a:ext cx="4800598" cy="2326192"/>
          </a:xfrm>
        </p:spPr>
        <p:txBody>
          <a:bodyPr wrap="square">
            <a:noAutofit/>
          </a:bodyPr>
          <a:lstStyle>
            <a:lvl1pPr marL="0" indent="0">
              <a:spcBef>
                <a:spcPts val="1800"/>
              </a:spcBef>
              <a:buNone/>
              <a:defRPr sz="22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sp>
        <p:nvSpPr>
          <p:cNvPr id="14" name="Rectangle 13">
            <a:extLst>
              <a:ext uri="{FF2B5EF4-FFF2-40B4-BE49-F238E27FC236}">
                <a16:creationId xmlns:a16="http://schemas.microsoft.com/office/drawing/2014/main" id="{64D45838-8CCB-4A31-93D3-BAE08906FB28}"/>
              </a:ext>
            </a:extLst>
          </p:cNvPr>
          <p:cNvSpPr/>
          <p:nvPr userDrawn="1"/>
        </p:nvSpPr>
        <p:spPr bwMode="auto">
          <a:xfrm>
            <a:off x="5440364" y="-1"/>
            <a:ext cx="6996112" cy="6994525"/>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60495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37" userDrawn="1">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0587290"/>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defTabSz="932111" eaLnBrk="0" fontAlgn="auto" latinLnBrk="0" hangingPunct="0">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0082342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283216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138264"/>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849728051"/>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userDrawn="1">
  <p:cSld name="Walkin No tile">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t="10637" b="10637"/>
          <a:stretch/>
        </p:blipFill>
        <p:spPr>
          <a:xfrm>
            <a:off x="0" y="0"/>
            <a:ext cx="12436475" cy="6995517"/>
          </a:xfrm>
          <a:prstGeom prst="rect">
            <a:avLst/>
          </a:prstGeom>
        </p:spPr>
      </p:pic>
      <p:grpSp>
        <p:nvGrpSpPr>
          <p:cNvPr id="9" name="Group 8"/>
          <p:cNvGrpSpPr>
            <a:grpSpLocks noChangeAspect="1"/>
          </p:cNvGrpSpPr>
          <p:nvPr userDrawn="1"/>
        </p:nvGrpSpPr>
        <p:grpSpPr bwMode="black">
          <a:xfrm>
            <a:off x="468308" y="479425"/>
            <a:ext cx="1448129" cy="310896"/>
            <a:chOff x="457200" y="1643393"/>
            <a:chExt cx="4492753" cy="964540"/>
          </a:xfrm>
        </p:grpSpPr>
        <p:pic>
          <p:nvPicPr>
            <p:cNvPr id="11" name="Picture 10"/>
            <p:cNvPicPr>
              <a:picLocks noChangeAspect="1"/>
            </p:cNvPicPr>
            <p:nvPr/>
          </p:nvPicPr>
          <p:blipFill>
            <a:blip r:embed="rId3"/>
            <a:stretch>
              <a:fillRect/>
            </a:stretch>
          </p:blipFill>
          <p:spPr bwMode="black">
            <a:xfrm>
              <a:off x="457200" y="1643393"/>
              <a:ext cx="964540" cy="964540"/>
            </a:xfrm>
            <a:prstGeom prst="rect">
              <a:avLst/>
            </a:prstGeom>
          </p:spPr>
        </p:pic>
        <p:sp>
          <p:nvSpPr>
            <p:cNvPr id="13"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847088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sp>
        <p:nvSpPr>
          <p:cNvPr id="4" name="Rectangle 3"/>
          <p:cNvSpPr/>
          <p:nvPr userDrawn="1"/>
        </p:nvSpPr>
        <p:spPr bwMode="auto">
          <a:xfrm>
            <a:off x="1" y="6243047"/>
            <a:ext cx="12436475" cy="769073"/>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rotWithShape="1">
          <a:blip r:embed="rId2" cstate="print">
            <a:extLst>
              <a:ext uri="{BEBA8EAE-BF5A-486C-A8C5-ECC9F3942E4B}">
                <a14:imgProps xmlns:a14="http://schemas.microsoft.com/office/drawing/2010/main">
                  <a14:imgLayer r:embed="rId3"/>
                </a14:imgProps>
              </a:ext>
              <a:ext uri="{28A0092B-C50C-407E-A947-70E740481C1C}">
                <a14:useLocalDpi xmlns:a14="http://schemas.microsoft.com/office/drawing/2010/main"/>
              </a:ext>
            </a:extLst>
          </a:blip>
          <a:stretch/>
        </p:blipFill>
        <p:spPr bwMode="invGray">
          <a:xfrm>
            <a:off x="324354" y="6498548"/>
            <a:ext cx="1066800" cy="233151"/>
          </a:xfrm>
          <a:prstGeom prst="rect">
            <a:avLst/>
          </a:prstGeom>
          <a:noFill/>
          <a:ln>
            <a:noFill/>
          </a:ln>
        </p:spPr>
      </p:pic>
      <p:pic>
        <p:nvPicPr>
          <p:cNvPr id="6" name="Picture 5"/>
          <p:cNvPicPr>
            <a:picLocks noChangeAspect="1"/>
          </p:cNvPicPr>
          <p:nvPr userDrawn="1"/>
        </p:nvPicPr>
        <p:blipFill>
          <a:blip r:embed="rId4"/>
          <a:stretch>
            <a:fillRect/>
          </a:stretch>
        </p:blipFill>
        <p:spPr>
          <a:xfrm>
            <a:off x="546448" y="400722"/>
            <a:ext cx="3245572" cy="520050"/>
          </a:xfrm>
          <a:prstGeom prst="rect">
            <a:avLst/>
          </a:prstGeom>
        </p:spPr>
      </p:pic>
      <p:sp>
        <p:nvSpPr>
          <p:cNvPr id="11" name="Text Placeholder 4"/>
          <p:cNvSpPr>
            <a:spLocks noGrp="1"/>
          </p:cNvSpPr>
          <p:nvPr>
            <p:ph type="body" sz="quarter" idx="13" hasCustomPrompt="1"/>
          </p:nvPr>
        </p:nvSpPr>
        <p:spPr>
          <a:xfrm>
            <a:off x="449527" y="4033510"/>
            <a:ext cx="9550810" cy="1582074"/>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dirty="0">
                <a:solidFill>
                  <a:schemeClr val="bg1"/>
                </a:solidFill>
              </a:rPr>
              <a:t>Speaker Name</a:t>
            </a:r>
          </a:p>
          <a:p>
            <a:r>
              <a:rPr lang="en-US" dirty="0">
                <a:solidFill>
                  <a:schemeClr val="bg1"/>
                </a:solidFill>
              </a:rPr>
              <a:t>Title</a:t>
            </a:r>
          </a:p>
          <a:p>
            <a:r>
              <a:rPr lang="en-US" dirty="0">
                <a:solidFill>
                  <a:schemeClr val="bg1"/>
                </a:solidFill>
              </a:rPr>
              <a:t>Other</a:t>
            </a:r>
          </a:p>
        </p:txBody>
      </p:sp>
      <p:sp>
        <p:nvSpPr>
          <p:cNvPr id="13" name="Title 12"/>
          <p:cNvSpPr>
            <a:spLocks noGrp="1"/>
          </p:cNvSpPr>
          <p:nvPr>
            <p:ph type="title" hasCustomPrompt="1"/>
          </p:nvPr>
        </p:nvSpPr>
        <p:spPr>
          <a:xfrm>
            <a:off x="449527" y="2156645"/>
            <a:ext cx="9550811" cy="1876864"/>
          </a:xfrm>
          <a:prstGeom prst="rect">
            <a:avLst/>
          </a:prstGeom>
        </p:spPr>
        <p:txBody>
          <a:bodyPr lIns="146304" tIns="9144" rIns="146304" bIns="9144" anchor="b" anchorCtr="0"/>
          <a:lstStyle>
            <a:lvl1pPr marL="0" indent="0">
              <a:spcBef>
                <a:spcPts val="0"/>
              </a:spcBef>
              <a:buNone/>
              <a:defRPr sz="6119">
                <a:solidFill>
                  <a:schemeClr val="bg1"/>
                </a:solidFill>
                <a:latin typeface="+mj-lt"/>
              </a:defRPr>
            </a:lvl1pPr>
          </a:lstStyle>
          <a:p>
            <a:r>
              <a:rPr lang="en-US" sz="6119" dirty="0">
                <a:solidFill>
                  <a:schemeClr val="bg1"/>
                </a:solidFill>
              </a:rPr>
              <a:t>Presentation title</a:t>
            </a:r>
          </a:p>
        </p:txBody>
      </p:sp>
    </p:spTree>
    <p:extLst>
      <p:ext uri="{BB962C8B-B14F-4D97-AF65-F5344CB8AC3E}">
        <p14:creationId xmlns:p14="http://schemas.microsoft.com/office/powerpoint/2010/main" val="11727381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8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7" name="Rectangle 6"/>
          <p:cNvSpPr/>
          <p:nvPr userDrawn="1"/>
        </p:nvSpPr>
        <p:spPr bwMode="auto">
          <a:xfrm>
            <a:off x="2" y="497"/>
            <a:ext cx="12436474" cy="677766"/>
          </a:xfrm>
          <a:prstGeom prst="rect">
            <a:avLst/>
          </a:prstGeom>
          <a:solidFill>
            <a:schemeClr val="bg1"/>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87203" y="220102"/>
            <a:ext cx="1211509" cy="259752"/>
          </a:xfrm>
          <a:prstGeom prst="rect">
            <a:avLst/>
          </a:prstGeom>
        </p:spPr>
      </p:pic>
      <p:pic>
        <p:nvPicPr>
          <p:cNvPr id="9" name="Picture 8"/>
          <p:cNvPicPr>
            <a:picLocks noChangeAspect="1"/>
          </p:cNvPicPr>
          <p:nvPr userDrawn="1"/>
        </p:nvPicPr>
        <p:blipFill>
          <a:blip r:embed="rId3"/>
          <a:stretch>
            <a:fillRect/>
          </a:stretch>
        </p:blipFill>
        <p:spPr>
          <a:xfrm>
            <a:off x="8894159" y="6351586"/>
            <a:ext cx="3129410" cy="367559"/>
          </a:xfrm>
          <a:prstGeom prst="rect">
            <a:avLst/>
          </a:prstGeom>
        </p:spPr>
      </p:pic>
      <p:sp>
        <p:nvSpPr>
          <p:cNvPr id="14" name="Text Placeholder 4"/>
          <p:cNvSpPr>
            <a:spLocks noGrp="1"/>
          </p:cNvSpPr>
          <p:nvPr>
            <p:ph type="body" sz="quarter" idx="13" hasCustomPrompt="1"/>
          </p:nvPr>
        </p:nvSpPr>
        <p:spPr>
          <a:xfrm>
            <a:off x="449527" y="4033510"/>
            <a:ext cx="9550810" cy="1582074"/>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dirty="0">
                <a:solidFill>
                  <a:schemeClr val="bg1"/>
                </a:solidFill>
              </a:rPr>
              <a:t>Speaker Name</a:t>
            </a:r>
          </a:p>
          <a:p>
            <a:r>
              <a:rPr lang="en-US" dirty="0">
                <a:solidFill>
                  <a:schemeClr val="bg1"/>
                </a:solidFill>
              </a:rPr>
              <a:t>Title</a:t>
            </a:r>
          </a:p>
          <a:p>
            <a:r>
              <a:rPr lang="en-US" dirty="0">
                <a:solidFill>
                  <a:schemeClr val="bg1"/>
                </a:solidFill>
              </a:rPr>
              <a:t>Other</a:t>
            </a:r>
          </a:p>
        </p:txBody>
      </p:sp>
      <p:sp>
        <p:nvSpPr>
          <p:cNvPr id="15" name="Title 12"/>
          <p:cNvSpPr>
            <a:spLocks noGrp="1"/>
          </p:cNvSpPr>
          <p:nvPr>
            <p:ph type="title" hasCustomPrompt="1"/>
          </p:nvPr>
        </p:nvSpPr>
        <p:spPr>
          <a:xfrm>
            <a:off x="449527" y="2156645"/>
            <a:ext cx="9550811" cy="1876864"/>
          </a:xfrm>
          <a:prstGeom prst="rect">
            <a:avLst/>
          </a:prstGeom>
        </p:spPr>
        <p:txBody>
          <a:bodyPr lIns="146304" tIns="9144" rIns="146304" bIns="9144" anchor="b" anchorCtr="0"/>
          <a:lstStyle>
            <a:lvl1pPr marL="0" indent="0">
              <a:spcBef>
                <a:spcPts val="0"/>
              </a:spcBef>
              <a:buNone/>
              <a:defRPr sz="6119">
                <a:solidFill>
                  <a:schemeClr val="bg1"/>
                </a:solidFill>
                <a:latin typeface="+mj-lt"/>
              </a:defRPr>
            </a:lvl1pPr>
          </a:lstStyle>
          <a:p>
            <a:r>
              <a:rPr lang="en-US" sz="6119" dirty="0">
                <a:solidFill>
                  <a:schemeClr val="bg1"/>
                </a:solidFill>
              </a:rPr>
              <a:t>Presentation title</a:t>
            </a:r>
          </a:p>
        </p:txBody>
      </p:sp>
    </p:spTree>
    <p:extLst>
      <p:ext uri="{BB962C8B-B14F-4D97-AF65-F5344CB8AC3E}">
        <p14:creationId xmlns:p14="http://schemas.microsoft.com/office/powerpoint/2010/main" val="267557961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Title Slide 3">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9527" y="4033510"/>
            <a:ext cx="9550810" cy="1582074"/>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dirty="0">
                <a:solidFill>
                  <a:schemeClr val="bg1"/>
                </a:solidFill>
              </a:rPr>
              <a:t>Speaker Name</a:t>
            </a:r>
          </a:p>
          <a:p>
            <a:r>
              <a:rPr lang="en-US" dirty="0">
                <a:solidFill>
                  <a:schemeClr val="bg1"/>
                </a:solidFill>
              </a:rPr>
              <a:t>Title</a:t>
            </a:r>
          </a:p>
          <a:p>
            <a:r>
              <a:rPr lang="en-US" dirty="0">
                <a:solidFill>
                  <a:schemeClr val="bg1"/>
                </a:solidFill>
              </a:rPr>
              <a:t>Other</a:t>
            </a:r>
          </a:p>
        </p:txBody>
      </p:sp>
      <p:sp>
        <p:nvSpPr>
          <p:cNvPr id="13" name="Title 12"/>
          <p:cNvSpPr>
            <a:spLocks noGrp="1"/>
          </p:cNvSpPr>
          <p:nvPr>
            <p:ph type="title" hasCustomPrompt="1"/>
          </p:nvPr>
        </p:nvSpPr>
        <p:spPr>
          <a:xfrm>
            <a:off x="449527" y="2156645"/>
            <a:ext cx="9550811" cy="1876864"/>
          </a:xfrm>
          <a:prstGeom prst="rect">
            <a:avLst/>
          </a:prstGeom>
        </p:spPr>
        <p:txBody>
          <a:bodyPr lIns="146304" tIns="9144" rIns="146304" bIns="9144" anchor="b" anchorCtr="0"/>
          <a:lstStyle>
            <a:lvl1pPr marL="0" indent="0">
              <a:spcBef>
                <a:spcPts val="0"/>
              </a:spcBef>
              <a:buNone/>
              <a:defRPr sz="6119">
                <a:solidFill>
                  <a:schemeClr val="bg1"/>
                </a:solidFill>
                <a:latin typeface="+mj-lt"/>
              </a:defRPr>
            </a:lvl1pPr>
          </a:lstStyle>
          <a:p>
            <a:r>
              <a:rPr lang="en-US" sz="6119" dirty="0">
                <a:solidFill>
                  <a:schemeClr val="bg1"/>
                </a:solidFill>
              </a:rPr>
              <a:t>Presentation title</a:t>
            </a:r>
          </a:p>
        </p:txBody>
      </p:sp>
      <p:pic>
        <p:nvPicPr>
          <p:cNvPr id="7" name="Picture 6"/>
          <p:cNvPicPr>
            <a:picLocks noChangeAspect="1"/>
          </p:cNvPicPr>
          <p:nvPr userDrawn="1"/>
        </p:nvPicPr>
        <p:blipFill rotWithShape="1">
          <a:blip r:embed="rId2">
            <a:alphaModFix amt="21000"/>
          </a:blip>
          <a:srcRect t="43378" r="43213" b="10783"/>
          <a:stretch/>
        </p:blipFill>
        <p:spPr>
          <a:xfrm>
            <a:off x="3078351" y="497"/>
            <a:ext cx="9358124" cy="6994029"/>
          </a:xfrm>
          <a:prstGeom prst="rect">
            <a:avLst/>
          </a:prstGeom>
        </p:spPr>
      </p:pic>
      <p:sp>
        <p:nvSpPr>
          <p:cNvPr id="8" name="Rectangle 7"/>
          <p:cNvSpPr/>
          <p:nvPr userDrawn="1"/>
        </p:nvSpPr>
        <p:spPr bwMode="auto">
          <a:xfrm>
            <a:off x="1" y="6243047"/>
            <a:ext cx="12436475" cy="769073"/>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343550" y="6498548"/>
            <a:ext cx="1066800" cy="233151"/>
          </a:xfrm>
          <a:prstGeom prst="rect">
            <a:avLst/>
          </a:prstGeom>
          <a:noFill/>
          <a:ln>
            <a:noFill/>
          </a:ln>
        </p:spPr>
      </p:pic>
      <p:pic>
        <p:nvPicPr>
          <p:cNvPr id="12" name="Picture 11"/>
          <p:cNvPicPr>
            <a:picLocks noChangeAspect="1"/>
          </p:cNvPicPr>
          <p:nvPr userDrawn="1"/>
        </p:nvPicPr>
        <p:blipFill>
          <a:blip r:embed="rId5"/>
          <a:stretch>
            <a:fillRect/>
          </a:stretch>
        </p:blipFill>
        <p:spPr>
          <a:xfrm>
            <a:off x="8836078" y="335958"/>
            <a:ext cx="3245572" cy="520050"/>
          </a:xfrm>
          <a:prstGeom prst="rect">
            <a:avLst/>
          </a:prstGeom>
        </p:spPr>
      </p:pic>
    </p:spTree>
    <p:extLst>
      <p:ext uri="{BB962C8B-B14F-4D97-AF65-F5344CB8AC3E}">
        <p14:creationId xmlns:p14="http://schemas.microsoft.com/office/powerpoint/2010/main" val="16499988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Title Slide 4">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9527" y="3055958"/>
            <a:ext cx="9550810" cy="1582074"/>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dirty="0">
                <a:solidFill>
                  <a:schemeClr val="bg1"/>
                </a:solidFill>
              </a:rPr>
              <a:t>Speaker Name</a:t>
            </a:r>
          </a:p>
          <a:p>
            <a:r>
              <a:rPr lang="en-US" dirty="0">
                <a:solidFill>
                  <a:schemeClr val="bg1"/>
                </a:solidFill>
              </a:rPr>
              <a:t>Title</a:t>
            </a:r>
          </a:p>
          <a:p>
            <a:r>
              <a:rPr lang="en-US" dirty="0">
                <a:solidFill>
                  <a:schemeClr val="bg1"/>
                </a:solidFill>
              </a:rPr>
              <a:t>Other</a:t>
            </a:r>
          </a:p>
        </p:txBody>
      </p:sp>
      <p:sp>
        <p:nvSpPr>
          <p:cNvPr id="13" name="Title 12"/>
          <p:cNvSpPr>
            <a:spLocks noGrp="1"/>
          </p:cNvSpPr>
          <p:nvPr>
            <p:ph type="title" hasCustomPrompt="1"/>
          </p:nvPr>
        </p:nvSpPr>
        <p:spPr>
          <a:xfrm>
            <a:off x="449527" y="1179094"/>
            <a:ext cx="9550811" cy="1876864"/>
          </a:xfrm>
          <a:prstGeom prst="rect">
            <a:avLst/>
          </a:prstGeom>
        </p:spPr>
        <p:txBody>
          <a:bodyPr lIns="146304" tIns="9144" rIns="146304" bIns="9144" anchor="b" anchorCtr="0"/>
          <a:lstStyle>
            <a:lvl1pPr marL="0" indent="0">
              <a:spcBef>
                <a:spcPts val="0"/>
              </a:spcBef>
              <a:buNone/>
              <a:defRPr sz="6119">
                <a:solidFill>
                  <a:schemeClr val="bg1"/>
                </a:solidFill>
                <a:latin typeface="+mj-lt"/>
              </a:defRPr>
            </a:lvl1pPr>
          </a:lstStyle>
          <a:p>
            <a:r>
              <a:rPr lang="en-US" sz="6119" dirty="0">
                <a:solidFill>
                  <a:schemeClr val="bg1"/>
                </a:solidFill>
              </a:rPr>
              <a:t>Presentation title</a:t>
            </a:r>
          </a:p>
        </p:txBody>
      </p:sp>
      <p:sp>
        <p:nvSpPr>
          <p:cNvPr id="12" name="Rectangle 11"/>
          <p:cNvSpPr/>
          <p:nvPr userDrawn="1"/>
        </p:nvSpPr>
        <p:spPr bwMode="auto">
          <a:xfrm>
            <a:off x="1" y="5816628"/>
            <a:ext cx="12436475" cy="117789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241280" y="6253418"/>
            <a:ext cx="1399103" cy="299325"/>
          </a:xfrm>
          <a:prstGeom prst="rect">
            <a:avLst/>
          </a:prstGeom>
        </p:spPr>
      </p:pic>
      <p:pic>
        <p:nvPicPr>
          <p:cNvPr id="15" name="Picture 14"/>
          <p:cNvPicPr>
            <a:picLocks noChangeAspect="1"/>
          </p:cNvPicPr>
          <p:nvPr userDrawn="1"/>
        </p:nvPicPr>
        <p:blipFill rotWithShape="1">
          <a:blip r:embed="rId3">
            <a:alphaModFix amt="10000"/>
          </a:blip>
          <a:srcRect t="43378" r="43213" b="10783"/>
          <a:stretch/>
        </p:blipFill>
        <p:spPr>
          <a:xfrm>
            <a:off x="3078351" y="497"/>
            <a:ext cx="9358124" cy="6994029"/>
          </a:xfrm>
          <a:prstGeom prst="rect">
            <a:avLst/>
          </a:prstGeom>
        </p:spPr>
      </p:pic>
      <p:pic>
        <p:nvPicPr>
          <p:cNvPr id="16" name="Picture 15"/>
          <p:cNvPicPr>
            <a:picLocks noChangeAspect="1"/>
          </p:cNvPicPr>
          <p:nvPr userDrawn="1"/>
        </p:nvPicPr>
        <p:blipFill>
          <a:blip r:embed="rId4"/>
          <a:stretch>
            <a:fillRect/>
          </a:stretch>
        </p:blipFill>
        <p:spPr>
          <a:xfrm>
            <a:off x="9020874" y="6113416"/>
            <a:ext cx="3245572" cy="520050"/>
          </a:xfrm>
          <a:prstGeom prst="rect">
            <a:avLst/>
          </a:prstGeom>
        </p:spPr>
      </p:pic>
    </p:spTree>
    <p:extLst>
      <p:ext uri="{BB962C8B-B14F-4D97-AF65-F5344CB8AC3E}">
        <p14:creationId xmlns:p14="http://schemas.microsoft.com/office/powerpoint/2010/main" val="19808048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4" name="Rectangle 3">
            <a:extLst>
              <a:ext uri="{FF2B5EF4-FFF2-40B4-BE49-F238E27FC236}">
                <a16:creationId xmlns:a16="http://schemas.microsoft.com/office/drawing/2014/main" id="{FD1ABB9C-34DF-470B-9A68-B7FF651D0889}"/>
              </a:ext>
            </a:extLst>
          </p:cNvPr>
          <p:cNvSpPr/>
          <p:nvPr userDrawn="1"/>
        </p:nvSpPr>
        <p:spPr bwMode="auto">
          <a:xfrm>
            <a:off x="0" y="0"/>
            <a:ext cx="544131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Title Slide 5">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9527" y="3055958"/>
            <a:ext cx="9550810" cy="1582074"/>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dirty="0">
                <a:solidFill>
                  <a:schemeClr val="bg1"/>
                </a:solidFill>
              </a:rPr>
              <a:t>Speaker Name</a:t>
            </a:r>
          </a:p>
          <a:p>
            <a:r>
              <a:rPr lang="en-US" dirty="0">
                <a:solidFill>
                  <a:schemeClr val="bg1"/>
                </a:solidFill>
              </a:rPr>
              <a:t>Title</a:t>
            </a:r>
          </a:p>
          <a:p>
            <a:r>
              <a:rPr lang="en-US" dirty="0">
                <a:solidFill>
                  <a:schemeClr val="bg1"/>
                </a:solidFill>
              </a:rPr>
              <a:t>Other</a:t>
            </a:r>
          </a:p>
        </p:txBody>
      </p:sp>
      <p:sp>
        <p:nvSpPr>
          <p:cNvPr id="13" name="Title 12"/>
          <p:cNvSpPr>
            <a:spLocks noGrp="1"/>
          </p:cNvSpPr>
          <p:nvPr>
            <p:ph type="title" hasCustomPrompt="1"/>
          </p:nvPr>
        </p:nvSpPr>
        <p:spPr>
          <a:xfrm>
            <a:off x="449527" y="1179094"/>
            <a:ext cx="9550811" cy="1876864"/>
          </a:xfrm>
          <a:prstGeom prst="rect">
            <a:avLst/>
          </a:prstGeom>
        </p:spPr>
        <p:txBody>
          <a:bodyPr lIns="146304" tIns="9144" rIns="146304" bIns="9144" anchor="b" anchorCtr="0"/>
          <a:lstStyle>
            <a:lvl1pPr marL="0" indent="0">
              <a:spcBef>
                <a:spcPts val="0"/>
              </a:spcBef>
              <a:buNone/>
              <a:defRPr sz="6119">
                <a:solidFill>
                  <a:schemeClr val="bg1"/>
                </a:solidFill>
                <a:latin typeface="+mj-lt"/>
              </a:defRPr>
            </a:lvl1pPr>
          </a:lstStyle>
          <a:p>
            <a:r>
              <a:rPr lang="en-US" sz="6119" dirty="0">
                <a:solidFill>
                  <a:schemeClr val="bg1"/>
                </a:solidFill>
              </a:rPr>
              <a:t>Presentation title</a:t>
            </a:r>
          </a:p>
        </p:txBody>
      </p:sp>
      <p:sp>
        <p:nvSpPr>
          <p:cNvPr id="12" name="Rectangle 11"/>
          <p:cNvSpPr/>
          <p:nvPr userDrawn="1"/>
        </p:nvSpPr>
        <p:spPr bwMode="auto">
          <a:xfrm>
            <a:off x="1" y="5816628"/>
            <a:ext cx="12436475" cy="117789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241280" y="6253418"/>
            <a:ext cx="1399103" cy="299325"/>
          </a:xfrm>
          <a:prstGeom prst="rect">
            <a:avLst/>
          </a:prstGeom>
        </p:spPr>
      </p:pic>
      <p:pic>
        <p:nvPicPr>
          <p:cNvPr id="15" name="Picture 14"/>
          <p:cNvPicPr>
            <a:picLocks noChangeAspect="1"/>
          </p:cNvPicPr>
          <p:nvPr userDrawn="1"/>
        </p:nvPicPr>
        <p:blipFill rotWithShape="1">
          <a:blip r:embed="rId3">
            <a:alphaModFix amt="10000"/>
          </a:blip>
          <a:srcRect t="43378" r="43213" b="10783"/>
          <a:stretch/>
        </p:blipFill>
        <p:spPr>
          <a:xfrm>
            <a:off x="3078351" y="497"/>
            <a:ext cx="9358124" cy="6994029"/>
          </a:xfrm>
          <a:prstGeom prst="rect">
            <a:avLst/>
          </a:prstGeom>
        </p:spPr>
      </p:pic>
      <p:pic>
        <p:nvPicPr>
          <p:cNvPr id="9" name="Picture 8"/>
          <p:cNvPicPr>
            <a:picLocks noChangeAspect="1"/>
          </p:cNvPicPr>
          <p:nvPr userDrawn="1"/>
        </p:nvPicPr>
        <p:blipFill>
          <a:blip r:embed="rId4"/>
          <a:stretch>
            <a:fillRect/>
          </a:stretch>
        </p:blipFill>
        <p:spPr>
          <a:xfrm>
            <a:off x="8836078" y="335958"/>
            <a:ext cx="3245572" cy="520050"/>
          </a:xfrm>
          <a:prstGeom prst="rect">
            <a:avLst/>
          </a:prstGeom>
        </p:spPr>
      </p:pic>
    </p:spTree>
    <p:extLst>
      <p:ext uri="{BB962C8B-B14F-4D97-AF65-F5344CB8AC3E}">
        <p14:creationId xmlns:p14="http://schemas.microsoft.com/office/powerpoint/2010/main" val="2990221351"/>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Section Slide 1">
    <p:spTree>
      <p:nvGrpSpPr>
        <p:cNvPr id="1" name=""/>
        <p:cNvGrpSpPr/>
        <p:nvPr/>
      </p:nvGrpSpPr>
      <p:grpSpPr>
        <a:xfrm>
          <a:off x="0" y="0"/>
          <a:ext cx="0" cy="0"/>
          <a:chOff x="0" y="0"/>
          <a:chExt cx="0" cy="0"/>
        </a:xfrm>
      </p:grpSpPr>
      <p:sp>
        <p:nvSpPr>
          <p:cNvPr id="4" name="Rectangle 3"/>
          <p:cNvSpPr/>
          <p:nvPr userDrawn="1"/>
        </p:nvSpPr>
        <p:spPr bwMode="auto">
          <a:xfrm>
            <a:off x="1" y="6243047"/>
            <a:ext cx="12436475" cy="769073"/>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rotWithShape="1">
          <a:blip r:embed="rId2" cstate="print">
            <a:extLst>
              <a:ext uri="{BEBA8EAE-BF5A-486C-A8C5-ECC9F3942E4B}">
                <a14:imgProps xmlns:a14="http://schemas.microsoft.com/office/drawing/2010/main">
                  <a14:imgLayer r:embed="rId3"/>
                </a14:imgProps>
              </a:ext>
              <a:ext uri="{28A0092B-C50C-407E-A947-70E740481C1C}">
                <a14:useLocalDpi xmlns:a14="http://schemas.microsoft.com/office/drawing/2010/main"/>
              </a:ext>
            </a:extLst>
          </a:blip>
          <a:stretch/>
        </p:blipFill>
        <p:spPr bwMode="invGray">
          <a:xfrm>
            <a:off x="324354" y="6498548"/>
            <a:ext cx="1066800" cy="233151"/>
          </a:xfrm>
          <a:prstGeom prst="rect">
            <a:avLst/>
          </a:prstGeom>
          <a:noFill/>
          <a:ln>
            <a:noFill/>
          </a:ln>
        </p:spPr>
      </p:pic>
      <p:pic>
        <p:nvPicPr>
          <p:cNvPr id="6" name="Picture 5"/>
          <p:cNvPicPr>
            <a:picLocks noChangeAspect="1"/>
          </p:cNvPicPr>
          <p:nvPr userDrawn="1"/>
        </p:nvPicPr>
        <p:blipFill>
          <a:blip r:embed="rId4"/>
          <a:stretch>
            <a:fillRect/>
          </a:stretch>
        </p:blipFill>
        <p:spPr>
          <a:xfrm>
            <a:off x="546448" y="400722"/>
            <a:ext cx="3245572" cy="520050"/>
          </a:xfrm>
          <a:prstGeom prst="rect">
            <a:avLst/>
          </a:prstGeom>
        </p:spPr>
      </p:pic>
      <p:sp>
        <p:nvSpPr>
          <p:cNvPr id="15" name="Text Placeholder 4"/>
          <p:cNvSpPr>
            <a:spLocks noGrp="1"/>
          </p:cNvSpPr>
          <p:nvPr>
            <p:ph type="body" sz="quarter" idx="13" hasCustomPrompt="1"/>
          </p:nvPr>
        </p:nvSpPr>
        <p:spPr>
          <a:xfrm>
            <a:off x="449527" y="4033510"/>
            <a:ext cx="9550810" cy="678031"/>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dirty="0">
                <a:solidFill>
                  <a:schemeClr val="bg1"/>
                </a:solidFill>
              </a:rPr>
              <a:t>Name</a:t>
            </a:r>
          </a:p>
        </p:txBody>
      </p:sp>
      <p:sp>
        <p:nvSpPr>
          <p:cNvPr id="16" name="Title 12"/>
          <p:cNvSpPr>
            <a:spLocks noGrp="1"/>
          </p:cNvSpPr>
          <p:nvPr>
            <p:ph type="title" hasCustomPrompt="1"/>
          </p:nvPr>
        </p:nvSpPr>
        <p:spPr>
          <a:xfrm>
            <a:off x="449527" y="2156645"/>
            <a:ext cx="9550811" cy="1876864"/>
          </a:xfrm>
          <a:prstGeom prst="rect">
            <a:avLst/>
          </a:prstGeom>
        </p:spPr>
        <p:txBody>
          <a:bodyPr lIns="146304" tIns="9144" rIns="146304" bIns="9144" anchor="b" anchorCtr="0"/>
          <a:lstStyle>
            <a:lvl1pPr marL="0" indent="0">
              <a:spcBef>
                <a:spcPts val="0"/>
              </a:spcBef>
              <a:buNone/>
              <a:defRPr sz="6119">
                <a:solidFill>
                  <a:schemeClr val="bg1"/>
                </a:solidFill>
                <a:latin typeface="+mj-lt"/>
              </a:defRPr>
            </a:lvl1pPr>
          </a:lstStyle>
          <a:p>
            <a:r>
              <a:rPr lang="en-US" sz="6119" dirty="0">
                <a:solidFill>
                  <a:schemeClr val="bg1"/>
                </a:solidFill>
              </a:rPr>
              <a:t>Demo</a:t>
            </a:r>
          </a:p>
        </p:txBody>
      </p:sp>
    </p:spTree>
    <p:extLst>
      <p:ext uri="{BB962C8B-B14F-4D97-AF65-F5344CB8AC3E}">
        <p14:creationId xmlns:p14="http://schemas.microsoft.com/office/powerpoint/2010/main" val="20855859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8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Section Slide 2">
    <p:spTree>
      <p:nvGrpSpPr>
        <p:cNvPr id="1" name=""/>
        <p:cNvGrpSpPr/>
        <p:nvPr/>
      </p:nvGrpSpPr>
      <p:grpSpPr>
        <a:xfrm>
          <a:off x="0" y="0"/>
          <a:ext cx="0" cy="0"/>
          <a:chOff x="0" y="0"/>
          <a:chExt cx="0" cy="0"/>
        </a:xfrm>
      </p:grpSpPr>
      <p:sp>
        <p:nvSpPr>
          <p:cNvPr id="7" name="Rectangle 6"/>
          <p:cNvSpPr/>
          <p:nvPr userDrawn="1"/>
        </p:nvSpPr>
        <p:spPr bwMode="auto">
          <a:xfrm>
            <a:off x="2" y="497"/>
            <a:ext cx="12436474" cy="677766"/>
          </a:xfrm>
          <a:prstGeom prst="rect">
            <a:avLst/>
          </a:prstGeom>
          <a:solidFill>
            <a:schemeClr val="bg1"/>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87203" y="220102"/>
            <a:ext cx="1211509" cy="259752"/>
          </a:xfrm>
          <a:prstGeom prst="rect">
            <a:avLst/>
          </a:prstGeom>
        </p:spPr>
      </p:pic>
      <p:pic>
        <p:nvPicPr>
          <p:cNvPr id="9" name="Picture 8"/>
          <p:cNvPicPr>
            <a:picLocks noChangeAspect="1"/>
          </p:cNvPicPr>
          <p:nvPr userDrawn="1"/>
        </p:nvPicPr>
        <p:blipFill>
          <a:blip r:embed="rId3"/>
          <a:stretch>
            <a:fillRect/>
          </a:stretch>
        </p:blipFill>
        <p:spPr>
          <a:xfrm>
            <a:off x="8894159" y="6351586"/>
            <a:ext cx="3129410" cy="367559"/>
          </a:xfrm>
          <a:prstGeom prst="rect">
            <a:avLst/>
          </a:prstGeom>
        </p:spPr>
      </p:pic>
      <p:sp>
        <p:nvSpPr>
          <p:cNvPr id="14" name="Text Placeholder 4"/>
          <p:cNvSpPr>
            <a:spLocks noGrp="1"/>
          </p:cNvSpPr>
          <p:nvPr>
            <p:ph type="body" sz="quarter" idx="13" hasCustomPrompt="1"/>
          </p:nvPr>
        </p:nvSpPr>
        <p:spPr>
          <a:xfrm>
            <a:off x="449527" y="4033510"/>
            <a:ext cx="9550810" cy="678031"/>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dirty="0">
                <a:solidFill>
                  <a:schemeClr val="bg1"/>
                </a:solidFill>
              </a:rPr>
              <a:t>Name</a:t>
            </a:r>
          </a:p>
        </p:txBody>
      </p:sp>
      <p:sp>
        <p:nvSpPr>
          <p:cNvPr id="15" name="Title 12"/>
          <p:cNvSpPr>
            <a:spLocks noGrp="1"/>
          </p:cNvSpPr>
          <p:nvPr>
            <p:ph type="title" hasCustomPrompt="1"/>
          </p:nvPr>
        </p:nvSpPr>
        <p:spPr>
          <a:xfrm>
            <a:off x="449527" y="2156645"/>
            <a:ext cx="9550811" cy="1876864"/>
          </a:xfrm>
          <a:prstGeom prst="rect">
            <a:avLst/>
          </a:prstGeom>
        </p:spPr>
        <p:txBody>
          <a:bodyPr lIns="146304" tIns="9144" rIns="146304" bIns="9144" anchor="b" anchorCtr="0"/>
          <a:lstStyle>
            <a:lvl1pPr marL="0" indent="0">
              <a:spcBef>
                <a:spcPts val="0"/>
              </a:spcBef>
              <a:buNone/>
              <a:defRPr sz="6119">
                <a:solidFill>
                  <a:schemeClr val="bg1"/>
                </a:solidFill>
                <a:latin typeface="+mj-lt"/>
              </a:defRPr>
            </a:lvl1pPr>
          </a:lstStyle>
          <a:p>
            <a:r>
              <a:rPr lang="en-US" sz="6119" dirty="0">
                <a:solidFill>
                  <a:schemeClr val="bg1"/>
                </a:solidFill>
              </a:rPr>
              <a:t>Demo</a:t>
            </a:r>
          </a:p>
        </p:txBody>
      </p:sp>
    </p:spTree>
    <p:extLst>
      <p:ext uri="{BB962C8B-B14F-4D97-AF65-F5344CB8AC3E}">
        <p14:creationId xmlns:p14="http://schemas.microsoft.com/office/powerpoint/2010/main" val="58309798"/>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Section Slide 3">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9527" y="3874184"/>
            <a:ext cx="9550810" cy="678031"/>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dirty="0">
                <a:solidFill>
                  <a:schemeClr val="bg1"/>
                </a:solidFill>
              </a:rPr>
              <a:t>Other</a:t>
            </a:r>
          </a:p>
        </p:txBody>
      </p:sp>
      <p:sp>
        <p:nvSpPr>
          <p:cNvPr id="13" name="Title 12"/>
          <p:cNvSpPr>
            <a:spLocks noGrp="1"/>
          </p:cNvSpPr>
          <p:nvPr>
            <p:ph type="title" hasCustomPrompt="1"/>
          </p:nvPr>
        </p:nvSpPr>
        <p:spPr>
          <a:xfrm>
            <a:off x="449527" y="1997319"/>
            <a:ext cx="9550811" cy="1876864"/>
          </a:xfrm>
          <a:prstGeom prst="rect">
            <a:avLst/>
          </a:prstGeom>
        </p:spPr>
        <p:txBody>
          <a:bodyPr lIns="146304" tIns="9144" rIns="146304" bIns="9144" anchor="b" anchorCtr="0"/>
          <a:lstStyle>
            <a:lvl1pPr marL="0" indent="0">
              <a:spcBef>
                <a:spcPts val="0"/>
              </a:spcBef>
              <a:buNone/>
              <a:defRPr sz="6119">
                <a:solidFill>
                  <a:schemeClr val="bg1"/>
                </a:solidFill>
                <a:latin typeface="+mj-lt"/>
              </a:defRPr>
            </a:lvl1pPr>
          </a:lstStyle>
          <a:p>
            <a:r>
              <a:rPr lang="en-US" sz="6119" dirty="0">
                <a:solidFill>
                  <a:schemeClr val="bg1"/>
                </a:solidFill>
              </a:rPr>
              <a:t>Section title</a:t>
            </a:r>
          </a:p>
        </p:txBody>
      </p:sp>
      <p:pic>
        <p:nvPicPr>
          <p:cNvPr id="15" name="Picture 14"/>
          <p:cNvPicPr>
            <a:picLocks noChangeAspect="1"/>
          </p:cNvPicPr>
          <p:nvPr userDrawn="1"/>
        </p:nvPicPr>
        <p:blipFill rotWithShape="1">
          <a:blip r:embed="rId2">
            <a:alphaModFix amt="10000"/>
          </a:blip>
          <a:srcRect t="43378" r="43213" b="10783"/>
          <a:stretch/>
        </p:blipFill>
        <p:spPr>
          <a:xfrm>
            <a:off x="3078351" y="497"/>
            <a:ext cx="9358124" cy="6994029"/>
          </a:xfrm>
          <a:prstGeom prst="rect">
            <a:avLst/>
          </a:prstGeom>
        </p:spPr>
      </p:pic>
      <p:pic>
        <p:nvPicPr>
          <p:cNvPr id="8" name="Picture 7"/>
          <p:cNvPicPr>
            <a:picLocks noChangeAspect="1"/>
          </p:cNvPicPr>
          <p:nvPr userDrawn="1"/>
        </p:nvPicPr>
        <p:blipFill>
          <a:blip r:embed="rId3"/>
          <a:stretch>
            <a:fillRect/>
          </a:stretch>
        </p:blipFill>
        <p:spPr>
          <a:xfrm>
            <a:off x="8836078" y="335958"/>
            <a:ext cx="3245572" cy="520050"/>
          </a:xfrm>
          <a:prstGeom prst="rect">
            <a:avLst/>
          </a:prstGeom>
        </p:spPr>
      </p:pic>
    </p:spTree>
    <p:extLst>
      <p:ext uri="{BB962C8B-B14F-4D97-AF65-F5344CB8AC3E}">
        <p14:creationId xmlns:p14="http://schemas.microsoft.com/office/powerpoint/2010/main" val="392856851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Section Slide 4">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9527" y="3874184"/>
            <a:ext cx="9550810" cy="678031"/>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dirty="0">
                <a:solidFill>
                  <a:schemeClr val="bg1"/>
                </a:solidFill>
              </a:rPr>
              <a:t>Other</a:t>
            </a:r>
          </a:p>
        </p:txBody>
      </p:sp>
      <p:sp>
        <p:nvSpPr>
          <p:cNvPr id="13" name="Title 12"/>
          <p:cNvSpPr>
            <a:spLocks noGrp="1"/>
          </p:cNvSpPr>
          <p:nvPr>
            <p:ph type="title" hasCustomPrompt="1"/>
          </p:nvPr>
        </p:nvSpPr>
        <p:spPr>
          <a:xfrm>
            <a:off x="449527" y="1997319"/>
            <a:ext cx="9550811" cy="1876864"/>
          </a:xfrm>
          <a:prstGeom prst="rect">
            <a:avLst/>
          </a:prstGeom>
        </p:spPr>
        <p:txBody>
          <a:bodyPr lIns="146304" tIns="9144" rIns="146304" bIns="9144" anchor="b" anchorCtr="0"/>
          <a:lstStyle>
            <a:lvl1pPr marL="0" indent="0">
              <a:spcBef>
                <a:spcPts val="0"/>
              </a:spcBef>
              <a:buNone/>
              <a:defRPr sz="6119">
                <a:solidFill>
                  <a:schemeClr val="bg1"/>
                </a:solidFill>
                <a:latin typeface="+mj-lt"/>
              </a:defRPr>
            </a:lvl1pPr>
          </a:lstStyle>
          <a:p>
            <a:r>
              <a:rPr lang="en-US" sz="6119" dirty="0">
                <a:solidFill>
                  <a:schemeClr val="bg1"/>
                </a:solidFill>
              </a:rPr>
              <a:t>Section title</a:t>
            </a:r>
          </a:p>
        </p:txBody>
      </p:sp>
      <p:pic>
        <p:nvPicPr>
          <p:cNvPr id="15" name="Picture 14"/>
          <p:cNvPicPr>
            <a:picLocks noChangeAspect="1"/>
          </p:cNvPicPr>
          <p:nvPr userDrawn="1"/>
        </p:nvPicPr>
        <p:blipFill rotWithShape="1">
          <a:blip r:embed="rId2">
            <a:alphaModFix amt="10000"/>
          </a:blip>
          <a:srcRect t="43378" r="43213" b="10783"/>
          <a:stretch/>
        </p:blipFill>
        <p:spPr>
          <a:xfrm>
            <a:off x="3078351" y="497"/>
            <a:ext cx="9358124" cy="6994029"/>
          </a:xfrm>
          <a:prstGeom prst="rect">
            <a:avLst/>
          </a:prstGeom>
        </p:spPr>
      </p:pic>
    </p:spTree>
    <p:extLst>
      <p:ext uri="{BB962C8B-B14F-4D97-AF65-F5344CB8AC3E}">
        <p14:creationId xmlns:p14="http://schemas.microsoft.com/office/powerpoint/2010/main" val="299121804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Closing Slide Connect">
    <p:spTree>
      <p:nvGrpSpPr>
        <p:cNvPr id="1" name=""/>
        <p:cNvGrpSpPr/>
        <p:nvPr/>
      </p:nvGrpSpPr>
      <p:grpSpPr>
        <a:xfrm>
          <a:off x="0" y="0"/>
          <a:ext cx="0" cy="0"/>
          <a:chOff x="0" y="0"/>
          <a:chExt cx="0" cy="0"/>
        </a:xfrm>
      </p:grpSpPr>
      <p:pic>
        <p:nvPicPr>
          <p:cNvPr id="12"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10698755" y="6253418"/>
            <a:ext cx="1399103" cy="299325"/>
          </a:xfrm>
          <a:prstGeom prst="rect">
            <a:avLst/>
          </a:prstGeom>
        </p:spPr>
      </p:pic>
      <p:pic>
        <p:nvPicPr>
          <p:cNvPr id="13" name="Picture 12"/>
          <p:cNvPicPr>
            <a:picLocks noChangeAspect="1"/>
          </p:cNvPicPr>
          <p:nvPr userDrawn="1"/>
        </p:nvPicPr>
        <p:blipFill>
          <a:blip r:embed="rId3"/>
          <a:stretch>
            <a:fillRect/>
          </a:stretch>
        </p:blipFill>
        <p:spPr>
          <a:xfrm>
            <a:off x="3224478" y="3017562"/>
            <a:ext cx="5987520" cy="959402"/>
          </a:xfrm>
          <a:prstGeom prst="rect">
            <a:avLst/>
          </a:prstGeom>
        </p:spPr>
      </p:pic>
    </p:spTree>
    <p:extLst>
      <p:ext uri="{BB962C8B-B14F-4D97-AF65-F5344CB8AC3E}">
        <p14:creationId xmlns:p14="http://schemas.microsoft.com/office/powerpoint/2010/main" val="33384024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Closing Slide Microsof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886197" y="2998278"/>
            <a:ext cx="4664082" cy="997972"/>
          </a:xfrm>
          <a:prstGeom prst="rect">
            <a:avLst/>
          </a:prstGeom>
        </p:spPr>
      </p:pic>
    </p:spTree>
    <p:extLst>
      <p:ext uri="{BB962C8B-B14F-4D97-AF65-F5344CB8AC3E}">
        <p14:creationId xmlns:p14="http://schemas.microsoft.com/office/powerpoint/2010/main" val="38842091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956944"/>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8229599" cy="1181862"/>
          </a:xfrm>
          <a:noFill/>
        </p:spPr>
        <p:txBody>
          <a:bodyPr wrap="square" tIns="91440" bIns="91440" anchor="t" anchorCtr="0">
            <a:spAutoFit/>
          </a:bodyPr>
          <a:lstStyle>
            <a:lvl1pPr>
              <a:defRPr sz="7198"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220810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userDrawn="1">
  <p:cSld name="White 50/50 SOLID BKG R">
    <p:spTree>
      <p:nvGrpSpPr>
        <p:cNvPr id="1" name=""/>
        <p:cNvGrpSpPr/>
        <p:nvPr/>
      </p:nvGrpSpPr>
      <p:grpSpPr>
        <a:xfrm>
          <a:off x="0" y="0"/>
          <a:ext cx="0" cy="0"/>
          <a:chOff x="0" y="0"/>
          <a:chExt cx="0" cy="0"/>
        </a:xfrm>
      </p:grpSpPr>
      <p:sp>
        <p:nvSpPr>
          <p:cNvPr id="2" name="Title 1"/>
          <p:cNvSpPr>
            <a:spLocks noGrp="1"/>
          </p:cNvSpPr>
          <p:nvPr>
            <p:ph type="title"/>
          </p:nvPr>
        </p:nvSpPr>
        <p:spPr>
          <a:xfrm>
            <a:off x="6688141" y="1668149"/>
            <a:ext cx="5486399" cy="917575"/>
          </a:xfrm>
        </p:spPr>
        <p:txBody>
          <a:bodyPr/>
          <a:lstStyle/>
          <a:p>
            <a:r>
              <a:rPr lang="en-US" dirty="0"/>
              <a:t>Click to edit Master title style</a:t>
            </a:r>
          </a:p>
        </p:txBody>
      </p:sp>
      <p:sp>
        <p:nvSpPr>
          <p:cNvPr id="6" name="Text Placeholder 4"/>
          <p:cNvSpPr>
            <a:spLocks noGrp="1"/>
          </p:cNvSpPr>
          <p:nvPr>
            <p:ph type="body" sz="quarter" idx="13"/>
          </p:nvPr>
        </p:nvSpPr>
        <p:spPr>
          <a:xfrm>
            <a:off x="6688138" y="4469697"/>
            <a:ext cx="5486400" cy="914400"/>
          </a:xfrm>
        </p:spPr>
        <p:txBody>
          <a:bodyPr anchor="b">
            <a:noAutofit/>
          </a:bodyPr>
          <a:lstStyle>
            <a:lvl1pPr marL="0" indent="0" algn="l" defTabSz="931537" rtl="0" eaLnBrk="1" latinLnBrk="0" hangingPunct="1">
              <a:lnSpc>
                <a:spcPct val="90000"/>
              </a:lnSpc>
              <a:spcAft>
                <a:spcPts val="1198"/>
              </a:spcAft>
              <a:buNone/>
              <a:tabLst>
                <a:tab pos="110981" algn="l"/>
              </a:tabLst>
              <a:defRPr lang="en-US" sz="2397" kern="1200" spc="-10" dirty="0" smtClean="0">
                <a:gradFill>
                  <a:gsLst>
                    <a:gs pos="2917">
                      <a:schemeClr val="tx1"/>
                    </a:gs>
                    <a:gs pos="30000">
                      <a:schemeClr val="tx1"/>
                    </a:gs>
                  </a:gsLst>
                  <a:lin ang="5400000" scaled="0"/>
                </a:gradFill>
                <a:latin typeface="Segoe UI Semilight" panose="020B0402040204020203" pitchFamily="34" charset="0"/>
                <a:ea typeface="+mn-ea"/>
                <a:cs typeface="Segoe UI Semilight" panose="020B0402040204020203" pitchFamily="34" charset="0"/>
              </a:defRPr>
            </a:lvl1pPr>
          </a:lstStyle>
          <a:p>
            <a:pPr lvl="0"/>
            <a:r>
              <a:rPr lang="en-US" dirty="0"/>
              <a:t>Click to edit Master text styles</a:t>
            </a:r>
          </a:p>
        </p:txBody>
      </p:sp>
    </p:spTree>
    <p:extLst>
      <p:ext uri="{BB962C8B-B14F-4D97-AF65-F5344CB8AC3E}">
        <p14:creationId xmlns:p14="http://schemas.microsoft.com/office/powerpoint/2010/main" val="29777058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8346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3046236"/>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041372"/>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008530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474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5021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02507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32632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0035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userDrawn="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74638" y="1434070"/>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bodyPr>
          <a:lstStyle/>
          <a:p>
            <a:pPr algn="ctr" defTabSz="932293"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9" y="4868863"/>
            <a:ext cx="5943600" cy="1827214"/>
          </a:xfrm>
        </p:spPr>
        <p:txBody>
          <a:bodyPr lIns="182880" tIns="146304" rIns="182880" bIns="146304" anchor="ctr">
            <a:noAutofit/>
          </a:bodyPr>
          <a:lstStyle>
            <a:lvl1pPr marL="0" indent="0" algn="ctr">
              <a:buNone/>
              <a:defRPr sz="3199">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1733195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474413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50/50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endParaRPr lang="en-US" dirty="0"/>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6" name="Picture 5">
            <a:extLst>
              <a:ext uri="{FF2B5EF4-FFF2-40B4-BE49-F238E27FC236}">
                <a16:creationId xmlns:a16="http://schemas.microsoft.com/office/drawing/2014/main" id="{C147BCB6-B351-4103-B9F5-A6E568D676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1034733" y="1034733"/>
            <a:ext cx="6995162" cy="4925696"/>
          </a:xfrm>
          <a:prstGeom prst="rect">
            <a:avLst/>
          </a:prstGeom>
        </p:spPr>
      </p:pic>
    </p:spTree>
    <p:extLst>
      <p:ext uri="{BB962C8B-B14F-4D97-AF65-F5344CB8AC3E}">
        <p14:creationId xmlns:p14="http://schemas.microsoft.com/office/powerpoint/2010/main" val="378331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7455403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31867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21274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204363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8614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5147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70" y="295275"/>
            <a:ext cx="7043233" cy="917575"/>
          </a:xfrm>
        </p:spPr>
        <p:txBody>
          <a:bodyPr/>
          <a:lstStyle>
            <a:lvl1pPr>
              <a:defRPr sz="3999"/>
            </a:lvl1pPr>
          </a:lstStyle>
          <a:p>
            <a:r>
              <a:rPr lang="en-US"/>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0"/>
            <a:ext cx="4925696" cy="6995160"/>
          </a:xfrm>
          <a:prstGeom prst="rect">
            <a:avLst/>
          </a:prstGeom>
        </p:spPr>
      </p:pic>
    </p:spTree>
    <p:extLst>
      <p:ext uri="{BB962C8B-B14F-4D97-AF65-F5344CB8AC3E}">
        <p14:creationId xmlns:p14="http://schemas.microsoft.com/office/powerpoint/2010/main" val="3068652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77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1526856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05707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userDrawn="1">
  <p:cSld name="1_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13592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4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7740907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32" indent="0">
              <a:buNone/>
              <a:defRPr/>
            </a:lvl3pPr>
            <a:lvl4pPr marL="457064" indent="0">
              <a:buNone/>
              <a:defRPr/>
            </a:lvl4pPr>
            <a:lvl5pPr marL="68559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8682862"/>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4299026"/>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399" y="2284961"/>
            <a:ext cx="7086439" cy="1015663"/>
          </a:xfrm>
          <a:noFill/>
        </p:spPr>
        <p:txBody>
          <a:bodyPr wrap="square" tIns="91440" bIns="91440" anchor="b" anchorCtr="0">
            <a:spAutoFit/>
          </a:bodyPr>
          <a:lstStyle>
            <a:lvl1pPr>
              <a:defRPr sz="6000" spc="-100"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5096036"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15700089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2"/>
            <a:ext cx="11887200" cy="1181862"/>
          </a:xfrm>
          <a:noFill/>
        </p:spPr>
        <p:txBody>
          <a:bodyPr tIns="91440" bIns="91440" anchor="t" anchorCtr="0">
            <a:spAutoFit/>
          </a:bodyPr>
          <a:lstStyle>
            <a:lvl1pPr>
              <a:defRPr sz="7060"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57132309"/>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8778793"/>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Walkin (event nam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Date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mn-lt"/>
                <a:ea typeface="+mn-ea"/>
                <a:cs typeface="+mn-cs"/>
              </a:defRPr>
            </a:lvl1pPr>
          </a:lstStyle>
          <a:p>
            <a:r>
              <a:rPr lang="en-US" dirty="0"/>
              <a:t>Optional (City, State or venue)</a:t>
            </a:r>
          </a:p>
        </p:txBody>
      </p:sp>
    </p:spTree>
    <p:extLst>
      <p:ext uri="{BB962C8B-B14F-4D97-AF65-F5344CB8AC3E}">
        <p14:creationId xmlns:p14="http://schemas.microsoft.com/office/powerpoint/2010/main" val="1272974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64007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64007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3" name="Group 22">
            <a:extLst>
              <a:ext uri="{FF2B5EF4-FFF2-40B4-BE49-F238E27FC236}">
                <a16:creationId xmlns:a16="http://schemas.microsoft.com/office/drawing/2014/main" id="{8457DAD4-9BAE-4782-8615-6572178DFB63}"/>
              </a:ext>
            </a:extLst>
          </p:cNvPr>
          <p:cNvGrpSpPr/>
          <p:nvPr userDrawn="1"/>
        </p:nvGrpSpPr>
        <p:grpSpPr>
          <a:xfrm>
            <a:off x="7056437" y="1973262"/>
            <a:ext cx="4421403" cy="3099534"/>
            <a:chOff x="7056437" y="1973262"/>
            <a:chExt cx="4421403" cy="3099534"/>
          </a:xfrm>
        </p:grpSpPr>
        <p:sp>
          <p:nvSpPr>
            <p:cNvPr id="24" name="Freeform: Shape 23">
              <a:extLst>
                <a:ext uri="{FF2B5EF4-FFF2-40B4-BE49-F238E27FC236}">
                  <a16:creationId xmlns:a16="http://schemas.microsoft.com/office/drawing/2014/main" id="{336BC686-C816-4B7D-AE11-24C8A70132ED}"/>
                </a:ext>
              </a:extLst>
            </p:cNvPr>
            <p:cNvSpPr/>
            <p:nvPr/>
          </p:nvSpPr>
          <p:spPr bwMode="auto">
            <a:xfrm>
              <a:off x="7056437" y="1973262"/>
              <a:ext cx="4421403" cy="2440286"/>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505A2F5D-BF39-4C69-A859-E986C1605AC5}"/>
                </a:ext>
              </a:extLst>
            </p:cNvPr>
            <p:cNvSpPr/>
            <p:nvPr/>
          </p:nvSpPr>
          <p:spPr bwMode="auto">
            <a:xfrm>
              <a:off x="8113047" y="4030664"/>
              <a:ext cx="2308181" cy="70790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building_1">
              <a:extLst>
                <a:ext uri="{FF2B5EF4-FFF2-40B4-BE49-F238E27FC236}">
                  <a16:creationId xmlns:a16="http://schemas.microsoft.com/office/drawing/2014/main" id="{EDF3A4D0-82FD-4583-A344-D04DBFF9BD14}"/>
                </a:ext>
              </a:extLst>
            </p:cNvPr>
            <p:cNvSpPr>
              <a:spLocks noChangeAspect="1" noEditPoints="1"/>
            </p:cNvSpPr>
            <p:nvPr/>
          </p:nvSpPr>
          <p:spPr bwMode="auto">
            <a:xfrm flipH="1">
              <a:off x="8395582" y="3351722"/>
              <a:ext cx="1714082" cy="1721074"/>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Tree>
    <p:extLst>
      <p:ext uri="{BB962C8B-B14F-4D97-AF65-F5344CB8AC3E}">
        <p14:creationId xmlns:p14="http://schemas.microsoft.com/office/powerpoint/2010/main" val="38296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64007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Azure security </a:t>
            </a:r>
            <a:br>
              <a:rPr lang="en-US" dirty="0"/>
            </a:br>
            <a:r>
              <a:rPr lang="en-US" dirty="0"/>
              <a:t>and management</a:t>
            </a:r>
          </a:p>
        </p:txBody>
      </p:sp>
      <p:sp>
        <p:nvSpPr>
          <p:cNvPr id="5" name="Text Placeholder 4"/>
          <p:cNvSpPr>
            <a:spLocks noGrp="1"/>
          </p:cNvSpPr>
          <p:nvPr>
            <p:ph type="body" sz="quarter" idx="12" hasCustomPrompt="1"/>
          </p:nvPr>
        </p:nvSpPr>
        <p:spPr>
          <a:xfrm>
            <a:off x="274701" y="3955786"/>
            <a:ext cx="6400737" cy="1828007"/>
          </a:xfrm>
          <a:noFill/>
        </p:spPr>
        <p:txBody>
          <a:bodyPr lIns="164592" tIns="109728" rIns="164592" bIns="109728">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spc="0" baseline="0">
                <a:gradFill>
                  <a:gsLst>
                    <a:gs pos="91000">
                      <a:schemeClr val="tx1"/>
                    </a:gs>
                    <a:gs pos="0">
                      <a:schemeClr val="tx1"/>
                    </a:gs>
                  </a:gsLst>
                  <a:lin ang="5400000" scaled="0"/>
                </a:gradFill>
                <a:latin typeface="+mj-lt"/>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r>
              <a:rPr lang="en-US" dirty="0"/>
              <a:t>for your hybrid environment</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Freeform: Shape 10">
            <a:extLst>
              <a:ext uri="{FF2B5EF4-FFF2-40B4-BE49-F238E27FC236}">
                <a16:creationId xmlns:a16="http://schemas.microsoft.com/office/drawing/2014/main" id="{D7D7B48D-3C1F-41E7-A427-37D52367AB57}"/>
              </a:ext>
            </a:extLst>
          </p:cNvPr>
          <p:cNvSpPr/>
          <p:nvPr userDrawn="1"/>
        </p:nvSpPr>
        <p:spPr bwMode="auto">
          <a:xfrm>
            <a:off x="7056437" y="1973262"/>
            <a:ext cx="4421403" cy="2440286"/>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 name="Group 1">
            <a:extLst>
              <a:ext uri="{FF2B5EF4-FFF2-40B4-BE49-F238E27FC236}">
                <a16:creationId xmlns:a16="http://schemas.microsoft.com/office/drawing/2014/main" id="{DE862598-50B9-495D-9ECA-EDD8D521BCA8}"/>
              </a:ext>
            </a:extLst>
          </p:cNvPr>
          <p:cNvGrpSpPr/>
          <p:nvPr userDrawn="1"/>
        </p:nvGrpSpPr>
        <p:grpSpPr>
          <a:xfrm>
            <a:off x="8964032" y="4187024"/>
            <a:ext cx="606212" cy="453048"/>
            <a:chOff x="8964032" y="4187024"/>
            <a:chExt cx="606212" cy="453048"/>
          </a:xfrm>
        </p:grpSpPr>
        <p:sp>
          <p:nvSpPr>
            <p:cNvPr id="25" name="Rectangle 24">
              <a:extLst>
                <a:ext uri="{FF2B5EF4-FFF2-40B4-BE49-F238E27FC236}">
                  <a16:creationId xmlns:a16="http://schemas.microsoft.com/office/drawing/2014/main" id="{324A94E2-B103-449B-B0C1-ED95FE871D6F}"/>
                </a:ext>
              </a:extLst>
            </p:cNvPr>
            <p:cNvSpPr/>
            <p:nvPr userDrawn="1"/>
          </p:nvSpPr>
          <p:spPr bwMode="auto">
            <a:xfrm>
              <a:off x="8964032" y="4296397"/>
              <a:ext cx="606212" cy="19146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6" name="Group 25">
              <a:extLst>
                <a:ext uri="{FF2B5EF4-FFF2-40B4-BE49-F238E27FC236}">
                  <a16:creationId xmlns:a16="http://schemas.microsoft.com/office/drawing/2014/main" id="{2BA67A96-1D32-4B35-B6B5-4F4231C128F4}"/>
                </a:ext>
              </a:extLst>
            </p:cNvPr>
            <p:cNvGrpSpPr/>
            <p:nvPr userDrawn="1"/>
          </p:nvGrpSpPr>
          <p:grpSpPr>
            <a:xfrm>
              <a:off x="9054373" y="4187024"/>
              <a:ext cx="425530" cy="453048"/>
              <a:chOff x="8984607" y="2564610"/>
              <a:chExt cx="524518" cy="558438"/>
            </a:xfrm>
          </p:grpSpPr>
          <p:sp>
            <p:nvSpPr>
              <p:cNvPr id="27" name="Shield_EA18">
                <a:extLst>
                  <a:ext uri="{FF2B5EF4-FFF2-40B4-BE49-F238E27FC236}">
                    <a16:creationId xmlns:a16="http://schemas.microsoft.com/office/drawing/2014/main" id="{D11CA314-4F53-45DB-A0BB-995627796C42}"/>
                  </a:ext>
                </a:extLst>
              </p:cNvPr>
              <p:cNvSpPr>
                <a:spLocks noChangeAspect="1"/>
              </p:cNvSpPr>
              <p:nvPr/>
            </p:nvSpPr>
            <p:spPr bwMode="auto">
              <a:xfrm>
                <a:off x="8984607" y="2564610"/>
                <a:ext cx="524518" cy="55843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8" name="Lock">
                <a:extLst>
                  <a:ext uri="{FF2B5EF4-FFF2-40B4-BE49-F238E27FC236}">
                    <a16:creationId xmlns:a16="http://schemas.microsoft.com/office/drawing/2014/main" id="{FE2E54D1-8833-44BF-89E3-3AEFC08747DF}"/>
                  </a:ext>
                </a:extLst>
              </p:cNvPr>
              <p:cNvSpPr>
                <a:spLocks noChangeAspect="1" noEditPoints="1"/>
              </p:cNvSpPr>
              <p:nvPr/>
            </p:nvSpPr>
            <p:spPr bwMode="auto">
              <a:xfrm>
                <a:off x="9170807" y="2699426"/>
                <a:ext cx="152118" cy="212607"/>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29" name="MS cloud text">
            <a:extLst>
              <a:ext uri="{FF2B5EF4-FFF2-40B4-BE49-F238E27FC236}">
                <a16:creationId xmlns:a16="http://schemas.microsoft.com/office/drawing/2014/main" id="{FA4188AC-C68C-4795-BCCB-9F99499FA178}"/>
              </a:ext>
            </a:extLst>
          </p:cNvPr>
          <p:cNvSpPr txBox="1">
            <a:spLocks/>
          </p:cNvSpPr>
          <p:nvPr userDrawn="1"/>
        </p:nvSpPr>
        <p:spPr>
          <a:xfrm>
            <a:off x="6827837" y="3091116"/>
            <a:ext cx="5180475" cy="883300"/>
          </a:xfrm>
          <a:prstGeom prst="rect">
            <a:avLst/>
          </a:prstGeom>
        </p:spPr>
        <p:txBody>
          <a:bodyPr vert="horz" wrap="square" lIns="146304" tIns="91440" rIns="146304" bIns="91440"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400" b="0" i="0" u="none" strike="noStrike" kern="0" cap="none" spc="-102" normalizeH="0" baseline="0" noProof="0" dirty="0">
                <a:ln w="3175">
                  <a:noFill/>
                </a:ln>
                <a:gradFill>
                  <a:gsLst>
                    <a:gs pos="86726">
                      <a:schemeClr val="tx1"/>
                    </a:gs>
                    <a:gs pos="59000">
                      <a:schemeClr val="tx1"/>
                    </a:gs>
                  </a:gsLst>
                  <a:lin ang="5400000" scaled="0"/>
                </a:gradFill>
                <a:effectLst/>
                <a:uLnTx/>
                <a:uFillTx/>
                <a:latin typeface="Segoe UI Semilight"/>
                <a:ea typeface="+mn-ea"/>
                <a:cs typeface="Segoe UI Semilight" panose="020B0402040204020203" pitchFamily="34" charset="0"/>
              </a:rPr>
              <a:t>Microsoft Azure</a:t>
            </a:r>
            <a:endParaRPr kumimoji="0" lang="en-US" sz="3400" b="0" i="0" u="none" strike="noStrike" kern="0" cap="none" spc="-102" normalizeH="0" baseline="0" noProof="0" dirty="0">
              <a:ln w="3175">
                <a:noFill/>
              </a:ln>
              <a:gradFill>
                <a:gsLst>
                  <a:gs pos="86726">
                    <a:schemeClr val="tx1"/>
                  </a:gs>
                  <a:gs pos="59000">
                    <a:schemeClr val="tx1"/>
                  </a:gs>
                </a:gsLst>
                <a:lin ang="5400000" scaled="0"/>
              </a:gradFill>
              <a:effectLst/>
              <a:uLnTx/>
              <a:uFillTx/>
              <a:latin typeface="Segoe UI Light"/>
              <a:ea typeface="+mn-ea"/>
              <a:cs typeface="Segoe UI Semilight" panose="020B0402040204020203" pitchFamily="34" charset="0"/>
            </a:endParaRPr>
          </a:p>
        </p:txBody>
      </p:sp>
    </p:spTree>
    <p:extLst>
      <p:ext uri="{BB962C8B-B14F-4D97-AF65-F5344CB8AC3E}">
        <p14:creationId xmlns:p14="http://schemas.microsoft.com/office/powerpoint/2010/main" val="1381492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400"/>
                                        <p:tgtEl>
                                          <p:spTgt spid="29"/>
                                        </p:tgtEl>
                                      </p:cBhvr>
                                    </p:animEffect>
                                  </p:childTnLst>
                                </p:cTn>
                              </p:par>
                              <p:par>
                                <p:cTn id="8" presetID="42" presetClass="path" presetSubtype="0" decel="100000" fill="hold" grpId="1" nodeType="withEffect">
                                  <p:stCondLst>
                                    <p:cond delay="300"/>
                                  </p:stCondLst>
                                  <p:childTnLst>
                                    <p:animMotion origin="layout" path="M -2.15216E-6 -3.1911E-6 L -2.15216E-6 0.09624 " pathEditMode="relative" rAng="0" ptsTypes="AA">
                                      <p:cBhvr>
                                        <p:cTn id="9" dur="700" spd="-100000" fill="hold"/>
                                        <p:tgtEl>
                                          <p:spTgt spid="29"/>
                                        </p:tgtEl>
                                        <p:attrNameLst>
                                          <p:attrName>ppt_x</p:attrName>
                                          <p:attrName>ppt_y</p:attrName>
                                        </p:attrNameLst>
                                      </p:cBhvr>
                                      <p:rCtr x="0" y="48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64007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Azure security </a:t>
            </a:r>
            <a:br>
              <a:rPr lang="en-US" dirty="0"/>
            </a:br>
            <a:r>
              <a:rPr lang="en-US" dirty="0"/>
              <a:t>and management</a:t>
            </a:r>
          </a:p>
        </p:txBody>
      </p:sp>
      <p:sp>
        <p:nvSpPr>
          <p:cNvPr id="5" name="Text Placeholder 4"/>
          <p:cNvSpPr>
            <a:spLocks noGrp="1"/>
          </p:cNvSpPr>
          <p:nvPr>
            <p:ph type="body" sz="quarter" idx="12" hasCustomPrompt="1"/>
          </p:nvPr>
        </p:nvSpPr>
        <p:spPr>
          <a:xfrm>
            <a:off x="274701" y="3955786"/>
            <a:ext cx="64007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for your hybrid environment</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5" name="Group 24">
            <a:extLst>
              <a:ext uri="{FF2B5EF4-FFF2-40B4-BE49-F238E27FC236}">
                <a16:creationId xmlns:a16="http://schemas.microsoft.com/office/drawing/2014/main" id="{35223D86-D2A0-45D5-B343-90B241E5EEF7}"/>
              </a:ext>
            </a:extLst>
          </p:cNvPr>
          <p:cNvGrpSpPr/>
          <p:nvPr userDrawn="1"/>
        </p:nvGrpSpPr>
        <p:grpSpPr>
          <a:xfrm>
            <a:off x="7056437" y="1973262"/>
            <a:ext cx="4421403" cy="3099534"/>
            <a:chOff x="7056437" y="1973262"/>
            <a:chExt cx="4421403" cy="3099534"/>
          </a:xfrm>
        </p:grpSpPr>
        <p:sp>
          <p:nvSpPr>
            <p:cNvPr id="26" name="Freeform: Shape 25">
              <a:extLst>
                <a:ext uri="{FF2B5EF4-FFF2-40B4-BE49-F238E27FC236}">
                  <a16:creationId xmlns:a16="http://schemas.microsoft.com/office/drawing/2014/main" id="{B1C114C3-84A8-44DA-8EC3-B84252A1250B}"/>
                </a:ext>
              </a:extLst>
            </p:cNvPr>
            <p:cNvSpPr/>
            <p:nvPr/>
          </p:nvSpPr>
          <p:spPr bwMode="auto">
            <a:xfrm>
              <a:off x="7056437" y="1973262"/>
              <a:ext cx="4421403" cy="2440286"/>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Rectangle 26">
              <a:extLst>
                <a:ext uri="{FF2B5EF4-FFF2-40B4-BE49-F238E27FC236}">
                  <a16:creationId xmlns:a16="http://schemas.microsoft.com/office/drawing/2014/main" id="{A10CB532-F2D3-4AFD-A822-7A684C408101}"/>
                </a:ext>
              </a:extLst>
            </p:cNvPr>
            <p:cNvSpPr/>
            <p:nvPr/>
          </p:nvSpPr>
          <p:spPr bwMode="auto">
            <a:xfrm>
              <a:off x="8113047" y="4030664"/>
              <a:ext cx="2308181" cy="70790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building_1">
              <a:extLst>
                <a:ext uri="{FF2B5EF4-FFF2-40B4-BE49-F238E27FC236}">
                  <a16:creationId xmlns:a16="http://schemas.microsoft.com/office/drawing/2014/main" id="{77757B5F-9D57-403E-B694-A612E7F943CA}"/>
                </a:ext>
              </a:extLst>
            </p:cNvPr>
            <p:cNvSpPr>
              <a:spLocks noChangeAspect="1" noEditPoints="1"/>
            </p:cNvSpPr>
            <p:nvPr/>
          </p:nvSpPr>
          <p:spPr bwMode="auto">
            <a:xfrm flipH="1">
              <a:off x="8395582" y="3351722"/>
              <a:ext cx="1714082" cy="1721074"/>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29" name="Group 28">
            <a:extLst>
              <a:ext uri="{FF2B5EF4-FFF2-40B4-BE49-F238E27FC236}">
                <a16:creationId xmlns:a16="http://schemas.microsoft.com/office/drawing/2014/main" id="{87D254CC-C5B0-42D6-8A2A-46BC4265C82E}"/>
              </a:ext>
            </a:extLst>
          </p:cNvPr>
          <p:cNvGrpSpPr/>
          <p:nvPr userDrawn="1"/>
        </p:nvGrpSpPr>
        <p:grpSpPr>
          <a:xfrm>
            <a:off x="9500245" y="3153042"/>
            <a:ext cx="434330" cy="462418"/>
            <a:chOff x="8984607" y="2564610"/>
            <a:chExt cx="524518" cy="558438"/>
          </a:xfrm>
        </p:grpSpPr>
        <p:sp>
          <p:nvSpPr>
            <p:cNvPr id="30" name="Shield_EA18">
              <a:extLst>
                <a:ext uri="{FF2B5EF4-FFF2-40B4-BE49-F238E27FC236}">
                  <a16:creationId xmlns:a16="http://schemas.microsoft.com/office/drawing/2014/main" id="{2AA1D0F9-DFB9-4760-ADD1-96E816A6ECF7}"/>
                </a:ext>
              </a:extLst>
            </p:cNvPr>
            <p:cNvSpPr>
              <a:spLocks noChangeAspect="1"/>
            </p:cNvSpPr>
            <p:nvPr/>
          </p:nvSpPr>
          <p:spPr bwMode="auto">
            <a:xfrm>
              <a:off x="8984607" y="2564610"/>
              <a:ext cx="524518" cy="55843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1" name="Lock">
              <a:extLst>
                <a:ext uri="{FF2B5EF4-FFF2-40B4-BE49-F238E27FC236}">
                  <a16:creationId xmlns:a16="http://schemas.microsoft.com/office/drawing/2014/main" id="{C8BAF4D6-3415-4587-A9FF-7A5ACF968542}"/>
                </a:ext>
              </a:extLst>
            </p:cNvPr>
            <p:cNvSpPr>
              <a:spLocks noChangeAspect="1" noEditPoints="1"/>
            </p:cNvSpPr>
            <p:nvPr/>
          </p:nvSpPr>
          <p:spPr bwMode="auto">
            <a:xfrm>
              <a:off x="9177280" y="2708472"/>
              <a:ext cx="139172" cy="19451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79547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668025"/>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77135370"/>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744038"/>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82248549"/>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38545013"/>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058512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9754808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9254428"/>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297047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F19F20-F9A5-49F1-8A9F-C2F53F8332F6}"/>
              </a:ext>
            </a:extLst>
          </p:cNvPr>
          <p:cNvSpPr/>
          <p:nvPr userDrawn="1"/>
        </p:nvSpPr>
        <p:spPr>
          <a:xfrm>
            <a:off x="189447" y="1011966"/>
            <a:ext cx="2560295"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447"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 name="Picture 8" descr="Image result for .NET">
            <a:extLst>
              <a:ext uri="{FF2B5EF4-FFF2-40B4-BE49-F238E27FC236}">
                <a16:creationId xmlns:a16="http://schemas.microsoft.com/office/drawing/2014/main" id="{19804C73-0208-4829-A94A-4E77F6781CF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5038" y="5516885"/>
            <a:ext cx="624208" cy="62411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0DFD5A-01ED-406C-ACD6-93F307E416C7}"/>
              </a:ext>
            </a:extLst>
          </p:cNvPr>
          <p:cNvSpPr/>
          <p:nvPr userDrawn="1"/>
        </p:nvSpPr>
        <p:spPr>
          <a:xfrm>
            <a:off x="114137" y="984320"/>
            <a:ext cx="2736582" cy="606488"/>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Existing</a:t>
            </a:r>
            <a:r>
              <a:rPr kumimoji="0" lang="en-US" sz="1632"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(on-prem.)</a:t>
            </a:r>
          </a:p>
        </p:txBody>
      </p:sp>
      <p:sp>
        <p:nvSpPr>
          <p:cNvPr id="17" name="Rectangle 16">
            <a:extLst>
              <a:ext uri="{FF2B5EF4-FFF2-40B4-BE49-F238E27FC236}">
                <a16:creationId xmlns:a16="http://schemas.microsoft.com/office/drawing/2014/main" id="{ABE83C21-FC80-43C8-9774-D415FD9E6703}"/>
              </a:ext>
            </a:extLst>
          </p:cNvPr>
          <p:cNvSpPr/>
          <p:nvPr userDrawn="1"/>
        </p:nvSpPr>
        <p:spPr bwMode="auto">
          <a:xfrm>
            <a:off x="369622" y="1650883"/>
            <a:ext cx="2189011"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40" name="Picture 16" descr="Image result for server icon">
            <a:extLst>
              <a:ext uri="{FF2B5EF4-FFF2-40B4-BE49-F238E27FC236}">
                <a16:creationId xmlns:a16="http://schemas.microsoft.com/office/drawing/2014/main" id="{AD83603E-286B-4E95-AC50-7AFD9744E255}"/>
              </a:ext>
            </a:extLst>
          </p:cNvPr>
          <p:cNvPicPr>
            <a:picLocks noChangeAspect="1" noChangeArrowheads="1"/>
          </p:cNvPicPr>
          <p:nvPr userDrawn="1"/>
        </p:nvPicPr>
        <p:blipFill>
          <a:blip r:embed="rId3">
            <a:biLevel thresh="75000"/>
            <a:extLst>
              <a:ext uri="{28A0092B-C50C-407E-A947-70E740481C1C}">
                <a14:useLocalDpi xmlns:a14="http://schemas.microsoft.com/office/drawing/2010/main" val="0"/>
              </a:ext>
            </a:extLst>
          </a:blip>
          <a:srcRect/>
          <a:stretch>
            <a:fillRect/>
          </a:stretch>
        </p:blipFill>
        <p:spPr bwMode="auto">
          <a:xfrm>
            <a:off x="144582" y="966744"/>
            <a:ext cx="349247" cy="349198"/>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a:extLst>
              <a:ext uri="{FF2B5EF4-FFF2-40B4-BE49-F238E27FC236}">
                <a16:creationId xmlns:a16="http://schemas.microsoft.com/office/drawing/2014/main" id="{C5585382-2296-492D-8FC5-77F034BAB038}"/>
              </a:ext>
            </a:extLst>
          </p:cNvPr>
          <p:cNvSpPr/>
          <p:nvPr userDrawn="1"/>
        </p:nvSpPr>
        <p:spPr>
          <a:xfrm>
            <a:off x="369622" y="2089032"/>
            <a:ext cx="2189011" cy="2085611"/>
          </a:xfrm>
          <a:prstGeom prst="rect">
            <a:avLst/>
          </a:prstGeom>
          <a:solidFill>
            <a:srgbClr val="68217A"/>
          </a:solidFill>
          <a:ln w="10795" cap="flat" cmpd="sng" algn="ctr">
            <a:noFill/>
            <a:prstDash val="solid"/>
          </a:ln>
          <a:effectLst/>
        </p:spPr>
        <p:txBody>
          <a:bodyPr rtlCol="0" anchor="t"/>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ASP.NET</a:t>
            </a:r>
          </a:p>
        </p:txBody>
      </p:sp>
      <p:sp>
        <p:nvSpPr>
          <p:cNvPr id="70" name="Rectangle 69">
            <a:extLst>
              <a:ext uri="{FF2B5EF4-FFF2-40B4-BE49-F238E27FC236}">
                <a16:creationId xmlns:a16="http://schemas.microsoft.com/office/drawing/2014/main" id="{BFFF7615-84EE-4B4C-A4CF-DDBE04CF6A24}"/>
              </a:ext>
            </a:extLst>
          </p:cNvPr>
          <p:cNvSpPr/>
          <p:nvPr userDrawn="1"/>
        </p:nvSpPr>
        <p:spPr bwMode="auto">
          <a:xfrm>
            <a:off x="665982" y="2363317"/>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MVC</a:t>
            </a:r>
          </a:p>
        </p:txBody>
      </p:sp>
      <p:sp>
        <p:nvSpPr>
          <p:cNvPr id="71" name="Rectangle 70">
            <a:extLst>
              <a:ext uri="{FF2B5EF4-FFF2-40B4-BE49-F238E27FC236}">
                <a16:creationId xmlns:a16="http://schemas.microsoft.com/office/drawing/2014/main" id="{801A62D1-C454-415C-A807-C1E56F7ED0CC}"/>
              </a:ext>
            </a:extLst>
          </p:cNvPr>
          <p:cNvSpPr/>
          <p:nvPr userDrawn="1"/>
        </p:nvSpPr>
        <p:spPr bwMode="auto">
          <a:xfrm>
            <a:off x="665982" y="2714654"/>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Light" pitchFamily="34" charset="0"/>
              </a:rPr>
              <a:t>WebForms</a:t>
            </a:r>
            <a:endPar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72" name="Rectangle 71">
            <a:extLst>
              <a:ext uri="{FF2B5EF4-FFF2-40B4-BE49-F238E27FC236}">
                <a16:creationId xmlns:a16="http://schemas.microsoft.com/office/drawing/2014/main" id="{090DF17E-901A-4D2B-B0FC-1EC0F4BBDE50}"/>
              </a:ext>
            </a:extLst>
          </p:cNvPr>
          <p:cNvSpPr/>
          <p:nvPr userDrawn="1"/>
        </p:nvSpPr>
        <p:spPr bwMode="auto">
          <a:xfrm>
            <a:off x="665982" y="3068334"/>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API</a:t>
            </a:r>
          </a:p>
        </p:txBody>
      </p:sp>
      <p:sp>
        <p:nvSpPr>
          <p:cNvPr id="73" name="Rectangle 72">
            <a:extLst>
              <a:ext uri="{FF2B5EF4-FFF2-40B4-BE49-F238E27FC236}">
                <a16:creationId xmlns:a16="http://schemas.microsoft.com/office/drawing/2014/main" id="{AA6D36EF-6F49-4398-A605-84BC3E1A6614}"/>
              </a:ext>
            </a:extLst>
          </p:cNvPr>
          <p:cNvSpPr/>
          <p:nvPr userDrawn="1"/>
        </p:nvSpPr>
        <p:spPr bwMode="auto">
          <a:xfrm>
            <a:off x="665982" y="3414488"/>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SignalR</a:t>
            </a:r>
          </a:p>
        </p:txBody>
      </p:sp>
      <p:sp>
        <p:nvSpPr>
          <p:cNvPr id="74" name="Rectangle 73">
            <a:extLst>
              <a:ext uri="{FF2B5EF4-FFF2-40B4-BE49-F238E27FC236}">
                <a16:creationId xmlns:a16="http://schemas.microsoft.com/office/drawing/2014/main" id="{910EFDAC-1195-45D3-9276-2DE77CFB84D8}"/>
              </a:ext>
            </a:extLst>
          </p:cNvPr>
          <p:cNvSpPr/>
          <p:nvPr userDrawn="1"/>
        </p:nvSpPr>
        <p:spPr bwMode="auto">
          <a:xfrm>
            <a:off x="665982" y="3760771"/>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Pages</a:t>
            </a:r>
          </a:p>
        </p:txBody>
      </p:sp>
      <p:sp>
        <p:nvSpPr>
          <p:cNvPr id="75" name="Rectangle 74">
            <a:extLst>
              <a:ext uri="{FF2B5EF4-FFF2-40B4-BE49-F238E27FC236}">
                <a16:creationId xmlns:a16="http://schemas.microsoft.com/office/drawing/2014/main" id="{0047106D-08B3-47FD-8057-61345CCDEC9F}"/>
              </a:ext>
            </a:extLst>
          </p:cNvPr>
          <p:cNvSpPr/>
          <p:nvPr userDrawn="1"/>
        </p:nvSpPr>
        <p:spPr bwMode="auto">
          <a:xfrm>
            <a:off x="364755" y="4215754"/>
            <a:ext cx="2187635" cy="362424"/>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WCF</a:t>
            </a:r>
          </a:p>
        </p:txBody>
      </p:sp>
      <p:sp>
        <p:nvSpPr>
          <p:cNvPr id="76" name="Rectangle 75">
            <a:extLst>
              <a:ext uri="{FF2B5EF4-FFF2-40B4-BE49-F238E27FC236}">
                <a16:creationId xmlns:a16="http://schemas.microsoft.com/office/drawing/2014/main" id="{9018FA37-A842-44ED-A5D5-65901E94D4D5}"/>
              </a:ext>
            </a:extLst>
          </p:cNvPr>
          <p:cNvSpPr/>
          <p:nvPr userDrawn="1"/>
        </p:nvSpPr>
        <p:spPr>
          <a:xfrm>
            <a:off x="364755" y="4619731"/>
            <a:ext cx="2197532" cy="459500"/>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Relational Database</a:t>
            </a:r>
          </a:p>
          <a:p>
            <a:pPr marL="0" marR="0" lvl="0" indent="0" algn="ctr" defTabSz="699447" rtl="0" eaLnBrk="1" fontAlgn="base" latinLnBrk="0" hangingPunct="1">
              <a:lnSpc>
                <a:spcPct val="100000"/>
              </a:lnSpc>
              <a:spcBef>
                <a:spcPct val="0"/>
              </a:spcBef>
              <a:spcAft>
                <a:spcPct val="0"/>
              </a:spcAft>
              <a:buClrTx/>
              <a:buSzTx/>
              <a:buFontTx/>
              <a:buNone/>
              <a:tabLst/>
              <a:defRPr/>
            </a:pPr>
            <a:r>
              <a:rPr lang="en-US" sz="1224" kern="0">
                <a:gradFill>
                  <a:gsLst>
                    <a:gs pos="0">
                      <a:srgbClr val="FFFFFF"/>
                    </a:gs>
                    <a:gs pos="100000">
                      <a:srgbClr val="FFFFFF"/>
                    </a:gs>
                  </a:gsLst>
                  <a:lin ang="5400000" scaled="0"/>
                </a:gradFill>
                <a:latin typeface="Segoe UI"/>
                <a:cs typeface="Segoe UI Light" pitchFamily="34" charset="0"/>
              </a:rPr>
              <a:t>(SQL, Oracle, MySQL, etc.)</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8" name="Picture 4" descr="Image result for Windows Server logo">
            <a:extLst>
              <a:ext uri="{FF2B5EF4-FFF2-40B4-BE49-F238E27FC236}">
                <a16:creationId xmlns:a16="http://schemas.microsoft.com/office/drawing/2014/main" id="{033268A0-D424-4761-A762-1A41B44F777C}"/>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24919" t="-3146" r="39847" b="30280"/>
          <a:stretch/>
        </p:blipFill>
        <p:spPr bwMode="auto">
          <a:xfrm>
            <a:off x="977996" y="6175979"/>
            <a:ext cx="761249" cy="641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550468"/>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65257"/>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259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72471725"/>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754344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099779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userDrawn="1">
  <p:cSld name="2_Interior4">
    <p:spTree>
      <p:nvGrpSpPr>
        <p:cNvPr id="1" name=""/>
        <p:cNvGrpSpPr/>
        <p:nvPr/>
      </p:nvGrpSpPr>
      <p:grpSpPr>
        <a:xfrm>
          <a:off x="0" y="0"/>
          <a:ext cx="0" cy="0"/>
          <a:chOff x="0" y="0"/>
          <a:chExt cx="0" cy="0"/>
        </a:xfrm>
      </p:grpSpPr>
      <p:sp>
        <p:nvSpPr>
          <p:cNvPr id="12" name="Rectangle 11"/>
          <p:cNvSpPr>
            <a:spLocks/>
          </p:cNvSpPr>
          <p:nvPr userDrawn="1"/>
        </p:nvSpPr>
        <p:spPr>
          <a:xfrm>
            <a:off x="1" y="0"/>
            <a:ext cx="4770437" cy="6994525"/>
          </a:xfrm>
          <a:prstGeom prst="rect">
            <a:avLst/>
          </a:prstGeom>
          <a:solidFill>
            <a:srgbClr val="002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418"/>
            <a:endParaRPr lang="en-US" sz="2448" dirty="0">
              <a:solidFill>
                <a:prstClr val="white"/>
              </a:solidFill>
            </a:endParaRPr>
          </a:p>
        </p:txBody>
      </p:sp>
      <p:sp>
        <p:nvSpPr>
          <p:cNvPr id="9" name="Title 1"/>
          <p:cNvSpPr>
            <a:spLocks noGrp="1" noChangeAspect="1"/>
          </p:cNvSpPr>
          <p:nvPr>
            <p:ph type="title"/>
          </p:nvPr>
        </p:nvSpPr>
        <p:spPr>
          <a:xfrm>
            <a:off x="274638" y="571499"/>
            <a:ext cx="3733799" cy="5783265"/>
          </a:xfrm>
          <a:prstGeom prst="rect">
            <a:avLst/>
          </a:prstGeom>
        </p:spPr>
        <p:txBody>
          <a:bodyPr lIns="91440" tIns="91440" bIns="91440" anchor="ctr"/>
          <a:lstStyle>
            <a:lvl1pPr algn="l">
              <a:defRPr sz="4080">
                <a:solidFill>
                  <a:srgbClr val="FFFFFF"/>
                </a:solidFill>
                <a:latin typeface="Segoe UI Light"/>
                <a:cs typeface="Segoe UI Light"/>
              </a:defRPr>
            </a:lvl1pPr>
          </a:lstStyle>
          <a:p>
            <a:r>
              <a:rPr lang="en-US" dirty="0"/>
              <a:t>Click to edit Master title style</a:t>
            </a:r>
          </a:p>
        </p:txBody>
      </p:sp>
    </p:spTree>
    <p:extLst>
      <p:ext uri="{BB962C8B-B14F-4D97-AF65-F5344CB8AC3E}">
        <p14:creationId xmlns:p14="http://schemas.microsoft.com/office/powerpoint/2010/main" val="2802449909"/>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userDrawn="1">
  <p:cSld name="5_Interior4">
    <p:spTree>
      <p:nvGrpSpPr>
        <p:cNvPr id="1" name=""/>
        <p:cNvGrpSpPr/>
        <p:nvPr/>
      </p:nvGrpSpPr>
      <p:grpSpPr>
        <a:xfrm>
          <a:off x="0" y="0"/>
          <a:ext cx="0" cy="0"/>
          <a:chOff x="0" y="0"/>
          <a:chExt cx="0" cy="0"/>
        </a:xfrm>
      </p:grpSpPr>
      <p:sp>
        <p:nvSpPr>
          <p:cNvPr id="12" name="Rectangle 11"/>
          <p:cNvSpPr>
            <a:spLocks/>
          </p:cNvSpPr>
          <p:nvPr userDrawn="1"/>
        </p:nvSpPr>
        <p:spPr>
          <a:xfrm>
            <a:off x="1" y="0"/>
            <a:ext cx="4008435" cy="6994525"/>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prstClr val="white"/>
              </a:solidFill>
              <a:effectLst/>
              <a:uLnTx/>
              <a:uFillTx/>
              <a:latin typeface="Segoe UI Semilight"/>
              <a:ea typeface="+mn-ea"/>
              <a:cs typeface="+mn-cs"/>
            </a:endParaRPr>
          </a:p>
        </p:txBody>
      </p:sp>
    </p:spTree>
    <p:extLst>
      <p:ext uri="{BB962C8B-B14F-4D97-AF65-F5344CB8AC3E}">
        <p14:creationId xmlns:p14="http://schemas.microsoft.com/office/powerpoint/2010/main" val="253506612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91078208"/>
      </p:ext>
    </p:extLst>
  </p:cSld>
  <p:clrMapOvr>
    <a:masterClrMapping/>
  </p:clrMapOvr>
  <p:transition spd="slow">
    <p:cover/>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p:cSld name="2_Walkin">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640" t="10375" r="11903" b="15815"/>
          <a:stretch/>
        </p:blipFill>
        <p:spPr>
          <a:xfrm>
            <a:off x="2" y="4"/>
            <a:ext cx="12435840" cy="6995160"/>
          </a:xfrm>
          <a:prstGeom prst="rect">
            <a:avLst/>
          </a:prstGeom>
        </p:spPr>
      </p:pic>
      <p:sp>
        <p:nvSpPr>
          <p:cNvPr id="2" name="Rectangle 1"/>
          <p:cNvSpPr/>
          <p:nvPr/>
        </p:nvSpPr>
        <p:spPr bwMode="auto">
          <a:xfrm>
            <a:off x="274639" y="2119164"/>
            <a:ext cx="6400799"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invGray">
          <a:xfrm>
            <a:off x="2" y="4"/>
            <a:ext cx="12435840" cy="6995160"/>
          </a:xfrm>
          <a:prstGeom prst="rect">
            <a:avLst/>
          </a:pr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37129"/>
            <a:ext cx="6402389" cy="1807810"/>
          </a:xfrm>
          <a:noFill/>
        </p:spPr>
        <p:txBody>
          <a:bodyPr lIns="146304" tIns="91440" rIns="146304" bIns="91440" anchor="t" anchorCtr="0"/>
          <a:lstStyle>
            <a:lvl1pPr>
              <a:defRPr sz="5400" spc="-101" baseline="0">
                <a:gradFill>
                  <a:gsLst>
                    <a:gs pos="84066">
                      <a:srgbClr val="FFFFFF"/>
                    </a:gs>
                    <a:gs pos="5757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4638" y="3954465"/>
            <a:ext cx="6402389" cy="1710430"/>
          </a:xfrm>
        </p:spPr>
        <p:txBody>
          <a:bodyPr tIns="109728" bIns="109728">
            <a:noAutofit/>
          </a:bodyPr>
          <a:lstStyle>
            <a:lvl1pPr marL="0" indent="0">
              <a:spcBef>
                <a:spcPts val="0"/>
              </a:spcBef>
              <a:buNone/>
              <a:defRPr sz="2400" baseline="0">
                <a:gradFill>
                  <a:gsLst>
                    <a:gs pos="84066">
                      <a:srgbClr val="FFFFFF"/>
                    </a:gs>
                    <a:gs pos="57576">
                      <a:srgbClr val="FFFFFF"/>
                    </a:gs>
                  </a:gsLst>
                  <a:lin ang="5400000" scaled="0"/>
                </a:gradFill>
                <a:latin typeface="+mn-lt"/>
              </a:defRPr>
            </a:lvl1pPr>
          </a:lstStyle>
          <a:p>
            <a:pPr lvl="0"/>
            <a:r>
              <a:rPr lang="en-US"/>
              <a:t>Presenter | Date</a:t>
            </a:r>
          </a:p>
        </p:txBody>
      </p:sp>
      <p:pic>
        <p:nvPicPr>
          <p:cNvPr id="8" name="Picture 7"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White">
          <a:xfrm>
            <a:off x="457581" y="6243968"/>
            <a:ext cx="1280160" cy="273037"/>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583" y="6194259"/>
            <a:ext cx="1463409" cy="320846"/>
          </a:xfrm>
          <a:prstGeom prst="rect">
            <a:avLst/>
          </a:prstGeom>
        </p:spPr>
      </p:pic>
    </p:spTree>
    <p:extLst>
      <p:ext uri="{BB962C8B-B14F-4D97-AF65-F5344CB8AC3E}">
        <p14:creationId xmlns:p14="http://schemas.microsoft.com/office/powerpoint/2010/main" val="2822398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p:cSld name="1_Walkin">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9260" t="21052" r="16640" b="16410"/>
          <a:stretch/>
        </p:blipFill>
        <p:spPr>
          <a:xfrm>
            <a:off x="2" y="4"/>
            <a:ext cx="12435840" cy="6995160"/>
          </a:xfrm>
          <a:prstGeom prst="rect">
            <a:avLst/>
          </a:prstGeom>
        </p:spPr>
      </p:pic>
      <p:sp>
        <p:nvSpPr>
          <p:cNvPr id="10" name="Rectangle 9"/>
          <p:cNvSpPr/>
          <p:nvPr/>
        </p:nvSpPr>
        <p:spPr bwMode="gray">
          <a:xfrm>
            <a:off x="2" y="4"/>
            <a:ext cx="12435840" cy="6995160"/>
          </a:xfrm>
          <a:prstGeom prst="rect">
            <a:avLst/>
          </a:pr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1" y="2134430"/>
            <a:ext cx="6402389" cy="896112"/>
          </a:xfrm>
          <a:noFill/>
        </p:spPr>
        <p:txBody>
          <a:bodyPr lIns="146304" tIns="91440" rIns="146304" bIns="91440" anchor="t" anchorCtr="0"/>
          <a:lstStyle>
            <a:lvl1pPr>
              <a:defRPr sz="5400" spc="-101" baseline="0">
                <a:gradFill>
                  <a:gsLst>
                    <a:gs pos="57576">
                      <a:srgbClr val="FFFFFF"/>
                    </a:gs>
                    <a:gs pos="35000">
                      <a:srgbClr val="FFFFFF"/>
                    </a:gs>
                  </a:gsLst>
                  <a:lin ang="5400000" scaled="0"/>
                </a:gradFill>
              </a:defRPr>
            </a:lvl1pPr>
          </a:lstStyle>
          <a:p>
            <a:r>
              <a:rPr lang="en-US"/>
              <a:t>Event name here</a:t>
            </a:r>
          </a:p>
        </p:txBody>
      </p:sp>
      <p:sp>
        <p:nvSpPr>
          <p:cNvPr id="3" name="Text Placeholder 2"/>
          <p:cNvSpPr>
            <a:spLocks noGrp="1"/>
          </p:cNvSpPr>
          <p:nvPr>
            <p:ph type="body" sz="quarter" idx="14" hasCustomPrompt="1"/>
          </p:nvPr>
        </p:nvSpPr>
        <p:spPr bwMode="auto">
          <a:xfrm>
            <a:off x="273051" y="3063244"/>
            <a:ext cx="6402389" cy="731528"/>
          </a:xfrm>
        </p:spPr>
        <p:txBody>
          <a:bodyPr tIns="109728" bIns="109728">
            <a:noAutofit/>
          </a:bodyPr>
          <a:lstStyle>
            <a:lvl1pPr marL="0" indent="0">
              <a:spcBef>
                <a:spcPts val="0"/>
              </a:spcBef>
              <a:buNone/>
              <a:defRPr sz="2400">
                <a:gradFill>
                  <a:gsLst>
                    <a:gs pos="57576">
                      <a:srgbClr val="FFFFFF"/>
                    </a:gs>
                    <a:gs pos="35000">
                      <a:srgbClr val="FFFFFF"/>
                    </a:gs>
                  </a:gsLst>
                  <a:lin ang="5400000" scaled="0"/>
                </a:gradFill>
                <a:latin typeface="+mn-lt"/>
              </a:defRPr>
            </a:lvl1pPr>
          </a:lstStyle>
          <a:p>
            <a:pPr lvl="0"/>
            <a:r>
              <a:rPr lang="en-US"/>
              <a:t>City | Date</a:t>
            </a:r>
          </a:p>
        </p:txBody>
      </p:sp>
      <p:pic>
        <p:nvPicPr>
          <p:cNvPr id="8" name="Picture 7"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White">
          <a:xfrm>
            <a:off x="457581" y="6243968"/>
            <a:ext cx="1280160" cy="27303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583" y="6194259"/>
            <a:ext cx="1463409" cy="320846"/>
          </a:xfrm>
          <a:prstGeom prst="rect">
            <a:avLst/>
          </a:prstGeom>
        </p:spPr>
      </p:pic>
    </p:spTree>
    <p:extLst>
      <p:ext uri="{BB962C8B-B14F-4D97-AF65-F5344CB8AC3E}">
        <p14:creationId xmlns:p14="http://schemas.microsoft.com/office/powerpoint/2010/main" val="3458154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ata Platform/Teal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856694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F19F20-F9A5-49F1-8A9F-C2F53F8332F6}"/>
              </a:ext>
            </a:extLst>
          </p:cNvPr>
          <p:cNvSpPr/>
          <p:nvPr userDrawn="1"/>
        </p:nvSpPr>
        <p:spPr>
          <a:xfrm>
            <a:off x="189447" y="1086780"/>
            <a:ext cx="2560295"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447"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 name="Picture 8" descr="Image result for .NET">
            <a:extLst>
              <a:ext uri="{FF2B5EF4-FFF2-40B4-BE49-F238E27FC236}">
                <a16:creationId xmlns:a16="http://schemas.microsoft.com/office/drawing/2014/main" id="{19804C73-0208-4829-A94A-4E77F6781CF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5038" y="5516885"/>
            <a:ext cx="624208" cy="62411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0DFD5A-01ED-406C-ACD6-93F307E416C7}"/>
              </a:ext>
            </a:extLst>
          </p:cNvPr>
          <p:cNvSpPr/>
          <p:nvPr userDrawn="1"/>
        </p:nvSpPr>
        <p:spPr>
          <a:xfrm>
            <a:off x="114135" y="1059134"/>
            <a:ext cx="2736582" cy="606488"/>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Existing</a:t>
            </a: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(on-prem.)</a:t>
            </a:r>
          </a:p>
        </p:txBody>
      </p:sp>
      <p:sp>
        <p:nvSpPr>
          <p:cNvPr id="17" name="Rectangle 16">
            <a:extLst>
              <a:ext uri="{FF2B5EF4-FFF2-40B4-BE49-F238E27FC236}">
                <a16:creationId xmlns:a16="http://schemas.microsoft.com/office/drawing/2014/main" id="{ABE83C21-FC80-43C8-9774-D415FD9E6703}"/>
              </a:ext>
            </a:extLst>
          </p:cNvPr>
          <p:cNvSpPr/>
          <p:nvPr userDrawn="1"/>
        </p:nvSpPr>
        <p:spPr bwMode="auto">
          <a:xfrm>
            <a:off x="369622" y="1650883"/>
            <a:ext cx="2189011"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40" name="Picture 16" descr="Image result for server icon">
            <a:extLst>
              <a:ext uri="{FF2B5EF4-FFF2-40B4-BE49-F238E27FC236}">
                <a16:creationId xmlns:a16="http://schemas.microsoft.com/office/drawing/2014/main" id="{AD83603E-286B-4E95-AC50-7AFD9744E255}"/>
              </a:ext>
            </a:extLst>
          </p:cNvPr>
          <p:cNvPicPr>
            <a:picLocks noChangeAspect="1" noChangeArrowheads="1"/>
          </p:cNvPicPr>
          <p:nvPr userDrawn="1"/>
        </p:nvPicPr>
        <p:blipFill>
          <a:blip r:embed="rId3">
            <a:biLevel thresh="75000"/>
            <a:extLst>
              <a:ext uri="{28A0092B-C50C-407E-A947-70E740481C1C}">
                <a14:useLocalDpi xmlns:a14="http://schemas.microsoft.com/office/drawing/2010/main" val="0"/>
              </a:ext>
            </a:extLst>
          </a:blip>
          <a:srcRect/>
          <a:stretch>
            <a:fillRect/>
          </a:stretch>
        </p:blipFill>
        <p:spPr bwMode="auto">
          <a:xfrm>
            <a:off x="144582" y="966744"/>
            <a:ext cx="349247" cy="349198"/>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FC249E76-D96B-4A1C-88CC-56E13B4DC04C}"/>
              </a:ext>
            </a:extLst>
          </p:cNvPr>
          <p:cNvSpPr/>
          <p:nvPr userDrawn="1"/>
        </p:nvSpPr>
        <p:spPr>
          <a:xfrm>
            <a:off x="2960232" y="1082238"/>
            <a:ext cx="2418955"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447"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44" name="Rectangle 43">
            <a:extLst>
              <a:ext uri="{FF2B5EF4-FFF2-40B4-BE49-F238E27FC236}">
                <a16:creationId xmlns:a16="http://schemas.microsoft.com/office/drawing/2014/main" id="{62438B09-9C47-4AE0-80E4-66DADB4E2AC3}"/>
              </a:ext>
            </a:extLst>
          </p:cNvPr>
          <p:cNvSpPr/>
          <p:nvPr userDrawn="1"/>
        </p:nvSpPr>
        <p:spPr>
          <a:xfrm>
            <a:off x="3031557" y="1052640"/>
            <a:ext cx="2372926" cy="606488"/>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Lift &amp; Shift</a:t>
            </a:r>
            <a:r>
              <a:rPr kumimoji="0" lang="en-US" sz="1632"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applications(Cloud)</a:t>
            </a:r>
          </a:p>
        </p:txBody>
      </p:sp>
      <p:sp>
        <p:nvSpPr>
          <p:cNvPr id="45" name="Rectangle 44">
            <a:extLst>
              <a:ext uri="{FF2B5EF4-FFF2-40B4-BE49-F238E27FC236}">
                <a16:creationId xmlns:a16="http://schemas.microsoft.com/office/drawing/2014/main" id="{50BDDA33-9AAD-4D3A-BF7C-1045DEF9F41D}"/>
              </a:ext>
            </a:extLst>
          </p:cNvPr>
          <p:cNvSpPr/>
          <p:nvPr userDrawn="1"/>
        </p:nvSpPr>
        <p:spPr>
          <a:xfrm>
            <a:off x="3251538" y="2077535"/>
            <a:ext cx="1955893" cy="449838"/>
          </a:xfrm>
          <a:prstGeom prst="rect">
            <a:avLst/>
          </a:prstGeom>
          <a:solidFill>
            <a:srgbClr val="0072C6"/>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VMs (IaaS Azure)</a:t>
            </a:r>
          </a:p>
        </p:txBody>
      </p:sp>
      <p:sp>
        <p:nvSpPr>
          <p:cNvPr id="46" name="Rectangle 45">
            <a:extLst>
              <a:ext uri="{FF2B5EF4-FFF2-40B4-BE49-F238E27FC236}">
                <a16:creationId xmlns:a16="http://schemas.microsoft.com/office/drawing/2014/main" id="{1AB861F1-21EF-4B3B-B3CA-49886E4BF434}"/>
              </a:ext>
            </a:extLst>
          </p:cNvPr>
          <p:cNvSpPr/>
          <p:nvPr userDrawn="1"/>
        </p:nvSpPr>
        <p:spPr bwMode="auto">
          <a:xfrm>
            <a:off x="3245805" y="1637153"/>
            <a:ext cx="1955893"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47" name="Picture 46">
            <a:extLst>
              <a:ext uri="{FF2B5EF4-FFF2-40B4-BE49-F238E27FC236}">
                <a16:creationId xmlns:a16="http://schemas.microsoft.com/office/drawing/2014/main" id="{8D53EECC-5730-406D-8385-97EDCD7096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45842" y="6212990"/>
            <a:ext cx="606573" cy="606487"/>
          </a:xfrm>
          <a:prstGeom prst="rect">
            <a:avLst/>
          </a:prstGeom>
        </p:spPr>
      </p:pic>
      <p:pic>
        <p:nvPicPr>
          <p:cNvPr id="48" name="Picture 8" descr="Image result for .NET">
            <a:extLst>
              <a:ext uri="{FF2B5EF4-FFF2-40B4-BE49-F238E27FC236}">
                <a16:creationId xmlns:a16="http://schemas.microsoft.com/office/drawing/2014/main" id="{0EB88A53-8451-412C-BEDE-A1E3B3C67B1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28207" y="5519141"/>
            <a:ext cx="624208" cy="62411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8" descr="Image result for Azure icon">
            <a:extLst>
              <a:ext uri="{FF2B5EF4-FFF2-40B4-BE49-F238E27FC236}">
                <a16:creationId xmlns:a16="http://schemas.microsoft.com/office/drawing/2014/main" id="{6E2ECDC3-A2E7-4189-9FE5-F0C485478963}"/>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927081" y="877373"/>
            <a:ext cx="459539" cy="350830"/>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FC8B0364-2D4C-41CE-94D3-C88873CDE71A}"/>
              </a:ext>
            </a:extLst>
          </p:cNvPr>
          <p:cNvSpPr/>
          <p:nvPr userDrawn="1"/>
        </p:nvSpPr>
        <p:spPr>
          <a:xfrm>
            <a:off x="3245805" y="2595588"/>
            <a:ext cx="1955893" cy="436952"/>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SQL DB Managed Instance</a:t>
            </a:r>
          </a:p>
        </p:txBody>
      </p:sp>
      <p:sp>
        <p:nvSpPr>
          <p:cNvPr id="65" name="Oval 64">
            <a:extLst>
              <a:ext uri="{FF2B5EF4-FFF2-40B4-BE49-F238E27FC236}">
                <a16:creationId xmlns:a16="http://schemas.microsoft.com/office/drawing/2014/main" id="{555B7122-F298-4866-86EB-E786E08EA865}"/>
              </a:ext>
            </a:extLst>
          </p:cNvPr>
          <p:cNvSpPr/>
          <p:nvPr userDrawn="1"/>
        </p:nvSpPr>
        <p:spPr bwMode="auto">
          <a:xfrm>
            <a:off x="4035695" y="808770"/>
            <a:ext cx="252969" cy="24387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24" b="1">
                <a:solidFill>
                  <a:prstClr val="black"/>
                </a:solidFill>
                <a:latin typeface="Arial" charset="0"/>
              </a:rPr>
              <a:t>1</a:t>
            </a:r>
          </a:p>
        </p:txBody>
      </p:sp>
      <p:sp>
        <p:nvSpPr>
          <p:cNvPr id="69" name="Rectangle 68">
            <a:extLst>
              <a:ext uri="{FF2B5EF4-FFF2-40B4-BE49-F238E27FC236}">
                <a16:creationId xmlns:a16="http://schemas.microsoft.com/office/drawing/2014/main" id="{C5585382-2296-492D-8FC5-77F034BAB038}"/>
              </a:ext>
            </a:extLst>
          </p:cNvPr>
          <p:cNvSpPr/>
          <p:nvPr userDrawn="1"/>
        </p:nvSpPr>
        <p:spPr>
          <a:xfrm>
            <a:off x="369622" y="2089032"/>
            <a:ext cx="2189011" cy="2085611"/>
          </a:xfrm>
          <a:prstGeom prst="rect">
            <a:avLst/>
          </a:prstGeom>
          <a:solidFill>
            <a:srgbClr val="68217A"/>
          </a:solidFill>
          <a:ln w="10795" cap="flat" cmpd="sng" algn="ctr">
            <a:noFill/>
            <a:prstDash val="solid"/>
          </a:ln>
          <a:effectLst/>
        </p:spPr>
        <p:txBody>
          <a:bodyPr rtlCol="0" anchor="t"/>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ASP.NET</a:t>
            </a:r>
          </a:p>
        </p:txBody>
      </p:sp>
      <p:sp>
        <p:nvSpPr>
          <p:cNvPr id="70" name="Rectangle 69">
            <a:extLst>
              <a:ext uri="{FF2B5EF4-FFF2-40B4-BE49-F238E27FC236}">
                <a16:creationId xmlns:a16="http://schemas.microsoft.com/office/drawing/2014/main" id="{BFFF7615-84EE-4B4C-A4CF-DDBE04CF6A24}"/>
              </a:ext>
            </a:extLst>
          </p:cNvPr>
          <p:cNvSpPr/>
          <p:nvPr userDrawn="1"/>
        </p:nvSpPr>
        <p:spPr bwMode="auto">
          <a:xfrm>
            <a:off x="665982" y="2363317"/>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MVC</a:t>
            </a:r>
          </a:p>
        </p:txBody>
      </p:sp>
      <p:sp>
        <p:nvSpPr>
          <p:cNvPr id="71" name="Rectangle 70">
            <a:extLst>
              <a:ext uri="{FF2B5EF4-FFF2-40B4-BE49-F238E27FC236}">
                <a16:creationId xmlns:a16="http://schemas.microsoft.com/office/drawing/2014/main" id="{801A62D1-C454-415C-A807-C1E56F7ED0CC}"/>
              </a:ext>
            </a:extLst>
          </p:cNvPr>
          <p:cNvSpPr/>
          <p:nvPr userDrawn="1"/>
        </p:nvSpPr>
        <p:spPr bwMode="auto">
          <a:xfrm>
            <a:off x="665982" y="2714654"/>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WebForms</a:t>
            </a:r>
          </a:p>
        </p:txBody>
      </p:sp>
      <p:sp>
        <p:nvSpPr>
          <p:cNvPr id="72" name="Rectangle 71">
            <a:extLst>
              <a:ext uri="{FF2B5EF4-FFF2-40B4-BE49-F238E27FC236}">
                <a16:creationId xmlns:a16="http://schemas.microsoft.com/office/drawing/2014/main" id="{090DF17E-901A-4D2B-B0FC-1EC0F4BBDE50}"/>
              </a:ext>
            </a:extLst>
          </p:cNvPr>
          <p:cNvSpPr/>
          <p:nvPr userDrawn="1"/>
        </p:nvSpPr>
        <p:spPr bwMode="auto">
          <a:xfrm>
            <a:off x="665982" y="3068334"/>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API</a:t>
            </a:r>
          </a:p>
        </p:txBody>
      </p:sp>
      <p:sp>
        <p:nvSpPr>
          <p:cNvPr id="73" name="Rectangle 72">
            <a:extLst>
              <a:ext uri="{FF2B5EF4-FFF2-40B4-BE49-F238E27FC236}">
                <a16:creationId xmlns:a16="http://schemas.microsoft.com/office/drawing/2014/main" id="{AA6D36EF-6F49-4398-A605-84BC3E1A6614}"/>
              </a:ext>
            </a:extLst>
          </p:cNvPr>
          <p:cNvSpPr/>
          <p:nvPr userDrawn="1"/>
        </p:nvSpPr>
        <p:spPr bwMode="auto">
          <a:xfrm>
            <a:off x="665982" y="3414488"/>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SignalR</a:t>
            </a:r>
          </a:p>
        </p:txBody>
      </p:sp>
      <p:sp>
        <p:nvSpPr>
          <p:cNvPr id="74" name="Rectangle 73">
            <a:extLst>
              <a:ext uri="{FF2B5EF4-FFF2-40B4-BE49-F238E27FC236}">
                <a16:creationId xmlns:a16="http://schemas.microsoft.com/office/drawing/2014/main" id="{910EFDAC-1195-45D3-9276-2DE77CFB84D8}"/>
              </a:ext>
            </a:extLst>
          </p:cNvPr>
          <p:cNvSpPr/>
          <p:nvPr userDrawn="1"/>
        </p:nvSpPr>
        <p:spPr bwMode="auto">
          <a:xfrm>
            <a:off x="665982" y="3760771"/>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Pages</a:t>
            </a:r>
          </a:p>
        </p:txBody>
      </p:sp>
      <p:sp>
        <p:nvSpPr>
          <p:cNvPr id="75" name="Rectangle 74">
            <a:extLst>
              <a:ext uri="{FF2B5EF4-FFF2-40B4-BE49-F238E27FC236}">
                <a16:creationId xmlns:a16="http://schemas.microsoft.com/office/drawing/2014/main" id="{0047106D-08B3-47FD-8057-61345CCDEC9F}"/>
              </a:ext>
            </a:extLst>
          </p:cNvPr>
          <p:cNvSpPr/>
          <p:nvPr userDrawn="1"/>
        </p:nvSpPr>
        <p:spPr bwMode="auto">
          <a:xfrm>
            <a:off x="364755" y="4215754"/>
            <a:ext cx="2187635" cy="362424"/>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WCF</a:t>
            </a:r>
          </a:p>
        </p:txBody>
      </p:sp>
      <p:sp>
        <p:nvSpPr>
          <p:cNvPr id="76" name="Rectangle 75">
            <a:extLst>
              <a:ext uri="{FF2B5EF4-FFF2-40B4-BE49-F238E27FC236}">
                <a16:creationId xmlns:a16="http://schemas.microsoft.com/office/drawing/2014/main" id="{9018FA37-A842-44ED-A5D5-65901E94D4D5}"/>
              </a:ext>
            </a:extLst>
          </p:cNvPr>
          <p:cNvSpPr/>
          <p:nvPr userDrawn="1"/>
        </p:nvSpPr>
        <p:spPr>
          <a:xfrm>
            <a:off x="364755" y="4619731"/>
            <a:ext cx="2197532" cy="459500"/>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Relational Database</a:t>
            </a:r>
          </a:p>
          <a:p>
            <a:pPr marL="0" marR="0" lvl="0" indent="0" algn="ctr" defTabSz="699447" rtl="0" eaLnBrk="1" fontAlgn="base" latinLnBrk="0" hangingPunct="1">
              <a:lnSpc>
                <a:spcPct val="100000"/>
              </a:lnSpc>
              <a:spcBef>
                <a:spcPct val="0"/>
              </a:spcBef>
              <a:spcAft>
                <a:spcPct val="0"/>
              </a:spcAft>
              <a:buClrTx/>
              <a:buSzTx/>
              <a:buFontTx/>
              <a:buNone/>
              <a:tabLst/>
              <a:defRPr/>
            </a:pPr>
            <a:r>
              <a:rPr lang="en-US" sz="1224" kern="0">
                <a:gradFill>
                  <a:gsLst>
                    <a:gs pos="0">
                      <a:srgbClr val="FFFFFF"/>
                    </a:gs>
                    <a:gs pos="100000">
                      <a:srgbClr val="FFFFFF"/>
                    </a:gs>
                  </a:gsLst>
                  <a:lin ang="5400000" scaled="0"/>
                </a:gradFill>
                <a:latin typeface="Segoe UI"/>
                <a:cs typeface="Segoe UI Light" pitchFamily="34" charset="0"/>
              </a:rPr>
              <a:t>(SQL, Oracle, MySQL, etc.)</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8" name="Picture 4" descr="Image result for Windows Server logo">
            <a:extLst>
              <a:ext uri="{FF2B5EF4-FFF2-40B4-BE49-F238E27FC236}">
                <a16:creationId xmlns:a16="http://schemas.microsoft.com/office/drawing/2014/main" id="{033268A0-D424-4761-A762-1A41B44F777C}"/>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l="24919" t="-3146" r="39847" b="30280"/>
          <a:stretch/>
        </p:blipFill>
        <p:spPr bwMode="auto">
          <a:xfrm>
            <a:off x="977996" y="6175979"/>
            <a:ext cx="761249" cy="641933"/>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84C10299-D1B5-4B05-B69C-56EDF5B303CA}"/>
              </a:ext>
            </a:extLst>
          </p:cNvPr>
          <p:cNvSpPr/>
          <p:nvPr userDrawn="1"/>
        </p:nvSpPr>
        <p:spPr>
          <a:xfrm>
            <a:off x="3258909" y="3101886"/>
            <a:ext cx="1955893" cy="436952"/>
          </a:xfrm>
          <a:prstGeom prst="rect">
            <a:avLst/>
          </a:prstGeom>
          <a:solidFill>
            <a:srgbClr val="860000"/>
          </a:solidFill>
          <a:ln w="10795" cap="flat" cmpd="sng" algn="ctr">
            <a:noFill/>
            <a:prstDash val="solid"/>
          </a:ln>
          <a:effectLst/>
        </p:spPr>
        <p:txBody>
          <a:bodyPr rtlCol="0" anchor="ctr"/>
          <a:lstStyle/>
          <a:p>
            <a:pPr lvl="0" algn="ctr" defTabSz="699447" fontAlgn="base">
              <a:spcBef>
                <a:spcPct val="0"/>
              </a:spcBef>
              <a:spcAft>
                <a:spcPct val="0"/>
              </a:spcAft>
              <a:defRPr/>
            </a:pPr>
            <a:r>
              <a:rPr lang="en-US" sz="1224" kern="0">
                <a:gradFill>
                  <a:gsLst>
                    <a:gs pos="0">
                      <a:srgbClr val="FFFFFF"/>
                    </a:gs>
                    <a:gs pos="100000">
                      <a:srgbClr val="FFFFFF"/>
                    </a:gs>
                  </a:gsLst>
                  <a:lin ang="5400000" scaled="0"/>
                </a:gradFill>
                <a:latin typeface="Segoe UI"/>
                <a:cs typeface="Segoe UI Light" pitchFamily="34" charset="0"/>
              </a:rPr>
              <a:t>SQL Server VM</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0" name="Rectangle 79">
            <a:extLst>
              <a:ext uri="{FF2B5EF4-FFF2-40B4-BE49-F238E27FC236}">
                <a16:creationId xmlns:a16="http://schemas.microsoft.com/office/drawing/2014/main" id="{8E4BD212-AE6C-4B99-B0C0-E3A7FBA8C58B}"/>
              </a:ext>
            </a:extLst>
          </p:cNvPr>
          <p:cNvSpPr/>
          <p:nvPr userDrawn="1"/>
        </p:nvSpPr>
        <p:spPr>
          <a:xfrm>
            <a:off x="3258909" y="3594205"/>
            <a:ext cx="1955893" cy="436952"/>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Other RDBMS VMs</a:t>
            </a:r>
          </a:p>
        </p:txBody>
      </p:sp>
      <p:sp>
        <p:nvSpPr>
          <p:cNvPr id="81" name="Rectangle 80">
            <a:extLst>
              <a:ext uri="{FF2B5EF4-FFF2-40B4-BE49-F238E27FC236}">
                <a16:creationId xmlns:a16="http://schemas.microsoft.com/office/drawing/2014/main" id="{E9E0E73C-CE50-46F3-A839-9D73B437357C}"/>
              </a:ext>
            </a:extLst>
          </p:cNvPr>
          <p:cNvSpPr/>
          <p:nvPr userDrawn="1"/>
        </p:nvSpPr>
        <p:spPr>
          <a:xfrm>
            <a:off x="3269223" y="4096320"/>
            <a:ext cx="1955893" cy="466114"/>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Your current IaaS Monitoring </a:t>
            </a:r>
            <a:r>
              <a:rPr lang="en-US" sz="1224" kern="0">
                <a:gradFill>
                  <a:gsLst>
                    <a:gs pos="0">
                      <a:srgbClr val="FFFFFF"/>
                    </a:gs>
                    <a:gs pos="100000">
                      <a:srgbClr val="FFFFFF"/>
                    </a:gs>
                  </a:gsLst>
                  <a:lin ang="5400000" scaled="0"/>
                </a:gradFill>
                <a:latin typeface="Segoe UI"/>
                <a:cs typeface="Segoe UI Light" pitchFamily="34" charset="0"/>
              </a:rPr>
              <a:t>Tools</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2" name="Arrow: Right 81">
            <a:extLst>
              <a:ext uri="{FF2B5EF4-FFF2-40B4-BE49-F238E27FC236}">
                <a16:creationId xmlns:a16="http://schemas.microsoft.com/office/drawing/2014/main" id="{A8B474CF-45A4-4095-B09C-9391B5E8FA9E}"/>
              </a:ext>
            </a:extLst>
          </p:cNvPr>
          <p:cNvSpPr/>
          <p:nvPr userDrawn="1"/>
        </p:nvSpPr>
        <p:spPr>
          <a:xfrm>
            <a:off x="2583122" y="2058805"/>
            <a:ext cx="614658" cy="729276"/>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1763B577-B43B-4AB8-8098-BE021B84CB87}"/>
              </a:ext>
            </a:extLst>
          </p:cNvPr>
          <p:cNvSpPr/>
          <p:nvPr userDrawn="1"/>
        </p:nvSpPr>
        <p:spPr>
          <a:xfrm>
            <a:off x="2591600" y="2201481"/>
            <a:ext cx="609033" cy="446397"/>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Lift &amp;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Shift</a:t>
            </a:r>
          </a:p>
        </p:txBody>
      </p:sp>
    </p:spTree>
    <p:extLst>
      <p:ext uri="{BB962C8B-B14F-4D97-AF65-F5344CB8AC3E}">
        <p14:creationId xmlns:p14="http://schemas.microsoft.com/office/powerpoint/2010/main" val="56449608"/>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1" y="2138228"/>
            <a:ext cx="6402389" cy="1828800"/>
          </a:xfrm>
          <a:noFill/>
        </p:spPr>
        <p:txBody>
          <a:bodyPr lIns="146304" tIns="91440" rIns="146304" bIns="91440" anchor="t" anchorCtr="0"/>
          <a:lstStyle>
            <a:lvl1pPr>
              <a:defRPr sz="5400" spc="-101"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1" y="3954463"/>
            <a:ext cx="6402389" cy="1828800"/>
          </a:xfrm>
        </p:spPr>
        <p:txBody>
          <a:bodyPr tIns="109728" bIns="109728">
            <a:noAutofit/>
          </a:bodyPr>
          <a:lstStyle>
            <a:lvl1pPr marL="0" indent="0">
              <a:spcBef>
                <a:spcPts val="0"/>
              </a:spcBef>
              <a:buNone/>
              <a:defRPr sz="3199">
                <a:gradFill>
                  <a:gsLst>
                    <a:gs pos="57576">
                      <a:srgbClr val="FFFFFF"/>
                    </a:gs>
                    <a:gs pos="35000">
                      <a:srgbClr val="FFFFFF"/>
                    </a:gs>
                  </a:gsLst>
                  <a:lin ang="5400000" scaled="0"/>
                </a:gradFill>
              </a:defRPr>
            </a:lvl1pPr>
          </a:lstStyle>
          <a:p>
            <a:pPr lvl="0"/>
            <a:r>
              <a:rPr lang="en-US"/>
              <a:t>Speaker Name</a:t>
            </a:r>
          </a:p>
        </p:txBody>
      </p:sp>
      <p:pic>
        <p:nvPicPr>
          <p:cNvPr id="7" name="Picture 6"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black">
          <a:xfrm>
            <a:off x="457581" y="6243968"/>
            <a:ext cx="1280160" cy="27303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black">
          <a:xfrm>
            <a:off x="457583" y="6194259"/>
            <a:ext cx="1463409" cy="320846"/>
          </a:xfrm>
          <a:prstGeom prst="rect">
            <a:avLst/>
          </a:prstGeom>
        </p:spPr>
      </p:pic>
    </p:spTree>
    <p:extLst>
      <p:ext uri="{BB962C8B-B14F-4D97-AF65-F5344CB8AC3E}">
        <p14:creationId xmlns:p14="http://schemas.microsoft.com/office/powerpoint/2010/main" val="1098461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4" y="2135204"/>
            <a:ext cx="9143936" cy="1828787"/>
          </a:xfrm>
          <a:noFill/>
        </p:spPr>
        <p:txBody>
          <a:bodyPr lIns="146304" tIns="91440" rIns="146304" bIns="91440" anchor="t" anchorCtr="0"/>
          <a:lstStyle>
            <a:lvl1pPr>
              <a:defRPr sz="5400" spc="-101"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5" y="3955791"/>
            <a:ext cx="7315137" cy="1828008"/>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hidden="1"/>
          <p:cNvPicPr>
            <a:picLocks noChangeAspect="1"/>
          </p:cNvPicPr>
          <p:nvPr/>
        </p:nvPicPr>
        <p:blipFill>
          <a:blip r:embed="rId2"/>
          <a:stretch>
            <a:fillRect/>
          </a:stretch>
        </p:blipFill>
        <p:spPr>
          <a:xfrm>
            <a:off x="457581" y="6243240"/>
            <a:ext cx="1280160" cy="27449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583" y="6194259"/>
            <a:ext cx="1463409" cy="320846"/>
          </a:xfrm>
          <a:prstGeom prst="rect">
            <a:avLst/>
          </a:prstGeom>
        </p:spPr>
      </p:pic>
    </p:spTree>
    <p:extLst>
      <p:ext uri="{BB962C8B-B14F-4D97-AF65-F5344CB8AC3E}">
        <p14:creationId xmlns:p14="http://schemas.microsoft.com/office/powerpoint/2010/main" val="9175291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0"/>
            <a:ext cx="11887200" cy="2091819"/>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74" indent="0">
              <a:buNone/>
              <a:defRPr/>
            </a:lvl3pPr>
            <a:lvl4pPr marL="457147" indent="0">
              <a:buNone/>
              <a:defRPr/>
            </a:lvl4pPr>
            <a:lvl5pPr marL="68572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8990032"/>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0"/>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74" indent="0">
              <a:buNone/>
              <a:defRPr/>
            </a:lvl3pPr>
            <a:lvl4pPr marL="457147" indent="0">
              <a:buNone/>
              <a:defRPr/>
            </a:lvl4pPr>
            <a:lvl5pPr marL="68572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0648683"/>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159483"/>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4164115"/>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159483"/>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4767881"/>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3"/>
            <a:ext cx="5486399" cy="198108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48" indent="0">
              <a:buNone/>
              <a:tabLst/>
              <a:defRPr sz="2000"/>
            </a:lvl3pPr>
            <a:lvl4pPr marL="460323" indent="0">
              <a:buNone/>
              <a:defRPr/>
            </a:lvl4pPr>
            <a:lvl5pPr marL="68572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2" y="1212853"/>
            <a:ext cx="5486399" cy="198108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48" indent="0">
              <a:buNone/>
              <a:tabLst/>
              <a:defRPr sz="2000"/>
            </a:lvl3pPr>
            <a:lvl4pPr marL="460323" indent="0">
              <a:buNone/>
              <a:defRPr/>
            </a:lvl4pPr>
            <a:lvl5pPr marL="68572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4812448"/>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3"/>
            <a:ext cx="5486399" cy="198108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48" indent="0">
              <a:buNone/>
              <a:tabLst/>
              <a:defRPr sz="2000"/>
            </a:lvl3pPr>
            <a:lvl4pPr marL="460323" indent="0">
              <a:buNone/>
              <a:defRPr/>
            </a:lvl4pPr>
            <a:lvl5pPr marL="68572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2" y="1212853"/>
            <a:ext cx="5486399" cy="198108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48" indent="0">
              <a:buNone/>
              <a:tabLst/>
              <a:defRPr sz="2000"/>
            </a:lvl3pPr>
            <a:lvl4pPr marL="460323" indent="0">
              <a:buNone/>
              <a:defRPr/>
            </a:lvl4pPr>
            <a:lvl5pPr marL="68572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5257788"/>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2048744"/>
          </a:xfrm>
        </p:spPr>
        <p:txBody>
          <a:bodyPr wrap="square">
            <a:spAutoFit/>
          </a:bodyPr>
          <a:lstStyle>
            <a:lvl1pPr marL="287306" indent="-287306">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105" indent="-233167">
              <a:defRPr sz="2400"/>
            </a:lvl2pPr>
            <a:lvl3pPr marL="699505" indent="-168399">
              <a:tabLst/>
              <a:defRPr sz="2000"/>
            </a:lvl3pPr>
            <a:lvl4pPr marL="880856" indent="-181352">
              <a:defRPr/>
            </a:lvl4pPr>
            <a:lvl5pPr marL="1049257" indent="-16839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2" y="1212851"/>
            <a:ext cx="5486399" cy="2048744"/>
          </a:xfrm>
        </p:spPr>
        <p:txBody>
          <a:bodyPr wrap="square">
            <a:spAutoFit/>
          </a:bodyPr>
          <a:lstStyle>
            <a:lvl1pPr marL="287306" indent="-287306">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105" indent="-233167">
              <a:defRPr sz="2400"/>
            </a:lvl2pPr>
            <a:lvl3pPr marL="699505" indent="-168399">
              <a:tabLst/>
              <a:defRPr sz="2000"/>
            </a:lvl3pPr>
            <a:lvl4pPr marL="880856" indent="-181352">
              <a:defRPr/>
            </a:lvl4pPr>
            <a:lvl5pPr marL="1049257" indent="-16839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6374725"/>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2048744"/>
          </a:xfrm>
        </p:spPr>
        <p:txBody>
          <a:bodyPr wrap="square">
            <a:spAutoFit/>
          </a:bodyPr>
          <a:lstStyle>
            <a:lvl1pPr marL="287306" indent="-287306">
              <a:spcBef>
                <a:spcPts val="1224"/>
              </a:spcBef>
              <a:buClr>
                <a:schemeClr val="tx1"/>
              </a:buClr>
              <a:buFont typeface="Arial" pitchFamily="34" charset="0"/>
              <a:buChar char="•"/>
              <a:defRPr sz="3199"/>
            </a:lvl1pPr>
            <a:lvl2pPr marL="531105" indent="-233167">
              <a:defRPr sz="2400"/>
            </a:lvl2pPr>
            <a:lvl3pPr marL="699505" indent="-168399">
              <a:tabLst/>
              <a:defRPr sz="2000"/>
            </a:lvl3pPr>
            <a:lvl4pPr marL="880856" indent="-181352">
              <a:defRPr/>
            </a:lvl4pPr>
            <a:lvl5pPr marL="1049257" indent="-16839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2" y="1212851"/>
            <a:ext cx="5486399" cy="2048744"/>
          </a:xfrm>
        </p:spPr>
        <p:txBody>
          <a:bodyPr wrap="square">
            <a:spAutoFit/>
          </a:bodyPr>
          <a:lstStyle>
            <a:lvl1pPr marL="287306" indent="-287306">
              <a:spcBef>
                <a:spcPts val="1224"/>
              </a:spcBef>
              <a:buClr>
                <a:schemeClr val="tx1"/>
              </a:buClr>
              <a:buFont typeface="Arial" pitchFamily="34" charset="0"/>
              <a:buChar char="•"/>
              <a:defRPr sz="3199"/>
            </a:lvl1pPr>
            <a:lvl2pPr marL="531105" indent="-233167">
              <a:defRPr sz="2400"/>
            </a:lvl2pPr>
            <a:lvl3pPr marL="699505" indent="-168399">
              <a:tabLst/>
              <a:defRPr sz="2000"/>
            </a:lvl3pPr>
            <a:lvl4pPr marL="880856" indent="-181352">
              <a:defRPr/>
            </a:lvl4pPr>
            <a:lvl5pPr marL="1049257" indent="-16839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490977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F19F20-F9A5-49F1-8A9F-C2F53F8332F6}"/>
              </a:ext>
            </a:extLst>
          </p:cNvPr>
          <p:cNvSpPr/>
          <p:nvPr userDrawn="1"/>
        </p:nvSpPr>
        <p:spPr>
          <a:xfrm>
            <a:off x="189447" y="1086780"/>
            <a:ext cx="2560295"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447"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 name="Picture 8" descr="Image result for .NET">
            <a:extLst>
              <a:ext uri="{FF2B5EF4-FFF2-40B4-BE49-F238E27FC236}">
                <a16:creationId xmlns:a16="http://schemas.microsoft.com/office/drawing/2014/main" id="{19804C73-0208-4829-A94A-4E77F6781CF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5038" y="5516885"/>
            <a:ext cx="624208" cy="62411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0DFD5A-01ED-406C-ACD6-93F307E416C7}"/>
              </a:ext>
            </a:extLst>
          </p:cNvPr>
          <p:cNvSpPr/>
          <p:nvPr userDrawn="1"/>
        </p:nvSpPr>
        <p:spPr>
          <a:xfrm>
            <a:off x="114135" y="1059134"/>
            <a:ext cx="2736582" cy="606488"/>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Existing</a:t>
            </a: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(on-prem.)</a:t>
            </a:r>
          </a:p>
        </p:txBody>
      </p:sp>
      <p:sp>
        <p:nvSpPr>
          <p:cNvPr id="9" name="Rectangle 8">
            <a:extLst>
              <a:ext uri="{FF2B5EF4-FFF2-40B4-BE49-F238E27FC236}">
                <a16:creationId xmlns:a16="http://schemas.microsoft.com/office/drawing/2014/main" id="{A506988D-A2D8-4E8D-9482-CFC834EB3A0D}"/>
              </a:ext>
            </a:extLst>
          </p:cNvPr>
          <p:cNvSpPr/>
          <p:nvPr userDrawn="1"/>
        </p:nvSpPr>
        <p:spPr>
          <a:xfrm>
            <a:off x="5592461" y="1086779"/>
            <a:ext cx="2418955"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447"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0" name="Rectangle 9">
            <a:extLst>
              <a:ext uri="{FF2B5EF4-FFF2-40B4-BE49-F238E27FC236}">
                <a16:creationId xmlns:a16="http://schemas.microsoft.com/office/drawing/2014/main" id="{B6CD75E5-030D-48A9-A033-022F1C5F0FE0}"/>
              </a:ext>
            </a:extLst>
          </p:cNvPr>
          <p:cNvSpPr/>
          <p:nvPr userDrawn="1"/>
        </p:nvSpPr>
        <p:spPr>
          <a:xfrm>
            <a:off x="5634354" y="1064555"/>
            <a:ext cx="2431791" cy="606488"/>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Cloud-Ready</a:t>
            </a:r>
            <a:r>
              <a:rPr kumimoji="0" lang="en-US" sz="1632"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(Cloud)</a:t>
            </a:r>
          </a:p>
        </p:txBody>
      </p:sp>
      <p:sp>
        <p:nvSpPr>
          <p:cNvPr id="14" name="Rectangle 13">
            <a:extLst>
              <a:ext uri="{FF2B5EF4-FFF2-40B4-BE49-F238E27FC236}">
                <a16:creationId xmlns:a16="http://schemas.microsoft.com/office/drawing/2014/main" id="{B615E164-25E3-484A-B9E1-14D0B627F558}"/>
              </a:ext>
            </a:extLst>
          </p:cNvPr>
          <p:cNvSpPr/>
          <p:nvPr userDrawn="1"/>
        </p:nvSpPr>
        <p:spPr>
          <a:xfrm>
            <a:off x="5878034" y="2582004"/>
            <a:ext cx="1955893" cy="443938"/>
          </a:xfrm>
          <a:prstGeom prst="rect">
            <a:avLst/>
          </a:prstGeom>
          <a:solidFill>
            <a:srgbClr val="0072C6"/>
          </a:solidFill>
          <a:ln w="10795" cap="flat" cmpd="sng" algn="ctr">
            <a:noFill/>
            <a:prstDash val="solid"/>
          </a:ln>
          <a:effectLst/>
        </p:spPr>
        <p:txBody>
          <a:bodyPr rtlCol="0" anchor="ctr"/>
          <a:lstStyle/>
          <a:p>
            <a:pPr algn="ctr" defTabSz="699447" fontAlgn="base">
              <a:spcBef>
                <a:spcPct val="0"/>
              </a:spcBef>
              <a:spcAft>
                <a:spcPct val="0"/>
              </a:spcAft>
            </a:pPr>
            <a:r>
              <a:rPr lang="en-US" sz="1224" kern="0">
                <a:gradFill>
                  <a:gsLst>
                    <a:gs pos="0">
                      <a:srgbClr val="FFFFFF"/>
                    </a:gs>
                    <a:gs pos="100000">
                      <a:srgbClr val="FFFFFF"/>
                    </a:gs>
                  </a:gsLst>
                  <a:lin ang="5400000" scaled="0"/>
                </a:gradFill>
                <a:latin typeface="Segoe UI"/>
                <a:cs typeface="Segoe UI Light" pitchFamily="34" charset="0"/>
              </a:rPr>
              <a:t>Windows Containers</a:t>
            </a:r>
          </a:p>
          <a:p>
            <a:pPr algn="ctr" defTabSz="699447" fontAlgn="base">
              <a:spcBef>
                <a:spcPct val="0"/>
              </a:spcBef>
              <a:spcAft>
                <a:spcPct val="0"/>
              </a:spcAft>
            </a:pPr>
            <a:r>
              <a:rPr lang="en-US" sz="1224" kern="0">
                <a:gradFill>
                  <a:gsLst>
                    <a:gs pos="0">
                      <a:srgbClr val="FFFFFF"/>
                    </a:gs>
                    <a:gs pos="100000">
                      <a:srgbClr val="FFFFFF"/>
                    </a:gs>
                  </a:gsLst>
                  <a:lin ang="5400000" scaled="0"/>
                </a:gradFill>
                <a:latin typeface="Segoe UI"/>
                <a:cs typeface="Segoe UI Light" pitchFamily="34" charset="0"/>
              </a:rPr>
              <a:t>On Service Fabric</a:t>
            </a:r>
          </a:p>
        </p:txBody>
      </p:sp>
      <p:sp>
        <p:nvSpPr>
          <p:cNvPr id="15" name="Rectangle 14">
            <a:extLst>
              <a:ext uri="{FF2B5EF4-FFF2-40B4-BE49-F238E27FC236}">
                <a16:creationId xmlns:a16="http://schemas.microsoft.com/office/drawing/2014/main" id="{0A210C0F-1689-4B68-B31C-D496F3040BAE}"/>
              </a:ext>
            </a:extLst>
          </p:cNvPr>
          <p:cNvSpPr/>
          <p:nvPr userDrawn="1"/>
        </p:nvSpPr>
        <p:spPr>
          <a:xfrm>
            <a:off x="5878034" y="2069852"/>
            <a:ext cx="1955893" cy="443938"/>
          </a:xfrm>
          <a:prstGeom prst="rect">
            <a:avLst/>
          </a:prstGeom>
          <a:solidFill>
            <a:srgbClr val="0072C6"/>
          </a:solidFill>
          <a:ln w="10795" cap="flat" cmpd="sng" algn="ctr">
            <a:noFill/>
            <a:prstDash val="solid"/>
          </a:ln>
          <a:effectLst/>
        </p:spPr>
        <p:txBody>
          <a:bodyPr rtlCol="0" anchor="ctr"/>
          <a:lstStyle/>
          <a:p>
            <a:pPr lvl="0" algn="ctr" defTabSz="699447" fontAlgn="base">
              <a:spcBef>
                <a:spcPct val="0"/>
              </a:spcBef>
              <a:spcAft>
                <a:spcPct val="0"/>
              </a:spcAft>
              <a:defRPr/>
            </a:pPr>
            <a:r>
              <a:rPr lang="en-US" sz="1224" kern="0">
                <a:gradFill>
                  <a:gsLst>
                    <a:gs pos="0">
                      <a:srgbClr val="FFFFFF"/>
                    </a:gs>
                    <a:gs pos="100000">
                      <a:srgbClr val="FFFFFF"/>
                    </a:gs>
                  </a:gsLst>
                  <a:lin ang="5400000" scaled="0"/>
                </a:gradFill>
                <a:latin typeface="Segoe UI"/>
                <a:cs typeface="Segoe UI Light" pitchFamily="34" charset="0"/>
              </a:rPr>
              <a:t>Windows Containers</a:t>
            </a:r>
          </a:p>
          <a:p>
            <a:pPr lvl="0" algn="ctr" defTabSz="699447" fontAlgn="base">
              <a:spcBef>
                <a:spcPct val="0"/>
              </a:spcBef>
              <a:spcAft>
                <a:spcPct val="0"/>
              </a:spcAft>
              <a:defRPr/>
            </a:pPr>
            <a:r>
              <a:rPr lang="en-US" sz="1224" kern="0">
                <a:gradFill>
                  <a:gsLst>
                    <a:gs pos="0">
                      <a:srgbClr val="FFFFFF"/>
                    </a:gs>
                    <a:gs pos="100000">
                      <a:srgbClr val="FFFFFF"/>
                    </a:gs>
                  </a:gsLst>
                  <a:lin ang="5400000" scaled="0"/>
                </a:gradFill>
                <a:latin typeface="Segoe UI"/>
                <a:cs typeface="Segoe UI Light" pitchFamily="34" charset="0"/>
              </a:rPr>
              <a:t>On VMs</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6" name="Rectangle 15">
            <a:extLst>
              <a:ext uri="{FF2B5EF4-FFF2-40B4-BE49-F238E27FC236}">
                <a16:creationId xmlns:a16="http://schemas.microsoft.com/office/drawing/2014/main" id="{034FFAC5-A80C-4CFA-8B03-0892CBE4A7ED}"/>
              </a:ext>
            </a:extLst>
          </p:cNvPr>
          <p:cNvSpPr/>
          <p:nvPr userDrawn="1"/>
        </p:nvSpPr>
        <p:spPr bwMode="auto">
          <a:xfrm>
            <a:off x="5878034" y="1628111"/>
            <a:ext cx="1955893"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sp>
        <p:nvSpPr>
          <p:cNvPr id="17" name="Rectangle 16">
            <a:extLst>
              <a:ext uri="{FF2B5EF4-FFF2-40B4-BE49-F238E27FC236}">
                <a16:creationId xmlns:a16="http://schemas.microsoft.com/office/drawing/2014/main" id="{ABE83C21-FC80-43C8-9774-D415FD9E6703}"/>
              </a:ext>
            </a:extLst>
          </p:cNvPr>
          <p:cNvSpPr/>
          <p:nvPr userDrawn="1"/>
        </p:nvSpPr>
        <p:spPr bwMode="auto">
          <a:xfrm>
            <a:off x="369622" y="1650883"/>
            <a:ext cx="2189011"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19" name="Picture 18">
            <a:extLst>
              <a:ext uri="{FF2B5EF4-FFF2-40B4-BE49-F238E27FC236}">
                <a16:creationId xmlns:a16="http://schemas.microsoft.com/office/drawing/2014/main" id="{B7B3642C-D9DF-4E86-88D9-B7CF7B73838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78071" y="6212990"/>
            <a:ext cx="606573" cy="606487"/>
          </a:xfrm>
          <a:prstGeom prst="rect">
            <a:avLst/>
          </a:prstGeom>
        </p:spPr>
      </p:pic>
      <p:pic>
        <p:nvPicPr>
          <p:cNvPr id="20" name="Picture 8" descr="Image result for .NET">
            <a:extLst>
              <a:ext uri="{FF2B5EF4-FFF2-40B4-BE49-F238E27FC236}">
                <a16:creationId xmlns:a16="http://schemas.microsoft.com/office/drawing/2014/main" id="{7D026EAB-41AE-48D7-A705-4B8E3C4D448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660437" y="5519141"/>
            <a:ext cx="624208" cy="624119"/>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917F39D8-D256-4D75-80E0-8AD704190EDB}"/>
              </a:ext>
            </a:extLst>
          </p:cNvPr>
          <p:cNvSpPr/>
          <p:nvPr userDrawn="1"/>
        </p:nvSpPr>
        <p:spPr>
          <a:xfrm>
            <a:off x="5881310" y="4083542"/>
            <a:ext cx="1955893" cy="466114"/>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Monitoring (App Insights)</a:t>
            </a:r>
          </a:p>
        </p:txBody>
      </p:sp>
      <p:sp>
        <p:nvSpPr>
          <p:cNvPr id="29" name="Rectangle 28">
            <a:extLst>
              <a:ext uri="{FF2B5EF4-FFF2-40B4-BE49-F238E27FC236}">
                <a16:creationId xmlns:a16="http://schemas.microsoft.com/office/drawing/2014/main" id="{83358433-DF64-42FA-859C-D5F044BB9EEF}"/>
              </a:ext>
            </a:extLst>
          </p:cNvPr>
          <p:cNvSpPr/>
          <p:nvPr userDrawn="1"/>
        </p:nvSpPr>
        <p:spPr>
          <a:xfrm>
            <a:off x="5872300" y="4624161"/>
            <a:ext cx="1964903" cy="468627"/>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CI/CD (VSTS/Jenkins)</a:t>
            </a:r>
          </a:p>
        </p:txBody>
      </p:sp>
      <p:pic>
        <p:nvPicPr>
          <p:cNvPr id="40" name="Picture 16" descr="Image result for server icon">
            <a:extLst>
              <a:ext uri="{FF2B5EF4-FFF2-40B4-BE49-F238E27FC236}">
                <a16:creationId xmlns:a16="http://schemas.microsoft.com/office/drawing/2014/main" id="{AD83603E-286B-4E95-AC50-7AFD9744E255}"/>
              </a:ext>
            </a:extLst>
          </p:cNvPr>
          <p:cNvPicPr>
            <a:picLocks noChangeAspect="1" noChangeArrowheads="1"/>
          </p:cNvPicPr>
          <p:nvPr userDrawn="1"/>
        </p:nvPicPr>
        <p:blipFill>
          <a:blip r:embed="rId4">
            <a:biLevel thresh="75000"/>
            <a:extLst>
              <a:ext uri="{28A0092B-C50C-407E-A947-70E740481C1C}">
                <a14:useLocalDpi xmlns:a14="http://schemas.microsoft.com/office/drawing/2010/main" val="0"/>
              </a:ext>
            </a:extLst>
          </a:blip>
          <a:srcRect/>
          <a:stretch>
            <a:fillRect/>
          </a:stretch>
        </p:blipFill>
        <p:spPr bwMode="auto">
          <a:xfrm>
            <a:off x="144582" y="966744"/>
            <a:ext cx="349247" cy="34919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8" descr="Image result for Azure icon">
            <a:extLst>
              <a:ext uri="{FF2B5EF4-FFF2-40B4-BE49-F238E27FC236}">
                <a16:creationId xmlns:a16="http://schemas.microsoft.com/office/drawing/2014/main" id="{818A6858-48C7-40AE-96E5-815E3015AD1F}"/>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559310" y="877373"/>
            <a:ext cx="459539" cy="350830"/>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FC249E76-D96B-4A1C-88CC-56E13B4DC04C}"/>
              </a:ext>
            </a:extLst>
          </p:cNvPr>
          <p:cNvSpPr/>
          <p:nvPr userDrawn="1"/>
        </p:nvSpPr>
        <p:spPr>
          <a:xfrm>
            <a:off x="2960232" y="1086779"/>
            <a:ext cx="2418955"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447"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44" name="Rectangle 43">
            <a:extLst>
              <a:ext uri="{FF2B5EF4-FFF2-40B4-BE49-F238E27FC236}">
                <a16:creationId xmlns:a16="http://schemas.microsoft.com/office/drawing/2014/main" id="{62438B09-9C47-4AE0-80E4-66DADB4E2AC3}"/>
              </a:ext>
            </a:extLst>
          </p:cNvPr>
          <p:cNvSpPr/>
          <p:nvPr userDrawn="1"/>
        </p:nvSpPr>
        <p:spPr>
          <a:xfrm>
            <a:off x="3002125" y="1057181"/>
            <a:ext cx="2431791" cy="606488"/>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Lift &amp; Shift</a:t>
            </a: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(Cloud)</a:t>
            </a:r>
          </a:p>
        </p:txBody>
      </p:sp>
      <p:sp>
        <p:nvSpPr>
          <p:cNvPr id="45" name="Rectangle 44">
            <a:extLst>
              <a:ext uri="{FF2B5EF4-FFF2-40B4-BE49-F238E27FC236}">
                <a16:creationId xmlns:a16="http://schemas.microsoft.com/office/drawing/2014/main" id="{50BDDA33-9AAD-4D3A-BF7C-1045DEF9F41D}"/>
              </a:ext>
            </a:extLst>
          </p:cNvPr>
          <p:cNvSpPr/>
          <p:nvPr userDrawn="1"/>
        </p:nvSpPr>
        <p:spPr>
          <a:xfrm>
            <a:off x="3251538" y="2056578"/>
            <a:ext cx="1955893" cy="449838"/>
          </a:xfrm>
          <a:prstGeom prst="rect">
            <a:avLst/>
          </a:prstGeom>
          <a:solidFill>
            <a:srgbClr val="0072C6"/>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VMs (IaaS Azure)</a:t>
            </a:r>
          </a:p>
        </p:txBody>
      </p:sp>
      <p:sp>
        <p:nvSpPr>
          <p:cNvPr id="46" name="Rectangle 45">
            <a:extLst>
              <a:ext uri="{FF2B5EF4-FFF2-40B4-BE49-F238E27FC236}">
                <a16:creationId xmlns:a16="http://schemas.microsoft.com/office/drawing/2014/main" id="{1AB861F1-21EF-4B3B-B3CA-49886E4BF434}"/>
              </a:ext>
            </a:extLst>
          </p:cNvPr>
          <p:cNvSpPr/>
          <p:nvPr userDrawn="1"/>
        </p:nvSpPr>
        <p:spPr bwMode="auto">
          <a:xfrm>
            <a:off x="3245805" y="1620737"/>
            <a:ext cx="1955893"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47" name="Picture 46">
            <a:extLst>
              <a:ext uri="{FF2B5EF4-FFF2-40B4-BE49-F238E27FC236}">
                <a16:creationId xmlns:a16="http://schemas.microsoft.com/office/drawing/2014/main" id="{8D53EECC-5730-406D-8385-97EDCD70967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45842" y="6212990"/>
            <a:ext cx="606573" cy="606487"/>
          </a:xfrm>
          <a:prstGeom prst="rect">
            <a:avLst/>
          </a:prstGeom>
        </p:spPr>
      </p:pic>
      <p:pic>
        <p:nvPicPr>
          <p:cNvPr id="48" name="Picture 8" descr="Image result for .NET">
            <a:extLst>
              <a:ext uri="{FF2B5EF4-FFF2-40B4-BE49-F238E27FC236}">
                <a16:creationId xmlns:a16="http://schemas.microsoft.com/office/drawing/2014/main" id="{0EB88A53-8451-412C-BEDE-A1E3B3C67B1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28207" y="5519141"/>
            <a:ext cx="624208" cy="62411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8" descr="Image result for Azure icon">
            <a:extLst>
              <a:ext uri="{FF2B5EF4-FFF2-40B4-BE49-F238E27FC236}">
                <a16:creationId xmlns:a16="http://schemas.microsoft.com/office/drawing/2014/main" id="{6E2ECDC3-A2E7-4189-9FE5-F0C485478963}"/>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927081" y="877373"/>
            <a:ext cx="459539" cy="350830"/>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FC8B0364-2D4C-41CE-94D3-C88873CDE71A}"/>
              </a:ext>
            </a:extLst>
          </p:cNvPr>
          <p:cNvSpPr/>
          <p:nvPr userDrawn="1"/>
        </p:nvSpPr>
        <p:spPr>
          <a:xfrm>
            <a:off x="3258909" y="2574631"/>
            <a:ext cx="1942788" cy="436952"/>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SQL DB Managed Instance</a:t>
            </a:r>
          </a:p>
        </p:txBody>
      </p:sp>
      <p:sp>
        <p:nvSpPr>
          <p:cNvPr id="54" name="Rectangle 53">
            <a:extLst>
              <a:ext uri="{FF2B5EF4-FFF2-40B4-BE49-F238E27FC236}">
                <a16:creationId xmlns:a16="http://schemas.microsoft.com/office/drawing/2014/main" id="{DB6F5905-7F8D-4BDE-A04A-58B492D2F930}"/>
              </a:ext>
            </a:extLst>
          </p:cNvPr>
          <p:cNvSpPr/>
          <p:nvPr userDrawn="1"/>
        </p:nvSpPr>
        <p:spPr>
          <a:xfrm>
            <a:off x="5881311" y="3595831"/>
            <a:ext cx="1959033" cy="430874"/>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Azure SQL Database</a:t>
            </a:r>
          </a:p>
        </p:txBody>
      </p:sp>
      <p:grpSp>
        <p:nvGrpSpPr>
          <p:cNvPr id="55" name="Group 54">
            <a:extLst>
              <a:ext uri="{FF2B5EF4-FFF2-40B4-BE49-F238E27FC236}">
                <a16:creationId xmlns:a16="http://schemas.microsoft.com/office/drawing/2014/main" id="{917815EA-10AF-477B-B272-E520939F415A}"/>
              </a:ext>
            </a:extLst>
          </p:cNvPr>
          <p:cNvGrpSpPr/>
          <p:nvPr userDrawn="1"/>
        </p:nvGrpSpPr>
        <p:grpSpPr>
          <a:xfrm>
            <a:off x="2746391" y="4508832"/>
            <a:ext cx="2912634" cy="729276"/>
            <a:chOff x="2541377" y="3593356"/>
            <a:chExt cx="620381" cy="715041"/>
          </a:xfrm>
        </p:grpSpPr>
        <p:sp>
          <p:nvSpPr>
            <p:cNvPr id="56" name="Arrow: Right 55">
              <a:extLst>
                <a:ext uri="{FF2B5EF4-FFF2-40B4-BE49-F238E27FC236}">
                  <a16:creationId xmlns:a16="http://schemas.microsoft.com/office/drawing/2014/main" id="{671546DE-030E-40B2-9658-1471962DEB9D}"/>
                </a:ext>
              </a:extLst>
            </p:cNvPr>
            <p:cNvSpPr/>
            <p:nvPr/>
          </p:nvSpPr>
          <p:spPr>
            <a:xfrm>
              <a:off x="2541377" y="3593356"/>
              <a:ext cx="620381" cy="715041"/>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2DFB028D-2410-4C98-B193-29D92E36AE1A}"/>
                </a:ext>
              </a:extLst>
            </p:cNvPr>
            <p:cNvSpPr/>
            <p:nvPr/>
          </p:nvSpPr>
          <p:spPr>
            <a:xfrm>
              <a:off x="2688894" y="3819725"/>
              <a:ext cx="328752" cy="259836"/>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Direct </a:t>
              </a:r>
              <a:r>
                <a:rPr lang="en-US" sz="1122">
                  <a:solidFill>
                    <a:prstClr val="white"/>
                  </a:solidFill>
                  <a:latin typeface="Segoe UI" panose="020B0502040204020203" pitchFamily="34" charset="0"/>
                  <a:cs typeface="Segoe UI" panose="020B0502040204020203" pitchFamily="34" charset="0"/>
                </a:rPr>
                <a:t>Modernization</a:t>
              </a:r>
              <a:endPar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58" name="Group 57">
            <a:extLst>
              <a:ext uri="{FF2B5EF4-FFF2-40B4-BE49-F238E27FC236}">
                <a16:creationId xmlns:a16="http://schemas.microsoft.com/office/drawing/2014/main" id="{D28145A8-2BB1-4248-9D7E-28072658845A}"/>
              </a:ext>
            </a:extLst>
          </p:cNvPr>
          <p:cNvGrpSpPr/>
          <p:nvPr userDrawn="1"/>
        </p:nvGrpSpPr>
        <p:grpSpPr>
          <a:xfrm>
            <a:off x="5214803" y="2051432"/>
            <a:ext cx="646524" cy="729276"/>
            <a:chOff x="5052079" y="3593355"/>
            <a:chExt cx="633815" cy="715041"/>
          </a:xfrm>
        </p:grpSpPr>
        <p:sp>
          <p:nvSpPr>
            <p:cNvPr id="59" name="Arrow: Right 58">
              <a:extLst>
                <a:ext uri="{FF2B5EF4-FFF2-40B4-BE49-F238E27FC236}">
                  <a16:creationId xmlns:a16="http://schemas.microsoft.com/office/drawing/2014/main" id="{0157F5DE-8538-4C8A-AA21-EC1AE91884A3}"/>
                </a:ext>
              </a:extLst>
            </p:cNvPr>
            <p:cNvSpPr/>
            <p:nvPr/>
          </p:nvSpPr>
          <p:spPr>
            <a:xfrm>
              <a:off x="5083319" y="3593355"/>
              <a:ext cx="602575" cy="715041"/>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ADC78ABF-3500-45D0-BF3D-42FE91DABAAD}"/>
                </a:ext>
              </a:extLst>
            </p:cNvPr>
            <p:cNvSpPr/>
            <p:nvPr/>
          </p:nvSpPr>
          <p:spPr>
            <a:xfrm>
              <a:off x="5052079" y="3812588"/>
              <a:ext cx="597061" cy="265009"/>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Enrich</a:t>
              </a:r>
            </a:p>
          </p:txBody>
        </p:sp>
      </p:grpSp>
      <p:sp>
        <p:nvSpPr>
          <p:cNvPr id="62" name="Rectangle 61">
            <a:extLst>
              <a:ext uri="{FF2B5EF4-FFF2-40B4-BE49-F238E27FC236}">
                <a16:creationId xmlns:a16="http://schemas.microsoft.com/office/drawing/2014/main" id="{5E01CF4A-E709-4AC7-BA5E-8AAE0C9D8846}"/>
              </a:ext>
            </a:extLst>
          </p:cNvPr>
          <p:cNvSpPr/>
          <p:nvPr userDrawn="1"/>
        </p:nvSpPr>
        <p:spPr>
          <a:xfrm>
            <a:off x="5872299" y="3091071"/>
            <a:ext cx="1955893" cy="434184"/>
          </a:xfrm>
          <a:prstGeom prst="rect">
            <a:avLst/>
          </a:prstGeom>
          <a:solidFill>
            <a:srgbClr val="0072C6">
              <a:alpha val="60000"/>
            </a:srgbClr>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Azure App Service</a:t>
            </a:r>
          </a:p>
        </p:txBody>
      </p:sp>
      <p:sp>
        <p:nvSpPr>
          <p:cNvPr id="65" name="Oval 64">
            <a:extLst>
              <a:ext uri="{FF2B5EF4-FFF2-40B4-BE49-F238E27FC236}">
                <a16:creationId xmlns:a16="http://schemas.microsoft.com/office/drawing/2014/main" id="{555B7122-F298-4866-86EB-E786E08EA865}"/>
              </a:ext>
            </a:extLst>
          </p:cNvPr>
          <p:cNvSpPr/>
          <p:nvPr userDrawn="1"/>
        </p:nvSpPr>
        <p:spPr bwMode="auto">
          <a:xfrm>
            <a:off x="4035695" y="808770"/>
            <a:ext cx="252969" cy="24387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24" b="1">
                <a:solidFill>
                  <a:prstClr val="black"/>
                </a:solidFill>
                <a:latin typeface="Arial" charset="0"/>
              </a:rPr>
              <a:t>1</a:t>
            </a:r>
          </a:p>
        </p:txBody>
      </p:sp>
      <p:sp>
        <p:nvSpPr>
          <p:cNvPr id="66" name="Oval 65">
            <a:extLst>
              <a:ext uri="{FF2B5EF4-FFF2-40B4-BE49-F238E27FC236}">
                <a16:creationId xmlns:a16="http://schemas.microsoft.com/office/drawing/2014/main" id="{6F9F870B-3BF4-4C76-801E-D783BCFA124E}"/>
              </a:ext>
            </a:extLst>
          </p:cNvPr>
          <p:cNvSpPr/>
          <p:nvPr userDrawn="1"/>
        </p:nvSpPr>
        <p:spPr bwMode="auto">
          <a:xfrm>
            <a:off x="6697196" y="808770"/>
            <a:ext cx="252969" cy="24387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24" b="1">
                <a:solidFill>
                  <a:prstClr val="black"/>
                </a:solidFill>
                <a:latin typeface="Arial" charset="0"/>
              </a:rPr>
              <a:t>2</a:t>
            </a:r>
          </a:p>
        </p:txBody>
      </p:sp>
      <p:sp>
        <p:nvSpPr>
          <p:cNvPr id="69" name="Rectangle 68">
            <a:extLst>
              <a:ext uri="{FF2B5EF4-FFF2-40B4-BE49-F238E27FC236}">
                <a16:creationId xmlns:a16="http://schemas.microsoft.com/office/drawing/2014/main" id="{C5585382-2296-492D-8FC5-77F034BAB038}"/>
              </a:ext>
            </a:extLst>
          </p:cNvPr>
          <p:cNvSpPr/>
          <p:nvPr userDrawn="1"/>
        </p:nvSpPr>
        <p:spPr>
          <a:xfrm>
            <a:off x="369622" y="2089032"/>
            <a:ext cx="2189011" cy="2085611"/>
          </a:xfrm>
          <a:prstGeom prst="rect">
            <a:avLst/>
          </a:prstGeom>
          <a:solidFill>
            <a:srgbClr val="68217A"/>
          </a:solidFill>
          <a:ln w="10795" cap="flat" cmpd="sng" algn="ctr">
            <a:noFill/>
            <a:prstDash val="solid"/>
          </a:ln>
          <a:effectLst/>
        </p:spPr>
        <p:txBody>
          <a:bodyPr rtlCol="0" anchor="t"/>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ASP.NET</a:t>
            </a:r>
          </a:p>
        </p:txBody>
      </p:sp>
      <p:sp>
        <p:nvSpPr>
          <p:cNvPr id="70" name="Rectangle 69">
            <a:extLst>
              <a:ext uri="{FF2B5EF4-FFF2-40B4-BE49-F238E27FC236}">
                <a16:creationId xmlns:a16="http://schemas.microsoft.com/office/drawing/2014/main" id="{BFFF7615-84EE-4B4C-A4CF-DDBE04CF6A24}"/>
              </a:ext>
            </a:extLst>
          </p:cNvPr>
          <p:cNvSpPr/>
          <p:nvPr userDrawn="1"/>
        </p:nvSpPr>
        <p:spPr bwMode="auto">
          <a:xfrm>
            <a:off x="665982" y="2363317"/>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MVC</a:t>
            </a:r>
          </a:p>
        </p:txBody>
      </p:sp>
      <p:sp>
        <p:nvSpPr>
          <p:cNvPr id="71" name="Rectangle 70">
            <a:extLst>
              <a:ext uri="{FF2B5EF4-FFF2-40B4-BE49-F238E27FC236}">
                <a16:creationId xmlns:a16="http://schemas.microsoft.com/office/drawing/2014/main" id="{801A62D1-C454-415C-A807-C1E56F7ED0CC}"/>
              </a:ext>
            </a:extLst>
          </p:cNvPr>
          <p:cNvSpPr/>
          <p:nvPr userDrawn="1"/>
        </p:nvSpPr>
        <p:spPr bwMode="auto">
          <a:xfrm>
            <a:off x="665982" y="2714654"/>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WebForms</a:t>
            </a:r>
          </a:p>
        </p:txBody>
      </p:sp>
      <p:sp>
        <p:nvSpPr>
          <p:cNvPr id="72" name="Rectangle 71">
            <a:extLst>
              <a:ext uri="{FF2B5EF4-FFF2-40B4-BE49-F238E27FC236}">
                <a16:creationId xmlns:a16="http://schemas.microsoft.com/office/drawing/2014/main" id="{090DF17E-901A-4D2B-B0FC-1EC0F4BBDE50}"/>
              </a:ext>
            </a:extLst>
          </p:cNvPr>
          <p:cNvSpPr/>
          <p:nvPr userDrawn="1"/>
        </p:nvSpPr>
        <p:spPr bwMode="auto">
          <a:xfrm>
            <a:off x="665982" y="3068334"/>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API</a:t>
            </a:r>
          </a:p>
        </p:txBody>
      </p:sp>
      <p:sp>
        <p:nvSpPr>
          <p:cNvPr id="73" name="Rectangle 72">
            <a:extLst>
              <a:ext uri="{FF2B5EF4-FFF2-40B4-BE49-F238E27FC236}">
                <a16:creationId xmlns:a16="http://schemas.microsoft.com/office/drawing/2014/main" id="{AA6D36EF-6F49-4398-A605-84BC3E1A6614}"/>
              </a:ext>
            </a:extLst>
          </p:cNvPr>
          <p:cNvSpPr/>
          <p:nvPr userDrawn="1"/>
        </p:nvSpPr>
        <p:spPr bwMode="auto">
          <a:xfrm>
            <a:off x="665982" y="3414488"/>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SignalR</a:t>
            </a:r>
          </a:p>
        </p:txBody>
      </p:sp>
      <p:sp>
        <p:nvSpPr>
          <p:cNvPr id="74" name="Rectangle 73">
            <a:extLst>
              <a:ext uri="{FF2B5EF4-FFF2-40B4-BE49-F238E27FC236}">
                <a16:creationId xmlns:a16="http://schemas.microsoft.com/office/drawing/2014/main" id="{910EFDAC-1195-45D3-9276-2DE77CFB84D8}"/>
              </a:ext>
            </a:extLst>
          </p:cNvPr>
          <p:cNvSpPr/>
          <p:nvPr userDrawn="1"/>
        </p:nvSpPr>
        <p:spPr bwMode="auto">
          <a:xfrm>
            <a:off x="665982" y="3760771"/>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Pages</a:t>
            </a:r>
          </a:p>
        </p:txBody>
      </p:sp>
      <p:sp>
        <p:nvSpPr>
          <p:cNvPr id="75" name="Rectangle 74">
            <a:extLst>
              <a:ext uri="{FF2B5EF4-FFF2-40B4-BE49-F238E27FC236}">
                <a16:creationId xmlns:a16="http://schemas.microsoft.com/office/drawing/2014/main" id="{0047106D-08B3-47FD-8057-61345CCDEC9F}"/>
              </a:ext>
            </a:extLst>
          </p:cNvPr>
          <p:cNvSpPr/>
          <p:nvPr userDrawn="1"/>
        </p:nvSpPr>
        <p:spPr bwMode="auto">
          <a:xfrm>
            <a:off x="364755" y="4215754"/>
            <a:ext cx="2187635" cy="362424"/>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WCF</a:t>
            </a:r>
          </a:p>
        </p:txBody>
      </p:sp>
      <p:sp>
        <p:nvSpPr>
          <p:cNvPr id="76" name="Rectangle 75">
            <a:extLst>
              <a:ext uri="{FF2B5EF4-FFF2-40B4-BE49-F238E27FC236}">
                <a16:creationId xmlns:a16="http://schemas.microsoft.com/office/drawing/2014/main" id="{9018FA37-A842-44ED-A5D5-65901E94D4D5}"/>
              </a:ext>
            </a:extLst>
          </p:cNvPr>
          <p:cNvSpPr/>
          <p:nvPr userDrawn="1"/>
        </p:nvSpPr>
        <p:spPr>
          <a:xfrm>
            <a:off x="364755" y="4619731"/>
            <a:ext cx="2197532" cy="459500"/>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Relational Database</a:t>
            </a:r>
          </a:p>
          <a:p>
            <a:pPr marL="0" marR="0" lvl="0" indent="0" algn="ctr" defTabSz="699447" rtl="0" eaLnBrk="1" fontAlgn="base" latinLnBrk="0" hangingPunct="1">
              <a:lnSpc>
                <a:spcPct val="100000"/>
              </a:lnSpc>
              <a:spcBef>
                <a:spcPct val="0"/>
              </a:spcBef>
              <a:spcAft>
                <a:spcPct val="0"/>
              </a:spcAft>
              <a:buClrTx/>
              <a:buSzTx/>
              <a:buFontTx/>
              <a:buNone/>
              <a:tabLst/>
              <a:defRPr/>
            </a:pPr>
            <a:r>
              <a:rPr lang="en-US" sz="1224" kern="0">
                <a:gradFill>
                  <a:gsLst>
                    <a:gs pos="0">
                      <a:srgbClr val="FFFFFF"/>
                    </a:gs>
                    <a:gs pos="100000">
                      <a:srgbClr val="FFFFFF"/>
                    </a:gs>
                  </a:gsLst>
                  <a:lin ang="5400000" scaled="0"/>
                </a:gradFill>
                <a:latin typeface="Segoe UI"/>
                <a:cs typeface="Segoe UI Light" pitchFamily="34" charset="0"/>
              </a:rPr>
              <a:t>(SQL, Oracle, MySQL, etc.)</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8" name="Picture 4" descr="Image result for Windows Server logo">
            <a:extLst>
              <a:ext uri="{FF2B5EF4-FFF2-40B4-BE49-F238E27FC236}">
                <a16:creationId xmlns:a16="http://schemas.microsoft.com/office/drawing/2014/main" id="{033268A0-D424-4761-A762-1A41B44F777C}"/>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l="24919" t="-3146" r="39847" b="30280"/>
          <a:stretch/>
        </p:blipFill>
        <p:spPr bwMode="auto">
          <a:xfrm>
            <a:off x="977996" y="6175979"/>
            <a:ext cx="761249" cy="641933"/>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84C10299-D1B5-4B05-B69C-56EDF5B303CA}"/>
              </a:ext>
            </a:extLst>
          </p:cNvPr>
          <p:cNvSpPr/>
          <p:nvPr userDrawn="1"/>
        </p:nvSpPr>
        <p:spPr>
          <a:xfrm>
            <a:off x="3258909" y="3080929"/>
            <a:ext cx="1955893" cy="436952"/>
          </a:xfrm>
          <a:prstGeom prst="rect">
            <a:avLst/>
          </a:prstGeom>
          <a:solidFill>
            <a:srgbClr val="860000"/>
          </a:solidFill>
          <a:ln w="10795" cap="flat" cmpd="sng" algn="ctr">
            <a:noFill/>
            <a:prstDash val="solid"/>
          </a:ln>
          <a:effectLst/>
        </p:spPr>
        <p:txBody>
          <a:bodyPr rtlCol="0" anchor="ctr"/>
          <a:lstStyle/>
          <a:p>
            <a:pPr lvl="0" algn="ctr" defTabSz="699447" fontAlgn="base">
              <a:spcBef>
                <a:spcPct val="0"/>
              </a:spcBef>
              <a:spcAft>
                <a:spcPct val="0"/>
              </a:spcAft>
              <a:defRPr/>
            </a:pPr>
            <a:r>
              <a:rPr lang="en-US" sz="1224" kern="0">
                <a:gradFill>
                  <a:gsLst>
                    <a:gs pos="0">
                      <a:srgbClr val="FFFFFF"/>
                    </a:gs>
                    <a:gs pos="100000">
                      <a:srgbClr val="FFFFFF"/>
                    </a:gs>
                  </a:gsLst>
                  <a:lin ang="5400000" scaled="0"/>
                </a:gradFill>
                <a:latin typeface="Segoe UI"/>
                <a:cs typeface="Segoe UI Light" pitchFamily="34" charset="0"/>
              </a:rPr>
              <a:t>SQL Server VM</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0" name="Rectangle 79">
            <a:extLst>
              <a:ext uri="{FF2B5EF4-FFF2-40B4-BE49-F238E27FC236}">
                <a16:creationId xmlns:a16="http://schemas.microsoft.com/office/drawing/2014/main" id="{8E4BD212-AE6C-4B99-B0C0-E3A7FBA8C58B}"/>
              </a:ext>
            </a:extLst>
          </p:cNvPr>
          <p:cNvSpPr/>
          <p:nvPr userDrawn="1"/>
        </p:nvSpPr>
        <p:spPr>
          <a:xfrm>
            <a:off x="3258909" y="3573248"/>
            <a:ext cx="1955893" cy="436952"/>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Other RDBMS VMs</a:t>
            </a:r>
          </a:p>
        </p:txBody>
      </p:sp>
      <p:sp>
        <p:nvSpPr>
          <p:cNvPr id="81" name="Rectangle 80">
            <a:extLst>
              <a:ext uri="{FF2B5EF4-FFF2-40B4-BE49-F238E27FC236}">
                <a16:creationId xmlns:a16="http://schemas.microsoft.com/office/drawing/2014/main" id="{E9E0E73C-CE50-46F3-A839-9D73B437357C}"/>
              </a:ext>
            </a:extLst>
          </p:cNvPr>
          <p:cNvSpPr/>
          <p:nvPr userDrawn="1"/>
        </p:nvSpPr>
        <p:spPr>
          <a:xfrm>
            <a:off x="3269223" y="4075363"/>
            <a:ext cx="1955893" cy="466114"/>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Your current IaaS Monitoring </a:t>
            </a:r>
            <a:r>
              <a:rPr lang="en-US" sz="1224" kern="0">
                <a:gradFill>
                  <a:gsLst>
                    <a:gs pos="0">
                      <a:srgbClr val="FFFFFF"/>
                    </a:gs>
                    <a:gs pos="100000">
                      <a:srgbClr val="FFFFFF"/>
                    </a:gs>
                  </a:gsLst>
                  <a:lin ang="5400000" scaled="0"/>
                </a:gradFill>
                <a:latin typeface="Segoe UI"/>
                <a:cs typeface="Segoe UI Light" pitchFamily="34" charset="0"/>
              </a:rPr>
              <a:t>Tools</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2" name="Arrow: Right 81">
            <a:extLst>
              <a:ext uri="{FF2B5EF4-FFF2-40B4-BE49-F238E27FC236}">
                <a16:creationId xmlns:a16="http://schemas.microsoft.com/office/drawing/2014/main" id="{A8B474CF-45A4-4095-B09C-9391B5E8FA9E}"/>
              </a:ext>
            </a:extLst>
          </p:cNvPr>
          <p:cNvSpPr/>
          <p:nvPr userDrawn="1"/>
        </p:nvSpPr>
        <p:spPr>
          <a:xfrm>
            <a:off x="2583122" y="2051431"/>
            <a:ext cx="614658" cy="729276"/>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1763B577-B43B-4AB8-8098-BE021B84CB87}"/>
              </a:ext>
            </a:extLst>
          </p:cNvPr>
          <p:cNvSpPr/>
          <p:nvPr userDrawn="1"/>
        </p:nvSpPr>
        <p:spPr>
          <a:xfrm>
            <a:off x="2591600" y="2201481"/>
            <a:ext cx="609033" cy="446397"/>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Lift &amp;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Shift</a:t>
            </a:r>
          </a:p>
        </p:txBody>
      </p:sp>
    </p:spTree>
    <p:extLst>
      <p:ext uri="{BB962C8B-B14F-4D97-AF65-F5344CB8AC3E}">
        <p14:creationId xmlns:p14="http://schemas.microsoft.com/office/powerpoint/2010/main" val="1752240753"/>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3670022"/>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09974"/>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1" y="3954464"/>
            <a:ext cx="10058400" cy="74447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69670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09974"/>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725741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5314"/>
          </a:xfrm>
          <a:noFill/>
        </p:spPr>
        <p:txBody>
          <a:bodyPr tIns="91440" bIns="91440" anchor="t" anchorCtr="0">
            <a:spAutoFit/>
          </a:bodyPr>
          <a:lstStyle>
            <a:lvl1pPr>
              <a:defRPr sz="7198" spc="-101" baseline="0">
                <a:gradFill>
                  <a:gsLst>
                    <a:gs pos="100000">
                      <a:schemeClr val="accent1"/>
                    </a:gs>
                    <a:gs pos="0">
                      <a:schemeClr val="accent1"/>
                    </a:gs>
                  </a:gsLst>
                  <a:lin ang="5400000" scaled="0"/>
                </a:gradFill>
              </a:defRPr>
            </a:lvl1pPr>
          </a:lstStyle>
          <a:p>
            <a:r>
              <a:rPr lang="en-US"/>
              <a:t>Section title</a:t>
            </a:r>
          </a:p>
        </p:txBody>
      </p:sp>
    </p:spTree>
    <p:extLst>
      <p:ext uri="{BB962C8B-B14F-4D97-AF65-F5344CB8AC3E}">
        <p14:creationId xmlns:p14="http://schemas.microsoft.com/office/powerpoint/2010/main" val="845665838"/>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870366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68760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219827" y="3"/>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4" name="Title 1"/>
          <p:cNvSpPr>
            <a:spLocks noGrp="1"/>
          </p:cNvSpPr>
          <p:nvPr>
            <p:ph type="title"/>
          </p:nvPr>
        </p:nvSpPr>
        <p:spPr>
          <a:xfrm>
            <a:off x="274641" y="295278"/>
            <a:ext cx="5486399" cy="917575"/>
          </a:xfrm>
        </p:spPr>
        <p:txBody>
          <a:bodyPr/>
          <a:lstStyle/>
          <a:p>
            <a:r>
              <a:rPr lang="en-US"/>
              <a:t>Click to edit Master title style</a:t>
            </a:r>
          </a:p>
        </p:txBody>
      </p:sp>
      <p:sp>
        <p:nvSpPr>
          <p:cNvPr id="6" name="Text Placeholder 5"/>
          <p:cNvSpPr>
            <a:spLocks noGrp="1"/>
          </p:cNvSpPr>
          <p:nvPr>
            <p:ph type="body" sz="quarter" idx="11"/>
          </p:nvPr>
        </p:nvSpPr>
        <p:spPr>
          <a:xfrm>
            <a:off x="274640" y="1221163"/>
            <a:ext cx="5485309" cy="2091819"/>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74" indent="0">
              <a:buNone/>
              <a:defRPr/>
            </a:lvl3pPr>
            <a:lvl4pPr marL="457147" indent="0">
              <a:buNone/>
              <a:defRPr/>
            </a:lvl4pPr>
            <a:lvl5pPr marL="68572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3220255"/>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3983157"/>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7737809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7512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962695C-2185-4E05-94E6-186801CAC439}"/>
              </a:ext>
            </a:extLst>
          </p:cNvPr>
          <p:cNvSpPr>
            <a:spLocks noGrp="1"/>
          </p:cNvSpPr>
          <p:nvPr>
            <p:ph type="sldNum" sz="quarter" idx="12"/>
          </p:nvPr>
        </p:nvSpPr>
        <p:spPr>
          <a:xfrm>
            <a:off x="8783260" y="6482889"/>
            <a:ext cx="2798207" cy="372394"/>
          </a:xfrm>
          <a:prstGeom prst="rect">
            <a:avLst/>
          </a:prstGeom>
        </p:spPr>
        <p:txBody>
          <a:bodyPr/>
          <a:lstStyle/>
          <a:p>
            <a:fld id="{27D3882F-12A7-44E5-A720-F0805A4EC1C9}" type="slidenum">
              <a:rPr lang="en-US" smtClean="0"/>
              <a:t>‹#›</a:t>
            </a:fld>
            <a:endParaRPr lang="en-US"/>
          </a:p>
        </p:txBody>
      </p:sp>
      <p:sp>
        <p:nvSpPr>
          <p:cNvPr id="6" name="Rectangle 5">
            <a:extLst>
              <a:ext uri="{FF2B5EF4-FFF2-40B4-BE49-F238E27FC236}">
                <a16:creationId xmlns:a16="http://schemas.microsoft.com/office/drawing/2014/main" id="{91F19F20-F9A5-49F1-8A9F-C2F53F8332F6}"/>
              </a:ext>
            </a:extLst>
          </p:cNvPr>
          <p:cNvSpPr/>
          <p:nvPr userDrawn="1"/>
        </p:nvSpPr>
        <p:spPr>
          <a:xfrm>
            <a:off x="189447" y="1086780"/>
            <a:ext cx="2560295"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447"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 name="Picture 8" descr="Image result for .NET">
            <a:extLst>
              <a:ext uri="{FF2B5EF4-FFF2-40B4-BE49-F238E27FC236}">
                <a16:creationId xmlns:a16="http://schemas.microsoft.com/office/drawing/2014/main" id="{19804C73-0208-4829-A94A-4E77F6781CF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5038" y="5516885"/>
            <a:ext cx="624208" cy="62411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0DFD5A-01ED-406C-ACD6-93F307E416C7}"/>
              </a:ext>
            </a:extLst>
          </p:cNvPr>
          <p:cNvSpPr/>
          <p:nvPr userDrawn="1"/>
        </p:nvSpPr>
        <p:spPr>
          <a:xfrm>
            <a:off x="114135" y="1059134"/>
            <a:ext cx="2736582" cy="606488"/>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Existing</a:t>
            </a: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(on-prem.)</a:t>
            </a:r>
          </a:p>
        </p:txBody>
      </p:sp>
      <p:sp>
        <p:nvSpPr>
          <p:cNvPr id="9" name="Rectangle 8">
            <a:extLst>
              <a:ext uri="{FF2B5EF4-FFF2-40B4-BE49-F238E27FC236}">
                <a16:creationId xmlns:a16="http://schemas.microsoft.com/office/drawing/2014/main" id="{A506988D-A2D8-4E8D-9482-CFC834EB3A0D}"/>
              </a:ext>
            </a:extLst>
          </p:cNvPr>
          <p:cNvSpPr/>
          <p:nvPr userDrawn="1"/>
        </p:nvSpPr>
        <p:spPr>
          <a:xfrm>
            <a:off x="5592460" y="1115601"/>
            <a:ext cx="2418955"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447"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0" name="Rectangle 9">
            <a:extLst>
              <a:ext uri="{FF2B5EF4-FFF2-40B4-BE49-F238E27FC236}">
                <a16:creationId xmlns:a16="http://schemas.microsoft.com/office/drawing/2014/main" id="{B6CD75E5-030D-48A9-A033-022F1C5F0FE0}"/>
              </a:ext>
            </a:extLst>
          </p:cNvPr>
          <p:cNvSpPr/>
          <p:nvPr userDrawn="1"/>
        </p:nvSpPr>
        <p:spPr>
          <a:xfrm>
            <a:off x="5634354" y="1057181"/>
            <a:ext cx="2431791" cy="606488"/>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Cloud-Ready</a:t>
            </a:r>
            <a:r>
              <a:rPr kumimoji="0" lang="en-US" sz="1632"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(Cloud)</a:t>
            </a:r>
          </a:p>
        </p:txBody>
      </p:sp>
      <p:sp>
        <p:nvSpPr>
          <p:cNvPr id="11" name="Rectangle 10">
            <a:extLst>
              <a:ext uri="{FF2B5EF4-FFF2-40B4-BE49-F238E27FC236}">
                <a16:creationId xmlns:a16="http://schemas.microsoft.com/office/drawing/2014/main" id="{345D021F-39FF-488E-BB22-E2780713C68D}"/>
              </a:ext>
            </a:extLst>
          </p:cNvPr>
          <p:cNvSpPr/>
          <p:nvPr userDrawn="1"/>
        </p:nvSpPr>
        <p:spPr>
          <a:xfrm>
            <a:off x="8224691" y="1090852"/>
            <a:ext cx="3925586"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447"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2" name="Rectangle 11">
            <a:extLst>
              <a:ext uri="{FF2B5EF4-FFF2-40B4-BE49-F238E27FC236}">
                <a16:creationId xmlns:a16="http://schemas.microsoft.com/office/drawing/2014/main" id="{CD172C72-9723-4BCD-82A3-384AA5762EC2}"/>
              </a:ext>
            </a:extLst>
          </p:cNvPr>
          <p:cNvSpPr/>
          <p:nvPr userDrawn="1"/>
        </p:nvSpPr>
        <p:spPr>
          <a:xfrm>
            <a:off x="8730566" y="1050237"/>
            <a:ext cx="3063546" cy="606488"/>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Cloud-Native</a:t>
            </a: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Microservices apps (Cloud)</a:t>
            </a:r>
          </a:p>
        </p:txBody>
      </p:sp>
      <p:sp>
        <p:nvSpPr>
          <p:cNvPr id="14" name="Rectangle 13">
            <a:extLst>
              <a:ext uri="{FF2B5EF4-FFF2-40B4-BE49-F238E27FC236}">
                <a16:creationId xmlns:a16="http://schemas.microsoft.com/office/drawing/2014/main" id="{B615E164-25E3-484A-B9E1-14D0B627F558}"/>
              </a:ext>
            </a:extLst>
          </p:cNvPr>
          <p:cNvSpPr/>
          <p:nvPr userDrawn="1"/>
        </p:nvSpPr>
        <p:spPr>
          <a:xfrm>
            <a:off x="5878034" y="2574630"/>
            <a:ext cx="1955893" cy="443938"/>
          </a:xfrm>
          <a:prstGeom prst="rect">
            <a:avLst/>
          </a:prstGeom>
          <a:solidFill>
            <a:srgbClr val="0072C6"/>
          </a:solidFill>
          <a:ln w="10795" cap="flat" cmpd="sng" algn="ctr">
            <a:noFill/>
            <a:prstDash val="solid"/>
          </a:ln>
          <a:effectLst/>
        </p:spPr>
        <p:txBody>
          <a:bodyPr rtlCol="0" anchor="ctr"/>
          <a:lstStyle/>
          <a:p>
            <a:pPr algn="ctr" defTabSz="699447" fontAlgn="base">
              <a:spcBef>
                <a:spcPct val="0"/>
              </a:spcBef>
              <a:spcAft>
                <a:spcPct val="0"/>
              </a:spcAft>
            </a:pPr>
            <a:r>
              <a:rPr lang="en-US" sz="1224" kern="0">
                <a:gradFill>
                  <a:gsLst>
                    <a:gs pos="0">
                      <a:srgbClr val="FFFFFF"/>
                    </a:gs>
                    <a:gs pos="100000">
                      <a:srgbClr val="FFFFFF"/>
                    </a:gs>
                  </a:gsLst>
                  <a:lin ang="5400000" scaled="0"/>
                </a:gradFill>
                <a:latin typeface="Segoe UI"/>
                <a:cs typeface="Segoe UI Light" pitchFamily="34" charset="0"/>
              </a:rPr>
              <a:t>Windows Containers</a:t>
            </a:r>
          </a:p>
          <a:p>
            <a:pPr algn="ctr" defTabSz="699447" fontAlgn="base">
              <a:spcBef>
                <a:spcPct val="0"/>
              </a:spcBef>
              <a:spcAft>
                <a:spcPct val="0"/>
              </a:spcAft>
            </a:pPr>
            <a:r>
              <a:rPr lang="en-US" sz="1224" kern="0">
                <a:gradFill>
                  <a:gsLst>
                    <a:gs pos="0">
                      <a:srgbClr val="FFFFFF"/>
                    </a:gs>
                    <a:gs pos="100000">
                      <a:srgbClr val="FFFFFF"/>
                    </a:gs>
                  </a:gsLst>
                  <a:lin ang="5400000" scaled="0"/>
                </a:gradFill>
                <a:latin typeface="Segoe UI"/>
                <a:cs typeface="Segoe UI Light" pitchFamily="34" charset="0"/>
              </a:rPr>
              <a:t>On Service Fabric</a:t>
            </a:r>
          </a:p>
        </p:txBody>
      </p:sp>
      <p:sp>
        <p:nvSpPr>
          <p:cNvPr id="15" name="Rectangle 14">
            <a:extLst>
              <a:ext uri="{FF2B5EF4-FFF2-40B4-BE49-F238E27FC236}">
                <a16:creationId xmlns:a16="http://schemas.microsoft.com/office/drawing/2014/main" id="{0A210C0F-1689-4B68-B31C-D496F3040BAE}"/>
              </a:ext>
            </a:extLst>
          </p:cNvPr>
          <p:cNvSpPr/>
          <p:nvPr userDrawn="1"/>
        </p:nvSpPr>
        <p:spPr>
          <a:xfrm>
            <a:off x="5878034" y="2062478"/>
            <a:ext cx="1955893" cy="443938"/>
          </a:xfrm>
          <a:prstGeom prst="rect">
            <a:avLst/>
          </a:prstGeom>
          <a:solidFill>
            <a:srgbClr val="0072C6"/>
          </a:solidFill>
          <a:ln w="10795" cap="flat" cmpd="sng" algn="ctr">
            <a:noFill/>
            <a:prstDash val="solid"/>
          </a:ln>
          <a:effectLst/>
        </p:spPr>
        <p:txBody>
          <a:bodyPr rtlCol="0" anchor="ctr"/>
          <a:lstStyle/>
          <a:p>
            <a:pPr lvl="0" algn="ctr" defTabSz="699447" fontAlgn="base">
              <a:spcBef>
                <a:spcPct val="0"/>
              </a:spcBef>
              <a:spcAft>
                <a:spcPct val="0"/>
              </a:spcAft>
              <a:defRPr/>
            </a:pPr>
            <a:r>
              <a:rPr lang="en-US" sz="1224" kern="0" dirty="0">
                <a:gradFill>
                  <a:gsLst>
                    <a:gs pos="0">
                      <a:srgbClr val="FFFFFF"/>
                    </a:gs>
                    <a:gs pos="100000">
                      <a:srgbClr val="FFFFFF"/>
                    </a:gs>
                  </a:gsLst>
                  <a:lin ang="5400000" scaled="0"/>
                </a:gradFill>
                <a:latin typeface="Segoe UI"/>
                <a:cs typeface="Segoe UI Light" pitchFamily="34" charset="0"/>
              </a:rPr>
              <a:t>Windows Containers</a:t>
            </a:r>
          </a:p>
          <a:p>
            <a:pPr lvl="0" algn="ctr" defTabSz="699447" fontAlgn="base">
              <a:spcBef>
                <a:spcPct val="0"/>
              </a:spcBef>
              <a:spcAft>
                <a:spcPct val="0"/>
              </a:spcAft>
              <a:defRPr/>
            </a:pPr>
            <a:r>
              <a:rPr lang="en-US" sz="1224" kern="0" dirty="0">
                <a:gradFill>
                  <a:gsLst>
                    <a:gs pos="0">
                      <a:srgbClr val="FFFFFF"/>
                    </a:gs>
                    <a:gs pos="100000">
                      <a:srgbClr val="FFFFFF"/>
                    </a:gs>
                  </a:gsLst>
                  <a:lin ang="5400000" scaled="0"/>
                </a:gradFill>
                <a:latin typeface="Segoe UI"/>
                <a:cs typeface="Segoe UI Light" pitchFamily="34" charset="0"/>
              </a:rPr>
              <a:t>On VMs</a:t>
            </a:r>
            <a:endPar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6" name="Rectangle 15">
            <a:extLst>
              <a:ext uri="{FF2B5EF4-FFF2-40B4-BE49-F238E27FC236}">
                <a16:creationId xmlns:a16="http://schemas.microsoft.com/office/drawing/2014/main" id="{034FFAC5-A80C-4CFA-8B03-0892CBE4A7ED}"/>
              </a:ext>
            </a:extLst>
          </p:cNvPr>
          <p:cNvSpPr/>
          <p:nvPr userDrawn="1"/>
        </p:nvSpPr>
        <p:spPr bwMode="auto">
          <a:xfrm>
            <a:off x="5878034" y="1620737"/>
            <a:ext cx="1955893"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sp>
        <p:nvSpPr>
          <p:cNvPr id="17" name="Rectangle 16">
            <a:extLst>
              <a:ext uri="{FF2B5EF4-FFF2-40B4-BE49-F238E27FC236}">
                <a16:creationId xmlns:a16="http://schemas.microsoft.com/office/drawing/2014/main" id="{ABE83C21-FC80-43C8-9774-D415FD9E6703}"/>
              </a:ext>
            </a:extLst>
          </p:cNvPr>
          <p:cNvSpPr/>
          <p:nvPr userDrawn="1"/>
        </p:nvSpPr>
        <p:spPr bwMode="auto">
          <a:xfrm>
            <a:off x="369622" y="1650883"/>
            <a:ext cx="2189011"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sp>
        <p:nvSpPr>
          <p:cNvPr id="18" name="Rectangle 17">
            <a:extLst>
              <a:ext uri="{FF2B5EF4-FFF2-40B4-BE49-F238E27FC236}">
                <a16:creationId xmlns:a16="http://schemas.microsoft.com/office/drawing/2014/main" id="{57C657C1-4F3C-4586-BDF4-51B96D4D881D}"/>
              </a:ext>
            </a:extLst>
          </p:cNvPr>
          <p:cNvSpPr/>
          <p:nvPr userDrawn="1"/>
        </p:nvSpPr>
        <p:spPr bwMode="auto">
          <a:xfrm>
            <a:off x="8435434" y="1615452"/>
            <a:ext cx="3542268"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Microservices</a:t>
            </a: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19" name="Picture 18">
            <a:extLst>
              <a:ext uri="{FF2B5EF4-FFF2-40B4-BE49-F238E27FC236}">
                <a16:creationId xmlns:a16="http://schemas.microsoft.com/office/drawing/2014/main" id="{B7B3642C-D9DF-4E86-88D9-B7CF7B73838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78071" y="6212990"/>
            <a:ext cx="606573" cy="606487"/>
          </a:xfrm>
          <a:prstGeom prst="rect">
            <a:avLst/>
          </a:prstGeom>
        </p:spPr>
      </p:pic>
      <p:pic>
        <p:nvPicPr>
          <p:cNvPr id="20" name="Picture 8" descr="Image result for .NET">
            <a:extLst>
              <a:ext uri="{FF2B5EF4-FFF2-40B4-BE49-F238E27FC236}">
                <a16:creationId xmlns:a16="http://schemas.microsoft.com/office/drawing/2014/main" id="{7D026EAB-41AE-48D7-A705-4B8E3C4D448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660437" y="5519141"/>
            <a:ext cx="624208" cy="624119"/>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E8CE5281-258D-44EF-A65D-160E3634EC51}"/>
              </a:ext>
            </a:extLst>
          </p:cNvPr>
          <p:cNvSpPr/>
          <p:nvPr userDrawn="1"/>
        </p:nvSpPr>
        <p:spPr>
          <a:xfrm>
            <a:off x="9918733" y="2062478"/>
            <a:ext cx="2067786" cy="443938"/>
          </a:xfrm>
          <a:prstGeom prst="rect">
            <a:avLst/>
          </a:prstGeom>
          <a:solidFill>
            <a:srgbClr val="0072C6"/>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1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Linux/Windows Containers</a:t>
            </a:r>
          </a:p>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1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On Service Fabric</a:t>
            </a:r>
          </a:p>
        </p:txBody>
      </p:sp>
      <p:sp>
        <p:nvSpPr>
          <p:cNvPr id="22" name="Rectangle 21">
            <a:extLst>
              <a:ext uri="{FF2B5EF4-FFF2-40B4-BE49-F238E27FC236}">
                <a16:creationId xmlns:a16="http://schemas.microsoft.com/office/drawing/2014/main" id="{E3080370-40FF-4C67-89FC-D6A4C509CB2D}"/>
              </a:ext>
            </a:extLst>
          </p:cNvPr>
          <p:cNvSpPr/>
          <p:nvPr userDrawn="1"/>
        </p:nvSpPr>
        <p:spPr>
          <a:xfrm>
            <a:off x="9918733" y="2567645"/>
            <a:ext cx="2067786" cy="443938"/>
          </a:xfrm>
          <a:prstGeom prst="rect">
            <a:avLst/>
          </a:prstGeom>
          <a:solidFill>
            <a:srgbClr val="0072C6"/>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Linux/Windows Containers</a:t>
            </a:r>
          </a:p>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On ACS </a:t>
            </a:r>
            <a:r>
              <a:rPr kumimoji="0" lang="en-US" sz="81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t>
            </a:r>
            <a:r>
              <a:rPr kumimoji="0" lang="en-US" sz="816" b="0" i="1"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Kubernetes, DC/OS, Swarm)</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23" name="Rectangle 22">
            <a:extLst>
              <a:ext uri="{FF2B5EF4-FFF2-40B4-BE49-F238E27FC236}">
                <a16:creationId xmlns:a16="http://schemas.microsoft.com/office/drawing/2014/main" id="{126049B9-96B9-407A-9DE8-8AFEB876120C}"/>
              </a:ext>
            </a:extLst>
          </p:cNvPr>
          <p:cNvSpPr/>
          <p:nvPr userDrawn="1"/>
        </p:nvSpPr>
        <p:spPr>
          <a:xfrm>
            <a:off x="9918733" y="3073942"/>
            <a:ext cx="2067786" cy="443938"/>
          </a:xfrm>
          <a:prstGeom prst="rect">
            <a:avLst/>
          </a:prstGeom>
          <a:solidFill>
            <a:srgbClr val="589CCF"/>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Extended with serverless services (Azure Functions)</a:t>
            </a:r>
          </a:p>
        </p:txBody>
      </p:sp>
      <p:grpSp>
        <p:nvGrpSpPr>
          <p:cNvPr id="24" name="Group 23">
            <a:extLst>
              <a:ext uri="{FF2B5EF4-FFF2-40B4-BE49-F238E27FC236}">
                <a16:creationId xmlns:a16="http://schemas.microsoft.com/office/drawing/2014/main" id="{0B3AB4A4-801F-4B7B-82BA-490349E14B1C}"/>
              </a:ext>
            </a:extLst>
          </p:cNvPr>
          <p:cNvGrpSpPr/>
          <p:nvPr userDrawn="1"/>
        </p:nvGrpSpPr>
        <p:grpSpPr>
          <a:xfrm>
            <a:off x="9193215" y="5409521"/>
            <a:ext cx="2041894" cy="740944"/>
            <a:chOff x="8657058" y="4912759"/>
            <a:chExt cx="2001755" cy="726482"/>
          </a:xfrm>
        </p:grpSpPr>
        <p:cxnSp>
          <p:nvCxnSpPr>
            <p:cNvPr id="25" name="Straight Connector 24">
              <a:extLst>
                <a:ext uri="{FF2B5EF4-FFF2-40B4-BE49-F238E27FC236}">
                  <a16:creationId xmlns:a16="http://schemas.microsoft.com/office/drawing/2014/main" id="{863CC594-6D63-44CB-BD66-D5DAD5813CD0}"/>
                </a:ext>
              </a:extLst>
            </p:cNvPr>
            <p:cNvCxnSpPr>
              <a:cxnSpLocks/>
            </p:cNvCxnSpPr>
            <p:nvPr/>
          </p:nvCxnSpPr>
          <p:spPr>
            <a:xfrm>
              <a:off x="8657058" y="5639241"/>
              <a:ext cx="2001755"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10B9CEDA-6352-4CA7-8B18-A0633B707661}"/>
                </a:ext>
              </a:extLst>
            </p:cNvPr>
            <p:cNvSpPr/>
            <p:nvPr/>
          </p:nvSpPr>
          <p:spPr>
            <a:xfrm>
              <a:off x="9325287" y="4967270"/>
              <a:ext cx="615820" cy="60676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7" name="Picture 2" descr="Image result for &quot;.NET Core&quot; logo">
              <a:extLst>
                <a:ext uri="{FF2B5EF4-FFF2-40B4-BE49-F238E27FC236}">
                  <a16:creationId xmlns:a16="http://schemas.microsoft.com/office/drawing/2014/main" id="{0B8612E1-50B1-4309-9446-EC7F30151807}"/>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8437" y="4912759"/>
              <a:ext cx="688348" cy="688348"/>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Rectangle 27">
            <a:extLst>
              <a:ext uri="{FF2B5EF4-FFF2-40B4-BE49-F238E27FC236}">
                <a16:creationId xmlns:a16="http://schemas.microsoft.com/office/drawing/2014/main" id="{917F39D8-D256-4D75-80E0-8AD704190EDB}"/>
              </a:ext>
            </a:extLst>
          </p:cNvPr>
          <p:cNvSpPr/>
          <p:nvPr userDrawn="1"/>
        </p:nvSpPr>
        <p:spPr>
          <a:xfrm>
            <a:off x="5881310" y="4076168"/>
            <a:ext cx="1955893" cy="466114"/>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Monitoring (App Insights)</a:t>
            </a:r>
          </a:p>
        </p:txBody>
      </p:sp>
      <p:sp>
        <p:nvSpPr>
          <p:cNvPr id="29" name="Rectangle 28">
            <a:extLst>
              <a:ext uri="{FF2B5EF4-FFF2-40B4-BE49-F238E27FC236}">
                <a16:creationId xmlns:a16="http://schemas.microsoft.com/office/drawing/2014/main" id="{83358433-DF64-42FA-859C-D5F044BB9EEF}"/>
              </a:ext>
            </a:extLst>
          </p:cNvPr>
          <p:cNvSpPr/>
          <p:nvPr userDrawn="1"/>
        </p:nvSpPr>
        <p:spPr>
          <a:xfrm>
            <a:off x="5872300" y="4616787"/>
            <a:ext cx="1964903" cy="468627"/>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CI/CD (VSTS/Jenkins)</a:t>
            </a:r>
          </a:p>
        </p:txBody>
      </p:sp>
      <p:sp>
        <p:nvSpPr>
          <p:cNvPr id="32" name="Rectangle 31">
            <a:extLst>
              <a:ext uri="{FF2B5EF4-FFF2-40B4-BE49-F238E27FC236}">
                <a16:creationId xmlns:a16="http://schemas.microsoft.com/office/drawing/2014/main" id="{C3CC7416-E901-424E-9D4C-B3FFB1A38496}"/>
              </a:ext>
            </a:extLst>
          </p:cNvPr>
          <p:cNvSpPr/>
          <p:nvPr userDrawn="1"/>
        </p:nvSpPr>
        <p:spPr>
          <a:xfrm>
            <a:off x="8435434" y="2062478"/>
            <a:ext cx="1396844" cy="3014621"/>
          </a:xfrm>
          <a:prstGeom prst="rect">
            <a:avLst/>
          </a:prstGeom>
          <a:solidFill>
            <a:srgbClr val="5BC165"/>
          </a:solidFill>
          <a:ln w="10795" cap="flat" cmpd="sng" algn="ctr">
            <a:noFill/>
            <a:prstDash val="solid"/>
          </a:ln>
          <a:effectLst/>
        </p:spPr>
        <p:txBody>
          <a:bodyPr rtlCol="0" anchor="t"/>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ASP.NET Core</a:t>
            </a:r>
          </a:p>
        </p:txBody>
      </p:sp>
      <p:sp>
        <p:nvSpPr>
          <p:cNvPr id="33" name="Rectangle 32">
            <a:extLst>
              <a:ext uri="{FF2B5EF4-FFF2-40B4-BE49-F238E27FC236}">
                <a16:creationId xmlns:a16="http://schemas.microsoft.com/office/drawing/2014/main" id="{A2CF7C07-B060-4E6A-AFA9-02F7429D1703}"/>
              </a:ext>
            </a:extLst>
          </p:cNvPr>
          <p:cNvSpPr/>
          <p:nvPr userDrawn="1"/>
        </p:nvSpPr>
        <p:spPr bwMode="auto">
          <a:xfrm>
            <a:off x="8602539" y="2663920"/>
            <a:ext cx="1094266" cy="364310"/>
          </a:xfrm>
          <a:prstGeom prst="rect">
            <a:avLst/>
          </a:prstGeom>
          <a:solidFill>
            <a:srgbClr val="34883C"/>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MVC</a:t>
            </a:r>
          </a:p>
        </p:txBody>
      </p:sp>
      <p:sp>
        <p:nvSpPr>
          <p:cNvPr id="34" name="Rectangle 33">
            <a:extLst>
              <a:ext uri="{FF2B5EF4-FFF2-40B4-BE49-F238E27FC236}">
                <a16:creationId xmlns:a16="http://schemas.microsoft.com/office/drawing/2014/main" id="{C022FF5D-205D-465C-AB92-241201A1BB9D}"/>
              </a:ext>
            </a:extLst>
          </p:cNvPr>
          <p:cNvSpPr/>
          <p:nvPr userDrawn="1"/>
        </p:nvSpPr>
        <p:spPr bwMode="auto">
          <a:xfrm>
            <a:off x="8602539" y="3085957"/>
            <a:ext cx="1094266" cy="364310"/>
          </a:xfrm>
          <a:prstGeom prst="rect">
            <a:avLst/>
          </a:prstGeom>
          <a:solidFill>
            <a:srgbClr val="34883C"/>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API</a:t>
            </a:r>
          </a:p>
        </p:txBody>
      </p:sp>
      <p:sp>
        <p:nvSpPr>
          <p:cNvPr id="35" name="Rectangle 34">
            <a:extLst>
              <a:ext uri="{FF2B5EF4-FFF2-40B4-BE49-F238E27FC236}">
                <a16:creationId xmlns:a16="http://schemas.microsoft.com/office/drawing/2014/main" id="{9B24086A-6FE7-495A-A05D-9114F72991C3}"/>
              </a:ext>
            </a:extLst>
          </p:cNvPr>
          <p:cNvSpPr/>
          <p:nvPr userDrawn="1"/>
        </p:nvSpPr>
        <p:spPr bwMode="auto">
          <a:xfrm>
            <a:off x="8602539" y="3512296"/>
            <a:ext cx="1094266" cy="364310"/>
          </a:xfrm>
          <a:prstGeom prst="rect">
            <a:avLst/>
          </a:prstGeom>
          <a:solidFill>
            <a:srgbClr val="34883C"/>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SignalR (*)</a:t>
            </a:r>
          </a:p>
        </p:txBody>
      </p:sp>
      <p:sp>
        <p:nvSpPr>
          <p:cNvPr id="36" name="Rectangle 35">
            <a:extLst>
              <a:ext uri="{FF2B5EF4-FFF2-40B4-BE49-F238E27FC236}">
                <a16:creationId xmlns:a16="http://schemas.microsoft.com/office/drawing/2014/main" id="{449D1487-C773-4107-916C-72ADFA7006D4}"/>
              </a:ext>
            </a:extLst>
          </p:cNvPr>
          <p:cNvSpPr/>
          <p:nvPr userDrawn="1"/>
        </p:nvSpPr>
        <p:spPr bwMode="auto">
          <a:xfrm>
            <a:off x="8602539" y="3936771"/>
            <a:ext cx="1094266" cy="364310"/>
          </a:xfrm>
          <a:prstGeom prst="rect">
            <a:avLst/>
          </a:prstGeom>
          <a:solidFill>
            <a:srgbClr val="34883C"/>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Razor Pages</a:t>
            </a:r>
          </a:p>
        </p:txBody>
      </p:sp>
      <p:pic>
        <p:nvPicPr>
          <p:cNvPr id="38" name="Picture 37">
            <a:extLst>
              <a:ext uri="{FF2B5EF4-FFF2-40B4-BE49-F238E27FC236}">
                <a16:creationId xmlns:a16="http://schemas.microsoft.com/office/drawing/2014/main" id="{E2098AB0-F8F8-4962-B0CA-BC1054E951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30543" y="6214806"/>
            <a:ext cx="606573" cy="606487"/>
          </a:xfrm>
          <a:prstGeom prst="rect">
            <a:avLst/>
          </a:prstGeom>
        </p:spPr>
      </p:pic>
      <p:pic>
        <p:nvPicPr>
          <p:cNvPr id="39" name="Picture 2" descr="Icon">
            <a:extLst>
              <a:ext uri="{FF2B5EF4-FFF2-40B4-BE49-F238E27FC236}">
                <a16:creationId xmlns:a16="http://schemas.microsoft.com/office/drawing/2014/main" id="{E05D2744-B6AF-40E8-B267-C9CBF9FAB162}"/>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365888" y="6244951"/>
            <a:ext cx="485715" cy="58277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6" descr="Image result for server icon">
            <a:extLst>
              <a:ext uri="{FF2B5EF4-FFF2-40B4-BE49-F238E27FC236}">
                <a16:creationId xmlns:a16="http://schemas.microsoft.com/office/drawing/2014/main" id="{AD83603E-286B-4E95-AC50-7AFD9744E255}"/>
              </a:ext>
            </a:extLst>
          </p:cNvPr>
          <p:cNvPicPr>
            <a:picLocks noChangeAspect="1" noChangeArrowheads="1"/>
          </p:cNvPicPr>
          <p:nvPr userDrawn="1"/>
        </p:nvPicPr>
        <p:blipFill>
          <a:blip r:embed="rId6">
            <a:biLevel thresh="75000"/>
            <a:extLst>
              <a:ext uri="{28A0092B-C50C-407E-A947-70E740481C1C}">
                <a14:useLocalDpi xmlns:a14="http://schemas.microsoft.com/office/drawing/2010/main" val="0"/>
              </a:ext>
            </a:extLst>
          </a:blip>
          <a:srcRect/>
          <a:stretch>
            <a:fillRect/>
          </a:stretch>
        </p:blipFill>
        <p:spPr bwMode="auto">
          <a:xfrm>
            <a:off x="144582" y="966744"/>
            <a:ext cx="349247" cy="34919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8" descr="Image result for Azure icon">
            <a:extLst>
              <a:ext uri="{FF2B5EF4-FFF2-40B4-BE49-F238E27FC236}">
                <a16:creationId xmlns:a16="http://schemas.microsoft.com/office/drawing/2014/main" id="{818A6858-48C7-40AE-96E5-815E3015AD1F}"/>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559310" y="877373"/>
            <a:ext cx="459539" cy="35083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8" descr="Image result for Azure icon">
            <a:extLst>
              <a:ext uri="{FF2B5EF4-FFF2-40B4-BE49-F238E27FC236}">
                <a16:creationId xmlns:a16="http://schemas.microsoft.com/office/drawing/2014/main" id="{D06335F3-82E6-4737-B9C1-01CEADD95CD5}"/>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8188701" y="883717"/>
            <a:ext cx="459539" cy="350830"/>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FC249E76-D96B-4A1C-88CC-56E13B4DC04C}"/>
              </a:ext>
            </a:extLst>
          </p:cNvPr>
          <p:cNvSpPr/>
          <p:nvPr userDrawn="1"/>
        </p:nvSpPr>
        <p:spPr>
          <a:xfrm>
            <a:off x="2960232" y="1086779"/>
            <a:ext cx="2418955"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447"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44" name="Rectangle 43">
            <a:extLst>
              <a:ext uri="{FF2B5EF4-FFF2-40B4-BE49-F238E27FC236}">
                <a16:creationId xmlns:a16="http://schemas.microsoft.com/office/drawing/2014/main" id="{62438B09-9C47-4AE0-80E4-66DADB4E2AC3}"/>
              </a:ext>
            </a:extLst>
          </p:cNvPr>
          <p:cNvSpPr/>
          <p:nvPr userDrawn="1"/>
        </p:nvSpPr>
        <p:spPr>
          <a:xfrm>
            <a:off x="3002125" y="1057181"/>
            <a:ext cx="2431791" cy="606488"/>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Lift &amp; Shift</a:t>
            </a: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(Cloud)</a:t>
            </a:r>
          </a:p>
        </p:txBody>
      </p:sp>
      <p:sp>
        <p:nvSpPr>
          <p:cNvPr id="45" name="Rectangle 44">
            <a:extLst>
              <a:ext uri="{FF2B5EF4-FFF2-40B4-BE49-F238E27FC236}">
                <a16:creationId xmlns:a16="http://schemas.microsoft.com/office/drawing/2014/main" id="{50BDDA33-9AAD-4D3A-BF7C-1045DEF9F41D}"/>
              </a:ext>
            </a:extLst>
          </p:cNvPr>
          <p:cNvSpPr/>
          <p:nvPr userDrawn="1"/>
        </p:nvSpPr>
        <p:spPr>
          <a:xfrm>
            <a:off x="3251538" y="2056578"/>
            <a:ext cx="1955893" cy="449838"/>
          </a:xfrm>
          <a:prstGeom prst="rect">
            <a:avLst/>
          </a:prstGeom>
          <a:solidFill>
            <a:srgbClr val="0072C6"/>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VMs (IaaS Azure)</a:t>
            </a:r>
          </a:p>
        </p:txBody>
      </p:sp>
      <p:sp>
        <p:nvSpPr>
          <p:cNvPr id="46" name="Rectangle 45">
            <a:extLst>
              <a:ext uri="{FF2B5EF4-FFF2-40B4-BE49-F238E27FC236}">
                <a16:creationId xmlns:a16="http://schemas.microsoft.com/office/drawing/2014/main" id="{1AB861F1-21EF-4B3B-B3CA-49886E4BF434}"/>
              </a:ext>
            </a:extLst>
          </p:cNvPr>
          <p:cNvSpPr/>
          <p:nvPr userDrawn="1"/>
        </p:nvSpPr>
        <p:spPr bwMode="auto">
          <a:xfrm>
            <a:off x="3245805" y="1620737"/>
            <a:ext cx="1955893"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47" name="Picture 46">
            <a:extLst>
              <a:ext uri="{FF2B5EF4-FFF2-40B4-BE49-F238E27FC236}">
                <a16:creationId xmlns:a16="http://schemas.microsoft.com/office/drawing/2014/main" id="{8D53EECC-5730-406D-8385-97EDCD70967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45842" y="6212990"/>
            <a:ext cx="606573" cy="606487"/>
          </a:xfrm>
          <a:prstGeom prst="rect">
            <a:avLst/>
          </a:prstGeom>
        </p:spPr>
      </p:pic>
      <p:pic>
        <p:nvPicPr>
          <p:cNvPr id="48" name="Picture 8" descr="Image result for .NET">
            <a:extLst>
              <a:ext uri="{FF2B5EF4-FFF2-40B4-BE49-F238E27FC236}">
                <a16:creationId xmlns:a16="http://schemas.microsoft.com/office/drawing/2014/main" id="{0EB88A53-8451-412C-BEDE-A1E3B3C67B1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28207" y="5519141"/>
            <a:ext cx="624208" cy="62411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8" descr="Image result for Azure icon">
            <a:extLst>
              <a:ext uri="{FF2B5EF4-FFF2-40B4-BE49-F238E27FC236}">
                <a16:creationId xmlns:a16="http://schemas.microsoft.com/office/drawing/2014/main" id="{6E2ECDC3-A2E7-4189-9FE5-F0C485478963}"/>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927081" y="877373"/>
            <a:ext cx="459539" cy="350830"/>
          </a:xfrm>
          <a:prstGeom prst="rect">
            <a:avLst/>
          </a:prstGeom>
          <a:noFill/>
          <a:extLst>
            <a:ext uri="{909E8E84-426E-40DD-AFC4-6F175D3DCCD1}">
              <a14:hiddenFill xmlns:a14="http://schemas.microsoft.com/office/drawing/2010/main">
                <a:solidFill>
                  <a:srgbClr val="FFFFFF"/>
                </a:solidFill>
              </a14:hiddenFill>
            </a:ext>
          </a:extLst>
        </p:spPr>
      </p:pic>
      <p:sp>
        <p:nvSpPr>
          <p:cNvPr id="50" name="Arrow: Right 49">
            <a:extLst>
              <a:ext uri="{FF2B5EF4-FFF2-40B4-BE49-F238E27FC236}">
                <a16:creationId xmlns:a16="http://schemas.microsoft.com/office/drawing/2014/main" id="{2AC90BA4-7600-47BE-B324-9D0BC90BD9A1}"/>
              </a:ext>
            </a:extLst>
          </p:cNvPr>
          <p:cNvSpPr/>
          <p:nvPr userDrawn="1"/>
        </p:nvSpPr>
        <p:spPr>
          <a:xfrm rot="16200000">
            <a:off x="8629564" y="4288954"/>
            <a:ext cx="1014094" cy="12245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1B127B1C-AEF9-4E31-8EE8-F0A02819B80B}"/>
              </a:ext>
            </a:extLst>
          </p:cNvPr>
          <p:cNvSpPr/>
          <p:nvPr userDrawn="1"/>
        </p:nvSpPr>
        <p:spPr>
          <a:xfrm rot="5400000">
            <a:off x="1318858" y="5155512"/>
            <a:ext cx="190276" cy="16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FC8B0364-2D4C-41CE-94D3-C88873CDE71A}"/>
              </a:ext>
            </a:extLst>
          </p:cNvPr>
          <p:cNvSpPr/>
          <p:nvPr userDrawn="1"/>
        </p:nvSpPr>
        <p:spPr>
          <a:xfrm>
            <a:off x="3245805" y="2574631"/>
            <a:ext cx="1955893" cy="436952"/>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SQL DB Managed Instance</a:t>
            </a:r>
          </a:p>
        </p:txBody>
      </p:sp>
      <p:sp>
        <p:nvSpPr>
          <p:cNvPr id="54" name="Rectangle 53">
            <a:extLst>
              <a:ext uri="{FF2B5EF4-FFF2-40B4-BE49-F238E27FC236}">
                <a16:creationId xmlns:a16="http://schemas.microsoft.com/office/drawing/2014/main" id="{DB6F5905-7F8D-4BDE-A04A-58B492D2F930}"/>
              </a:ext>
            </a:extLst>
          </p:cNvPr>
          <p:cNvSpPr/>
          <p:nvPr userDrawn="1"/>
        </p:nvSpPr>
        <p:spPr>
          <a:xfrm>
            <a:off x="5881311" y="3588457"/>
            <a:ext cx="1959033" cy="430874"/>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Azure SQL Database</a:t>
            </a:r>
          </a:p>
        </p:txBody>
      </p:sp>
      <p:grpSp>
        <p:nvGrpSpPr>
          <p:cNvPr id="55" name="Group 54">
            <a:extLst>
              <a:ext uri="{FF2B5EF4-FFF2-40B4-BE49-F238E27FC236}">
                <a16:creationId xmlns:a16="http://schemas.microsoft.com/office/drawing/2014/main" id="{917815EA-10AF-477B-B272-E520939F415A}"/>
              </a:ext>
            </a:extLst>
          </p:cNvPr>
          <p:cNvGrpSpPr/>
          <p:nvPr userDrawn="1"/>
        </p:nvGrpSpPr>
        <p:grpSpPr>
          <a:xfrm>
            <a:off x="2746391" y="4508832"/>
            <a:ext cx="2912634" cy="729276"/>
            <a:chOff x="2541377" y="3593356"/>
            <a:chExt cx="620381" cy="715041"/>
          </a:xfrm>
        </p:grpSpPr>
        <p:sp>
          <p:nvSpPr>
            <p:cNvPr id="56" name="Arrow: Right 55">
              <a:extLst>
                <a:ext uri="{FF2B5EF4-FFF2-40B4-BE49-F238E27FC236}">
                  <a16:creationId xmlns:a16="http://schemas.microsoft.com/office/drawing/2014/main" id="{671546DE-030E-40B2-9658-1471962DEB9D}"/>
                </a:ext>
              </a:extLst>
            </p:cNvPr>
            <p:cNvSpPr/>
            <p:nvPr/>
          </p:nvSpPr>
          <p:spPr>
            <a:xfrm>
              <a:off x="2541377" y="3593356"/>
              <a:ext cx="620381" cy="715041"/>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2DFB028D-2410-4C98-B193-29D92E36AE1A}"/>
                </a:ext>
              </a:extLst>
            </p:cNvPr>
            <p:cNvSpPr/>
            <p:nvPr/>
          </p:nvSpPr>
          <p:spPr>
            <a:xfrm>
              <a:off x="2688894" y="3819725"/>
              <a:ext cx="328752" cy="259836"/>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Direct </a:t>
              </a:r>
              <a:r>
                <a:rPr lang="en-US" sz="1122">
                  <a:solidFill>
                    <a:prstClr val="white"/>
                  </a:solidFill>
                  <a:latin typeface="Segoe UI" panose="020B0502040204020203" pitchFamily="34" charset="0"/>
                  <a:cs typeface="Segoe UI" panose="020B0502040204020203" pitchFamily="34" charset="0"/>
                </a:rPr>
                <a:t>Modernization</a:t>
              </a:r>
              <a:endPar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58" name="Group 57">
            <a:extLst>
              <a:ext uri="{FF2B5EF4-FFF2-40B4-BE49-F238E27FC236}">
                <a16:creationId xmlns:a16="http://schemas.microsoft.com/office/drawing/2014/main" id="{D28145A8-2BB1-4248-9D7E-28072658845A}"/>
              </a:ext>
            </a:extLst>
          </p:cNvPr>
          <p:cNvGrpSpPr/>
          <p:nvPr userDrawn="1"/>
        </p:nvGrpSpPr>
        <p:grpSpPr>
          <a:xfrm>
            <a:off x="5214803" y="2051432"/>
            <a:ext cx="646524" cy="729276"/>
            <a:chOff x="5052079" y="3593355"/>
            <a:chExt cx="633815" cy="715041"/>
          </a:xfrm>
        </p:grpSpPr>
        <p:sp>
          <p:nvSpPr>
            <p:cNvPr id="59" name="Arrow: Right 58">
              <a:extLst>
                <a:ext uri="{FF2B5EF4-FFF2-40B4-BE49-F238E27FC236}">
                  <a16:creationId xmlns:a16="http://schemas.microsoft.com/office/drawing/2014/main" id="{0157F5DE-8538-4C8A-AA21-EC1AE91884A3}"/>
                </a:ext>
              </a:extLst>
            </p:cNvPr>
            <p:cNvSpPr/>
            <p:nvPr/>
          </p:nvSpPr>
          <p:spPr>
            <a:xfrm>
              <a:off x="5083319" y="3593355"/>
              <a:ext cx="602575" cy="715041"/>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ADC78ABF-3500-45D0-BF3D-42FE91DABAAD}"/>
                </a:ext>
              </a:extLst>
            </p:cNvPr>
            <p:cNvSpPr/>
            <p:nvPr/>
          </p:nvSpPr>
          <p:spPr>
            <a:xfrm>
              <a:off x="5052079" y="3812588"/>
              <a:ext cx="597061" cy="265009"/>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Enrich</a:t>
              </a:r>
            </a:p>
          </p:txBody>
        </p:sp>
      </p:grpSp>
      <p:sp>
        <p:nvSpPr>
          <p:cNvPr id="61" name="Rectangle 60">
            <a:extLst>
              <a:ext uri="{FF2B5EF4-FFF2-40B4-BE49-F238E27FC236}">
                <a16:creationId xmlns:a16="http://schemas.microsoft.com/office/drawing/2014/main" id="{A297A5F7-42AB-4FFD-83B7-60DFD952D818}"/>
              </a:ext>
            </a:extLst>
          </p:cNvPr>
          <p:cNvSpPr/>
          <p:nvPr userDrawn="1"/>
        </p:nvSpPr>
        <p:spPr>
          <a:xfrm>
            <a:off x="8649787" y="4665818"/>
            <a:ext cx="973648" cy="430309"/>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Architect for </a:t>
            </a:r>
          </a:p>
          <a:p>
            <a:pPr marL="0" marR="0" lvl="0" indent="0" algn="ctr" defTabSz="932597" rtl="0" eaLnBrk="1" fontAlgn="auto" latinLnBrk="0" hangingPunct="1">
              <a:lnSpc>
                <a:spcPct val="100000"/>
              </a:lnSpc>
              <a:spcBef>
                <a:spcPts val="0"/>
              </a:spcBef>
              <a:spcAft>
                <a:spcPts val="0"/>
              </a:spcAft>
              <a:buClrTx/>
              <a:buSzTx/>
              <a:buFontTx/>
              <a:buNone/>
              <a:tabLst/>
              <a:defRPr/>
            </a:pPr>
            <a:r>
              <a:rPr lang="en-US" sz="1071">
                <a:solidFill>
                  <a:prstClr val="white"/>
                </a:solidFill>
                <a:latin typeface="Segoe UI" panose="020B0502040204020203" pitchFamily="34" charset="0"/>
                <a:cs typeface="Segoe UI" panose="020B0502040204020203" pitchFamily="34" charset="0"/>
              </a:rPr>
              <a:t>t</a:t>
            </a:r>
            <a:r>
              <a:rPr kumimoji="0" lang="en-US" sz="107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he cloud</a:t>
            </a:r>
          </a:p>
        </p:txBody>
      </p:sp>
      <p:sp>
        <p:nvSpPr>
          <p:cNvPr id="62" name="Rectangle 61">
            <a:extLst>
              <a:ext uri="{FF2B5EF4-FFF2-40B4-BE49-F238E27FC236}">
                <a16:creationId xmlns:a16="http://schemas.microsoft.com/office/drawing/2014/main" id="{5E01CF4A-E709-4AC7-BA5E-8AAE0C9D8846}"/>
              </a:ext>
            </a:extLst>
          </p:cNvPr>
          <p:cNvSpPr/>
          <p:nvPr userDrawn="1"/>
        </p:nvSpPr>
        <p:spPr>
          <a:xfrm>
            <a:off x="5872299" y="3083697"/>
            <a:ext cx="1955893" cy="434184"/>
          </a:xfrm>
          <a:prstGeom prst="rect">
            <a:avLst/>
          </a:prstGeom>
          <a:solidFill>
            <a:srgbClr val="0072C6">
              <a:alpha val="60000"/>
            </a:srgbClr>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Azure App Service</a:t>
            </a:r>
          </a:p>
        </p:txBody>
      </p:sp>
      <p:sp>
        <p:nvSpPr>
          <p:cNvPr id="63" name="Rectangle 62">
            <a:extLst>
              <a:ext uri="{FF2B5EF4-FFF2-40B4-BE49-F238E27FC236}">
                <a16:creationId xmlns:a16="http://schemas.microsoft.com/office/drawing/2014/main" id="{6B3D8584-FC56-4850-9102-A34DC9E2EF38}"/>
              </a:ext>
            </a:extLst>
          </p:cNvPr>
          <p:cNvSpPr/>
          <p:nvPr userDrawn="1"/>
        </p:nvSpPr>
        <p:spPr>
          <a:xfrm rot="5400000">
            <a:off x="6803571" y="5144969"/>
            <a:ext cx="144962" cy="1482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4EA4E951-8B3D-46D9-BAE1-CC5572E8F909}"/>
              </a:ext>
            </a:extLst>
          </p:cNvPr>
          <p:cNvSpPr/>
          <p:nvPr userDrawn="1"/>
        </p:nvSpPr>
        <p:spPr>
          <a:xfrm rot="5400000">
            <a:off x="4267829" y="5153785"/>
            <a:ext cx="144962" cy="1482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Oval 64">
            <a:extLst>
              <a:ext uri="{FF2B5EF4-FFF2-40B4-BE49-F238E27FC236}">
                <a16:creationId xmlns:a16="http://schemas.microsoft.com/office/drawing/2014/main" id="{555B7122-F298-4866-86EB-E786E08EA865}"/>
              </a:ext>
            </a:extLst>
          </p:cNvPr>
          <p:cNvSpPr/>
          <p:nvPr userDrawn="1"/>
        </p:nvSpPr>
        <p:spPr bwMode="auto">
          <a:xfrm>
            <a:off x="4035695" y="808770"/>
            <a:ext cx="252969" cy="24387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24" b="1">
                <a:solidFill>
                  <a:prstClr val="black"/>
                </a:solidFill>
                <a:latin typeface="Arial" charset="0"/>
              </a:rPr>
              <a:t>1</a:t>
            </a:r>
          </a:p>
        </p:txBody>
      </p:sp>
      <p:sp>
        <p:nvSpPr>
          <p:cNvPr id="66" name="Oval 65">
            <a:extLst>
              <a:ext uri="{FF2B5EF4-FFF2-40B4-BE49-F238E27FC236}">
                <a16:creationId xmlns:a16="http://schemas.microsoft.com/office/drawing/2014/main" id="{6F9F870B-3BF4-4C76-801E-D783BCFA124E}"/>
              </a:ext>
            </a:extLst>
          </p:cNvPr>
          <p:cNvSpPr/>
          <p:nvPr userDrawn="1"/>
        </p:nvSpPr>
        <p:spPr bwMode="auto">
          <a:xfrm>
            <a:off x="6697196" y="808770"/>
            <a:ext cx="252969" cy="24387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24" b="1">
                <a:solidFill>
                  <a:prstClr val="black"/>
                </a:solidFill>
                <a:latin typeface="Arial" charset="0"/>
              </a:rPr>
              <a:t>2</a:t>
            </a:r>
          </a:p>
        </p:txBody>
      </p:sp>
      <p:sp>
        <p:nvSpPr>
          <p:cNvPr id="67" name="Oval 66">
            <a:extLst>
              <a:ext uri="{FF2B5EF4-FFF2-40B4-BE49-F238E27FC236}">
                <a16:creationId xmlns:a16="http://schemas.microsoft.com/office/drawing/2014/main" id="{036A7DF8-BECF-4E84-BFC4-D3C5B22E33FA}"/>
              </a:ext>
            </a:extLst>
          </p:cNvPr>
          <p:cNvSpPr/>
          <p:nvPr userDrawn="1"/>
        </p:nvSpPr>
        <p:spPr bwMode="auto">
          <a:xfrm>
            <a:off x="9961192" y="805650"/>
            <a:ext cx="252969" cy="24387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24" b="1">
                <a:solidFill>
                  <a:prstClr val="black"/>
                </a:solidFill>
                <a:latin typeface="Arial" charset="0"/>
              </a:rPr>
              <a:t>3</a:t>
            </a:r>
          </a:p>
        </p:txBody>
      </p:sp>
      <p:sp>
        <p:nvSpPr>
          <p:cNvPr id="68" name="Rectangle 67">
            <a:extLst>
              <a:ext uri="{FF2B5EF4-FFF2-40B4-BE49-F238E27FC236}">
                <a16:creationId xmlns:a16="http://schemas.microsoft.com/office/drawing/2014/main" id="{4104DF98-B6A3-4221-B3FC-A792A7F1ED96}"/>
              </a:ext>
            </a:extLst>
          </p:cNvPr>
          <p:cNvSpPr/>
          <p:nvPr userDrawn="1"/>
        </p:nvSpPr>
        <p:spPr>
          <a:xfrm>
            <a:off x="10170024" y="773903"/>
            <a:ext cx="966699" cy="318286"/>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(Optional)</a:t>
            </a:r>
          </a:p>
        </p:txBody>
      </p:sp>
      <p:sp>
        <p:nvSpPr>
          <p:cNvPr id="69" name="Rectangle 68">
            <a:extLst>
              <a:ext uri="{FF2B5EF4-FFF2-40B4-BE49-F238E27FC236}">
                <a16:creationId xmlns:a16="http://schemas.microsoft.com/office/drawing/2014/main" id="{C5585382-2296-492D-8FC5-77F034BAB038}"/>
              </a:ext>
            </a:extLst>
          </p:cNvPr>
          <p:cNvSpPr/>
          <p:nvPr userDrawn="1"/>
        </p:nvSpPr>
        <p:spPr>
          <a:xfrm>
            <a:off x="369622" y="2089032"/>
            <a:ext cx="2189011" cy="2085611"/>
          </a:xfrm>
          <a:prstGeom prst="rect">
            <a:avLst/>
          </a:prstGeom>
          <a:solidFill>
            <a:srgbClr val="68217A"/>
          </a:solidFill>
          <a:ln w="10795" cap="flat" cmpd="sng" algn="ctr">
            <a:noFill/>
            <a:prstDash val="solid"/>
          </a:ln>
          <a:effectLst/>
        </p:spPr>
        <p:txBody>
          <a:bodyPr rtlCol="0" anchor="t"/>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ASP.NET</a:t>
            </a:r>
          </a:p>
        </p:txBody>
      </p:sp>
      <p:sp>
        <p:nvSpPr>
          <p:cNvPr id="70" name="Rectangle 69">
            <a:extLst>
              <a:ext uri="{FF2B5EF4-FFF2-40B4-BE49-F238E27FC236}">
                <a16:creationId xmlns:a16="http://schemas.microsoft.com/office/drawing/2014/main" id="{BFFF7615-84EE-4B4C-A4CF-DDBE04CF6A24}"/>
              </a:ext>
            </a:extLst>
          </p:cNvPr>
          <p:cNvSpPr/>
          <p:nvPr userDrawn="1"/>
        </p:nvSpPr>
        <p:spPr bwMode="auto">
          <a:xfrm>
            <a:off x="665982" y="2363317"/>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MVC</a:t>
            </a:r>
          </a:p>
        </p:txBody>
      </p:sp>
      <p:sp>
        <p:nvSpPr>
          <p:cNvPr id="71" name="Rectangle 70">
            <a:extLst>
              <a:ext uri="{FF2B5EF4-FFF2-40B4-BE49-F238E27FC236}">
                <a16:creationId xmlns:a16="http://schemas.microsoft.com/office/drawing/2014/main" id="{801A62D1-C454-415C-A807-C1E56F7ED0CC}"/>
              </a:ext>
            </a:extLst>
          </p:cNvPr>
          <p:cNvSpPr/>
          <p:nvPr userDrawn="1"/>
        </p:nvSpPr>
        <p:spPr bwMode="auto">
          <a:xfrm>
            <a:off x="665982" y="2714654"/>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WebForms</a:t>
            </a:r>
          </a:p>
        </p:txBody>
      </p:sp>
      <p:sp>
        <p:nvSpPr>
          <p:cNvPr id="72" name="Rectangle 71">
            <a:extLst>
              <a:ext uri="{FF2B5EF4-FFF2-40B4-BE49-F238E27FC236}">
                <a16:creationId xmlns:a16="http://schemas.microsoft.com/office/drawing/2014/main" id="{090DF17E-901A-4D2B-B0FC-1EC0F4BBDE50}"/>
              </a:ext>
            </a:extLst>
          </p:cNvPr>
          <p:cNvSpPr/>
          <p:nvPr userDrawn="1"/>
        </p:nvSpPr>
        <p:spPr bwMode="auto">
          <a:xfrm>
            <a:off x="665982" y="3068334"/>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API</a:t>
            </a:r>
          </a:p>
        </p:txBody>
      </p:sp>
      <p:sp>
        <p:nvSpPr>
          <p:cNvPr id="73" name="Rectangle 72">
            <a:extLst>
              <a:ext uri="{FF2B5EF4-FFF2-40B4-BE49-F238E27FC236}">
                <a16:creationId xmlns:a16="http://schemas.microsoft.com/office/drawing/2014/main" id="{AA6D36EF-6F49-4398-A605-84BC3E1A6614}"/>
              </a:ext>
            </a:extLst>
          </p:cNvPr>
          <p:cNvSpPr/>
          <p:nvPr userDrawn="1"/>
        </p:nvSpPr>
        <p:spPr bwMode="auto">
          <a:xfrm>
            <a:off x="665982" y="3414488"/>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SignalR</a:t>
            </a:r>
          </a:p>
        </p:txBody>
      </p:sp>
      <p:sp>
        <p:nvSpPr>
          <p:cNvPr id="74" name="Rectangle 73">
            <a:extLst>
              <a:ext uri="{FF2B5EF4-FFF2-40B4-BE49-F238E27FC236}">
                <a16:creationId xmlns:a16="http://schemas.microsoft.com/office/drawing/2014/main" id="{910EFDAC-1195-45D3-9276-2DE77CFB84D8}"/>
              </a:ext>
            </a:extLst>
          </p:cNvPr>
          <p:cNvSpPr/>
          <p:nvPr userDrawn="1"/>
        </p:nvSpPr>
        <p:spPr bwMode="auto">
          <a:xfrm>
            <a:off x="665982" y="3760771"/>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Pages</a:t>
            </a:r>
          </a:p>
        </p:txBody>
      </p:sp>
      <p:sp>
        <p:nvSpPr>
          <p:cNvPr id="75" name="Rectangle 74">
            <a:extLst>
              <a:ext uri="{FF2B5EF4-FFF2-40B4-BE49-F238E27FC236}">
                <a16:creationId xmlns:a16="http://schemas.microsoft.com/office/drawing/2014/main" id="{0047106D-08B3-47FD-8057-61345CCDEC9F}"/>
              </a:ext>
            </a:extLst>
          </p:cNvPr>
          <p:cNvSpPr/>
          <p:nvPr userDrawn="1"/>
        </p:nvSpPr>
        <p:spPr bwMode="auto">
          <a:xfrm>
            <a:off x="364755" y="4215754"/>
            <a:ext cx="2187635" cy="362424"/>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WCF</a:t>
            </a:r>
          </a:p>
        </p:txBody>
      </p:sp>
      <p:sp>
        <p:nvSpPr>
          <p:cNvPr id="76" name="Rectangle 75">
            <a:extLst>
              <a:ext uri="{FF2B5EF4-FFF2-40B4-BE49-F238E27FC236}">
                <a16:creationId xmlns:a16="http://schemas.microsoft.com/office/drawing/2014/main" id="{9018FA37-A842-44ED-A5D5-65901E94D4D5}"/>
              </a:ext>
            </a:extLst>
          </p:cNvPr>
          <p:cNvSpPr/>
          <p:nvPr userDrawn="1"/>
        </p:nvSpPr>
        <p:spPr>
          <a:xfrm>
            <a:off x="364755" y="4619731"/>
            <a:ext cx="2197532" cy="459500"/>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Relational Database</a:t>
            </a:r>
          </a:p>
          <a:p>
            <a:pPr marL="0" marR="0" lvl="0" indent="0" algn="ctr" defTabSz="699447" rtl="0" eaLnBrk="1" fontAlgn="base" latinLnBrk="0" hangingPunct="1">
              <a:lnSpc>
                <a:spcPct val="100000"/>
              </a:lnSpc>
              <a:spcBef>
                <a:spcPct val="0"/>
              </a:spcBef>
              <a:spcAft>
                <a:spcPct val="0"/>
              </a:spcAft>
              <a:buClrTx/>
              <a:buSzTx/>
              <a:buFontTx/>
              <a:buNone/>
              <a:tabLst/>
              <a:defRPr/>
            </a:pPr>
            <a:r>
              <a:rPr lang="en-US" sz="1224" kern="0">
                <a:gradFill>
                  <a:gsLst>
                    <a:gs pos="0">
                      <a:srgbClr val="FFFFFF"/>
                    </a:gs>
                    <a:gs pos="100000">
                      <a:srgbClr val="FFFFFF"/>
                    </a:gs>
                  </a:gsLst>
                  <a:lin ang="5400000" scaled="0"/>
                </a:gradFill>
                <a:latin typeface="Segoe UI"/>
                <a:cs typeface="Segoe UI Light" pitchFamily="34" charset="0"/>
              </a:rPr>
              <a:t>(SQL, Oracle, MySQL, etc.)</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77" name="Rectangle 76">
            <a:extLst>
              <a:ext uri="{FF2B5EF4-FFF2-40B4-BE49-F238E27FC236}">
                <a16:creationId xmlns:a16="http://schemas.microsoft.com/office/drawing/2014/main" id="{3AE2AD74-B002-4562-8F51-4480EEC082D5}"/>
              </a:ext>
            </a:extLst>
          </p:cNvPr>
          <p:cNvSpPr/>
          <p:nvPr userDrawn="1"/>
        </p:nvSpPr>
        <p:spPr>
          <a:xfrm>
            <a:off x="1331862" y="5263329"/>
            <a:ext cx="7879860" cy="1449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8" name="Picture 4" descr="Image result for Windows Server logo">
            <a:extLst>
              <a:ext uri="{FF2B5EF4-FFF2-40B4-BE49-F238E27FC236}">
                <a16:creationId xmlns:a16="http://schemas.microsoft.com/office/drawing/2014/main" id="{033268A0-D424-4761-A762-1A41B44F777C}"/>
              </a:ext>
            </a:extLst>
          </p:cNvPr>
          <p:cNvPicPr>
            <a:picLocks noChangeAspect="1" noChangeArrowheads="1"/>
          </p:cNvPicPr>
          <p:nvPr userDrawn="1"/>
        </p:nvPicPr>
        <p:blipFill rotWithShape="1">
          <a:blip r:embed="rId8">
            <a:extLst>
              <a:ext uri="{28A0092B-C50C-407E-A947-70E740481C1C}">
                <a14:useLocalDpi xmlns:a14="http://schemas.microsoft.com/office/drawing/2010/main" val="0"/>
              </a:ext>
            </a:extLst>
          </a:blip>
          <a:srcRect l="24919" t="-3146" r="39847" b="30280"/>
          <a:stretch/>
        </p:blipFill>
        <p:spPr bwMode="auto">
          <a:xfrm>
            <a:off x="977996" y="6175979"/>
            <a:ext cx="761249" cy="641933"/>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84C10299-D1B5-4B05-B69C-56EDF5B303CA}"/>
              </a:ext>
            </a:extLst>
          </p:cNvPr>
          <p:cNvSpPr/>
          <p:nvPr userDrawn="1"/>
        </p:nvSpPr>
        <p:spPr>
          <a:xfrm>
            <a:off x="3258909" y="3080929"/>
            <a:ext cx="1955893" cy="436952"/>
          </a:xfrm>
          <a:prstGeom prst="rect">
            <a:avLst/>
          </a:prstGeom>
          <a:solidFill>
            <a:srgbClr val="860000"/>
          </a:solidFill>
          <a:ln w="10795" cap="flat" cmpd="sng" algn="ctr">
            <a:noFill/>
            <a:prstDash val="solid"/>
          </a:ln>
          <a:effectLst/>
        </p:spPr>
        <p:txBody>
          <a:bodyPr rtlCol="0" anchor="ctr"/>
          <a:lstStyle/>
          <a:p>
            <a:pPr lvl="0" algn="ctr" defTabSz="699447" fontAlgn="base">
              <a:spcBef>
                <a:spcPct val="0"/>
              </a:spcBef>
              <a:spcAft>
                <a:spcPct val="0"/>
              </a:spcAft>
              <a:defRPr/>
            </a:pPr>
            <a:r>
              <a:rPr lang="en-US" sz="1224" kern="0">
                <a:gradFill>
                  <a:gsLst>
                    <a:gs pos="0">
                      <a:srgbClr val="FFFFFF"/>
                    </a:gs>
                    <a:gs pos="100000">
                      <a:srgbClr val="FFFFFF"/>
                    </a:gs>
                  </a:gsLst>
                  <a:lin ang="5400000" scaled="0"/>
                </a:gradFill>
                <a:latin typeface="Segoe UI"/>
                <a:cs typeface="Segoe UI Light" pitchFamily="34" charset="0"/>
              </a:rPr>
              <a:t>SQL Server VM</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0" name="Rectangle 79">
            <a:extLst>
              <a:ext uri="{FF2B5EF4-FFF2-40B4-BE49-F238E27FC236}">
                <a16:creationId xmlns:a16="http://schemas.microsoft.com/office/drawing/2014/main" id="{8E4BD212-AE6C-4B99-B0C0-E3A7FBA8C58B}"/>
              </a:ext>
            </a:extLst>
          </p:cNvPr>
          <p:cNvSpPr/>
          <p:nvPr userDrawn="1"/>
        </p:nvSpPr>
        <p:spPr>
          <a:xfrm>
            <a:off x="3258909" y="3573248"/>
            <a:ext cx="1955893" cy="436952"/>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Other RDBMS VMs</a:t>
            </a:r>
          </a:p>
        </p:txBody>
      </p:sp>
      <p:sp>
        <p:nvSpPr>
          <p:cNvPr id="81" name="Rectangle 80">
            <a:extLst>
              <a:ext uri="{FF2B5EF4-FFF2-40B4-BE49-F238E27FC236}">
                <a16:creationId xmlns:a16="http://schemas.microsoft.com/office/drawing/2014/main" id="{E9E0E73C-CE50-46F3-A839-9D73B437357C}"/>
              </a:ext>
            </a:extLst>
          </p:cNvPr>
          <p:cNvSpPr/>
          <p:nvPr userDrawn="1"/>
        </p:nvSpPr>
        <p:spPr>
          <a:xfrm>
            <a:off x="3269223" y="4075363"/>
            <a:ext cx="1955893" cy="466114"/>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Your current IaaS Monitoring </a:t>
            </a:r>
            <a:r>
              <a:rPr lang="en-US" sz="1224" kern="0">
                <a:gradFill>
                  <a:gsLst>
                    <a:gs pos="0">
                      <a:srgbClr val="FFFFFF"/>
                    </a:gs>
                    <a:gs pos="100000">
                      <a:srgbClr val="FFFFFF"/>
                    </a:gs>
                  </a:gsLst>
                  <a:lin ang="5400000" scaled="0"/>
                </a:gradFill>
                <a:latin typeface="Segoe UI"/>
                <a:cs typeface="Segoe UI Light" pitchFamily="34" charset="0"/>
              </a:rPr>
              <a:t>Tools</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2" name="Arrow: Right 81">
            <a:extLst>
              <a:ext uri="{FF2B5EF4-FFF2-40B4-BE49-F238E27FC236}">
                <a16:creationId xmlns:a16="http://schemas.microsoft.com/office/drawing/2014/main" id="{A8B474CF-45A4-4095-B09C-9391B5E8FA9E}"/>
              </a:ext>
            </a:extLst>
          </p:cNvPr>
          <p:cNvSpPr/>
          <p:nvPr userDrawn="1"/>
        </p:nvSpPr>
        <p:spPr>
          <a:xfrm>
            <a:off x="2583122" y="2051431"/>
            <a:ext cx="614658" cy="729276"/>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1763B577-B43B-4AB8-8098-BE021B84CB87}"/>
              </a:ext>
            </a:extLst>
          </p:cNvPr>
          <p:cNvSpPr/>
          <p:nvPr userDrawn="1"/>
        </p:nvSpPr>
        <p:spPr>
          <a:xfrm>
            <a:off x="2591600" y="2201481"/>
            <a:ext cx="609033" cy="446397"/>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Lift &amp;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Shift</a:t>
            </a:r>
          </a:p>
        </p:txBody>
      </p:sp>
      <p:sp>
        <p:nvSpPr>
          <p:cNvPr id="84" name="Rectangle 83">
            <a:extLst>
              <a:ext uri="{FF2B5EF4-FFF2-40B4-BE49-F238E27FC236}">
                <a16:creationId xmlns:a16="http://schemas.microsoft.com/office/drawing/2014/main" id="{0A7A2E10-23CB-475F-B7F1-B6587396CE22}"/>
              </a:ext>
            </a:extLst>
          </p:cNvPr>
          <p:cNvSpPr/>
          <p:nvPr userDrawn="1"/>
        </p:nvSpPr>
        <p:spPr>
          <a:xfrm>
            <a:off x="9927744" y="4075411"/>
            <a:ext cx="2058775" cy="466114"/>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Monitoring (App Insights)</a:t>
            </a:r>
          </a:p>
        </p:txBody>
      </p:sp>
      <p:sp>
        <p:nvSpPr>
          <p:cNvPr id="85" name="Rectangle 84">
            <a:extLst>
              <a:ext uri="{FF2B5EF4-FFF2-40B4-BE49-F238E27FC236}">
                <a16:creationId xmlns:a16="http://schemas.microsoft.com/office/drawing/2014/main" id="{3F6ABBD9-8C25-4412-88AD-0299B432A2BD}"/>
              </a:ext>
            </a:extLst>
          </p:cNvPr>
          <p:cNvSpPr/>
          <p:nvPr userDrawn="1"/>
        </p:nvSpPr>
        <p:spPr>
          <a:xfrm>
            <a:off x="9918732" y="4616031"/>
            <a:ext cx="2068260" cy="468627"/>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CI/CD (VSTS/Jenkins)</a:t>
            </a:r>
          </a:p>
        </p:txBody>
      </p:sp>
      <p:sp>
        <p:nvSpPr>
          <p:cNvPr id="86" name="Rectangle 85">
            <a:extLst>
              <a:ext uri="{FF2B5EF4-FFF2-40B4-BE49-F238E27FC236}">
                <a16:creationId xmlns:a16="http://schemas.microsoft.com/office/drawing/2014/main" id="{C976E0DE-D09F-40E6-9223-13C901FE2CAD}"/>
              </a:ext>
            </a:extLst>
          </p:cNvPr>
          <p:cNvSpPr/>
          <p:nvPr userDrawn="1"/>
        </p:nvSpPr>
        <p:spPr>
          <a:xfrm>
            <a:off x="9927744" y="3587700"/>
            <a:ext cx="2062081" cy="430874"/>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SQL / No-SQL / Big Data</a:t>
            </a:r>
          </a:p>
        </p:txBody>
      </p:sp>
    </p:spTree>
    <p:extLst>
      <p:ext uri="{BB962C8B-B14F-4D97-AF65-F5344CB8AC3E}">
        <p14:creationId xmlns:p14="http://schemas.microsoft.com/office/powerpoint/2010/main" val="2724790839"/>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65" fontAlgn="base">
              <a:spcBef>
                <a:spcPct val="0"/>
              </a:spcBef>
              <a:spcAft>
                <a:spcPct val="0"/>
              </a:spcAft>
            </a:pPr>
            <a:endParaRPr lang="en-US" sz="1399">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2" y="1221161"/>
            <a:ext cx="11887198" cy="206252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4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2160877"/>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2" y="6294476"/>
            <a:ext cx="11887198" cy="403263"/>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82" eaLnBrk="0" hangingPunct="0"/>
            <a:r>
              <a:rPr lang="en-US" sz="701">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2"/>
          <a:stretch>
            <a:fillRect/>
          </a:stretch>
        </p:blipFill>
        <p:spPr bwMode="black">
          <a:xfrm>
            <a:off x="459233" y="3145044"/>
            <a:ext cx="3291840" cy="705834"/>
          </a:xfrm>
          <a:prstGeom prst="rect">
            <a:avLst/>
          </a:prstGeom>
        </p:spPr>
      </p:pic>
    </p:spTree>
    <p:extLst>
      <p:ext uri="{BB962C8B-B14F-4D97-AF65-F5344CB8AC3E}">
        <p14:creationId xmlns:p14="http://schemas.microsoft.com/office/powerpoint/2010/main" val="2770576181"/>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2" y="6294476"/>
            <a:ext cx="11887198" cy="403263"/>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82" eaLnBrk="0" hangingPunct="0"/>
            <a:r>
              <a:rPr lang="en-US" sz="701">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2"/>
          <a:stretch>
            <a:fillRect/>
          </a:stretch>
        </p:blipFill>
        <p:spPr bwMode="black">
          <a:xfrm>
            <a:off x="459234" y="3145040"/>
            <a:ext cx="3291840" cy="705836"/>
          </a:xfrm>
          <a:prstGeom prst="rect">
            <a:avLst/>
          </a:prstGeom>
        </p:spPr>
      </p:pic>
    </p:spTree>
    <p:extLst>
      <p:ext uri="{BB962C8B-B14F-4D97-AF65-F5344CB8AC3E}">
        <p14:creationId xmlns:p14="http://schemas.microsoft.com/office/powerpoint/2010/main" val="7678618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5"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634597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070256" y="0"/>
            <a:ext cx="5366220" cy="6994525"/>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hasCustomPrompt="1"/>
          </p:nvPr>
        </p:nvSpPr>
        <p:spPr>
          <a:xfrm>
            <a:off x="621827" y="4044144"/>
            <a:ext cx="3048663" cy="640363"/>
          </a:xfrm>
        </p:spPr>
        <p:txBody>
          <a:bodyPr wrap="square">
            <a:spAutoFit/>
          </a:bodyPr>
          <a:lstStyle>
            <a:lvl1pPr marL="0" indent="0" algn="l">
              <a:spcBef>
                <a:spcPts val="0"/>
              </a:spcBef>
              <a:buNone/>
              <a:defRPr sz="1632" baseline="0">
                <a:solidFill>
                  <a:schemeClr val="tx1"/>
                </a:solidFill>
              </a:defRPr>
            </a:lvl1pPr>
            <a:lvl2pPr marL="388285" indent="-155310" algn="l">
              <a:spcBef>
                <a:spcPts val="0"/>
              </a:spcBef>
              <a:buFont typeface="Arial" pitchFamily="34" charset="0"/>
              <a:buChar char="•"/>
              <a:defRPr sz="1632">
                <a:solidFill>
                  <a:schemeClr val="tx1">
                    <a:lumMod val="60000"/>
                    <a:lumOff val="40000"/>
                  </a:schemeClr>
                </a:solidFill>
              </a:defRPr>
            </a:lvl2pPr>
            <a:lvl3pPr marL="621261" indent="-155310" algn="l">
              <a:buFont typeface="Arial" pitchFamily="34" charset="0"/>
              <a:buChar char="•"/>
              <a:defRPr sz="1632">
                <a:solidFill>
                  <a:schemeClr val="tx1">
                    <a:tint val="75000"/>
                  </a:schemeClr>
                </a:solidFill>
              </a:defRPr>
            </a:lvl3pPr>
            <a:lvl4pPr marL="854238" indent="-155310" algn="l">
              <a:buFont typeface="Arial" pitchFamily="34" charset="0"/>
              <a:buChar char="•"/>
              <a:defRPr sz="1632">
                <a:solidFill>
                  <a:schemeClr val="tx1">
                    <a:tint val="75000"/>
                  </a:schemeClr>
                </a:solidFill>
              </a:defRPr>
            </a:lvl4pPr>
            <a:lvl5pPr marL="1009547" indent="-155310" algn="l">
              <a:buFont typeface="Arial" pitchFamily="34" charset="0"/>
              <a:buChar char="•"/>
              <a:defRPr sz="1632">
                <a:solidFill>
                  <a:schemeClr val="tx1">
                    <a:tint val="75000"/>
                  </a:schemeClr>
                </a:solidFill>
              </a:defRPr>
            </a:lvl5pPr>
            <a:lvl6pPr marL="3106294" indent="0" algn="ctr">
              <a:buNone/>
              <a:defRPr>
                <a:solidFill>
                  <a:schemeClr val="tx1">
                    <a:tint val="75000"/>
                  </a:schemeClr>
                </a:solidFill>
              </a:defRPr>
            </a:lvl6pPr>
            <a:lvl7pPr marL="3727566" indent="0" algn="ctr">
              <a:buNone/>
              <a:defRPr>
                <a:solidFill>
                  <a:schemeClr val="tx1">
                    <a:tint val="75000"/>
                  </a:schemeClr>
                </a:solidFill>
              </a:defRPr>
            </a:lvl7pPr>
            <a:lvl8pPr marL="4348818" indent="0" algn="ctr">
              <a:buNone/>
              <a:defRPr>
                <a:solidFill>
                  <a:schemeClr val="tx1">
                    <a:tint val="75000"/>
                  </a:schemeClr>
                </a:solidFill>
              </a:defRPr>
            </a:lvl8pPr>
            <a:lvl9pPr marL="4970076" indent="0" algn="ctr">
              <a:buNone/>
              <a:defRPr>
                <a:solidFill>
                  <a:schemeClr val="tx1">
                    <a:tint val="75000"/>
                  </a:schemeClr>
                </a:solidFill>
              </a:defRPr>
            </a:lvl9pPr>
          </a:lstStyle>
          <a:p>
            <a:r>
              <a:rPr lang="en-US"/>
              <a:t>Click to edit presenter name and title</a:t>
            </a:r>
          </a:p>
        </p:txBody>
      </p:sp>
      <p:sp>
        <p:nvSpPr>
          <p:cNvPr id="16" name="Text Placeholder 8"/>
          <p:cNvSpPr>
            <a:spLocks noGrp="1"/>
          </p:cNvSpPr>
          <p:nvPr>
            <p:ph type="body" sz="quarter" idx="16" hasCustomPrompt="1"/>
          </p:nvPr>
        </p:nvSpPr>
        <p:spPr>
          <a:xfrm>
            <a:off x="621827" y="544122"/>
            <a:ext cx="3048663" cy="414353"/>
          </a:xfrm>
        </p:spPr>
        <p:txBody>
          <a:bodyPr wrap="square">
            <a:spAutoFit/>
          </a:bodyPr>
          <a:lstStyle>
            <a:lvl1pPr marL="0" indent="0">
              <a:buNone/>
              <a:defRPr sz="1632" baseline="0">
                <a:solidFill>
                  <a:schemeClr val="tx1"/>
                </a:solidFill>
              </a:defRPr>
            </a:lvl1pPr>
            <a:lvl2pPr>
              <a:defRPr sz="1632">
                <a:solidFill>
                  <a:schemeClr val="tx2"/>
                </a:solidFill>
              </a:defRPr>
            </a:lvl2pPr>
            <a:lvl3pPr>
              <a:defRPr sz="1632">
                <a:solidFill>
                  <a:schemeClr val="tx2"/>
                </a:solidFill>
              </a:defRPr>
            </a:lvl3pPr>
            <a:lvl4pPr>
              <a:defRPr sz="1632">
                <a:solidFill>
                  <a:schemeClr val="tx2"/>
                </a:solidFill>
              </a:defRPr>
            </a:lvl4pPr>
            <a:lvl5pPr marL="931891" indent="0">
              <a:buNone/>
              <a:defRPr sz="1632">
                <a:solidFill>
                  <a:schemeClr val="tx2"/>
                </a:solidFill>
              </a:defRPr>
            </a:lvl5pPr>
          </a:lstStyle>
          <a:p>
            <a:pPr lvl="0"/>
            <a:r>
              <a:rPr lang="en-US"/>
              <a:t>Click to edit presentation date</a:t>
            </a:r>
          </a:p>
        </p:txBody>
      </p:sp>
      <p:sp>
        <p:nvSpPr>
          <p:cNvPr id="54" name="Title Placeholder 1"/>
          <p:cNvSpPr>
            <a:spLocks noGrp="1"/>
          </p:cNvSpPr>
          <p:nvPr>
            <p:ph type="title" hasCustomPrompt="1"/>
          </p:nvPr>
        </p:nvSpPr>
        <p:spPr>
          <a:xfrm>
            <a:off x="621827" y="2404069"/>
            <a:ext cx="3048663" cy="1329381"/>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title</a:t>
            </a:r>
          </a:p>
        </p:txBody>
      </p:sp>
      <p:grpSp>
        <p:nvGrpSpPr>
          <p:cNvPr id="60" name="Group 59"/>
          <p:cNvGrpSpPr/>
          <p:nvPr userDrawn="1"/>
        </p:nvGrpSpPr>
        <p:grpSpPr>
          <a:xfrm>
            <a:off x="621825" y="6121148"/>
            <a:ext cx="2083110" cy="283372"/>
            <a:chOff x="464820" y="471850"/>
            <a:chExt cx="2499360" cy="340045"/>
          </a:xfrm>
        </p:grpSpPr>
        <p:sp>
          <p:nvSpPr>
            <p:cNvPr id="61"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2448">
                <a:solidFill>
                  <a:srgbClr val="FFFFFF"/>
                </a:solidFill>
              </a:endParaRPr>
            </a:p>
          </p:txBody>
        </p:sp>
        <p:sp>
          <p:nvSpPr>
            <p:cNvPr id="62"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48">
                <a:solidFill>
                  <a:srgbClr val="FFFFFF"/>
                </a:solidFill>
              </a:endParaRPr>
            </a:p>
          </p:txBody>
        </p:sp>
        <p:sp>
          <p:nvSpPr>
            <p:cNvPr id="63"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48">
                <a:solidFill>
                  <a:srgbClr val="FFFFFF"/>
                </a:solidFill>
              </a:endParaRPr>
            </a:p>
          </p:txBody>
        </p:sp>
        <p:sp>
          <p:nvSpPr>
            <p:cNvPr id="64"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48">
                <a:solidFill>
                  <a:srgbClr val="FFFFFF"/>
                </a:solidFill>
              </a:endParaRPr>
            </a:p>
          </p:txBody>
        </p:sp>
        <p:sp>
          <p:nvSpPr>
            <p:cNvPr id="65"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48">
                <a:solidFill>
                  <a:srgbClr val="FFFFFF"/>
                </a:solidFill>
              </a:endParaRPr>
            </a:p>
          </p:txBody>
        </p:sp>
        <p:sp>
          <p:nvSpPr>
            <p:cNvPr id="66"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48">
                <a:solidFill>
                  <a:srgbClr val="FFFFFF"/>
                </a:solidFill>
              </a:endParaRPr>
            </a:p>
          </p:txBody>
        </p:sp>
        <p:sp>
          <p:nvSpPr>
            <p:cNvPr id="67"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48">
                <a:solidFill>
                  <a:srgbClr val="FFFFFF"/>
                </a:solidFill>
              </a:endParaRPr>
            </a:p>
          </p:txBody>
        </p:sp>
        <p:sp>
          <p:nvSpPr>
            <p:cNvPr id="68"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48">
                <a:solidFill>
                  <a:srgbClr val="FFFFFF"/>
                </a:solidFill>
              </a:endParaRPr>
            </a:p>
          </p:txBody>
        </p:sp>
        <p:sp>
          <p:nvSpPr>
            <p:cNvPr id="69"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48">
                <a:solidFill>
                  <a:srgbClr val="FFFFFF"/>
                </a:solidFill>
              </a:endParaRPr>
            </a:p>
          </p:txBody>
        </p:sp>
        <p:sp>
          <p:nvSpPr>
            <p:cNvPr id="70"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48">
                <a:solidFill>
                  <a:srgbClr val="FFFFFF"/>
                </a:solidFill>
              </a:endParaRPr>
            </a:p>
          </p:txBody>
        </p:sp>
        <p:sp>
          <p:nvSpPr>
            <p:cNvPr id="71"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48">
                <a:solidFill>
                  <a:srgbClr val="FFFFFF"/>
                </a:solidFill>
              </a:endParaRPr>
            </a:p>
          </p:txBody>
        </p:sp>
        <p:sp>
          <p:nvSpPr>
            <p:cNvPr id="72"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48">
                <a:solidFill>
                  <a:srgbClr val="FFFFFF"/>
                </a:solidFill>
              </a:endParaRPr>
            </a:p>
          </p:txBody>
        </p:sp>
        <p:sp>
          <p:nvSpPr>
            <p:cNvPr id="73"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48">
                <a:solidFill>
                  <a:srgbClr val="FFFFFF"/>
                </a:solidFill>
              </a:endParaRPr>
            </a:p>
          </p:txBody>
        </p:sp>
        <p:sp>
          <p:nvSpPr>
            <p:cNvPr id="74"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48">
                <a:solidFill>
                  <a:srgbClr val="FFFFFF"/>
                </a:solidFill>
              </a:endParaRPr>
            </a:p>
          </p:txBody>
        </p:sp>
        <p:sp>
          <p:nvSpPr>
            <p:cNvPr id="75"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448">
                <a:solidFill>
                  <a:srgbClr val="FFFFFF"/>
                </a:solidFill>
              </a:endParaRPr>
            </a:p>
          </p:txBody>
        </p:sp>
      </p:grpSp>
      <p:sp>
        <p:nvSpPr>
          <p:cNvPr id="10" name="Picture Placeholder 9"/>
          <p:cNvSpPr>
            <a:spLocks noGrp="1"/>
          </p:cNvSpPr>
          <p:nvPr>
            <p:ph type="pic" sz="quarter" idx="17" hasCustomPrompt="1"/>
          </p:nvPr>
        </p:nvSpPr>
        <p:spPr>
          <a:xfrm>
            <a:off x="7751210" y="634718"/>
            <a:ext cx="2197975" cy="2197663"/>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personal photo</a:t>
            </a:r>
          </a:p>
        </p:txBody>
      </p:sp>
      <p:sp>
        <p:nvSpPr>
          <p:cNvPr id="76" name="Picture Placeholder 9"/>
          <p:cNvSpPr>
            <a:spLocks noGrp="1"/>
          </p:cNvSpPr>
          <p:nvPr>
            <p:ph type="pic" sz="quarter" idx="18" hasCustomPrompt="1"/>
          </p:nvPr>
        </p:nvSpPr>
        <p:spPr>
          <a:xfrm>
            <a:off x="10113284" y="634718"/>
            <a:ext cx="2197975" cy="2197663"/>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personal photo</a:t>
            </a:r>
          </a:p>
        </p:txBody>
      </p:sp>
      <p:sp>
        <p:nvSpPr>
          <p:cNvPr id="77" name="Picture Placeholder 9"/>
          <p:cNvSpPr>
            <a:spLocks noGrp="1"/>
          </p:cNvSpPr>
          <p:nvPr>
            <p:ph type="pic" sz="quarter" idx="19" hasCustomPrompt="1"/>
          </p:nvPr>
        </p:nvSpPr>
        <p:spPr>
          <a:xfrm>
            <a:off x="7751210" y="2985203"/>
            <a:ext cx="2197975" cy="2197663"/>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personal photo</a:t>
            </a:r>
          </a:p>
        </p:txBody>
      </p:sp>
      <p:sp>
        <p:nvSpPr>
          <p:cNvPr id="78" name="Picture Placeholder 9"/>
          <p:cNvSpPr>
            <a:spLocks noGrp="1"/>
          </p:cNvSpPr>
          <p:nvPr>
            <p:ph type="pic" sz="quarter" idx="20" hasCustomPrompt="1"/>
          </p:nvPr>
        </p:nvSpPr>
        <p:spPr>
          <a:xfrm>
            <a:off x="10113284" y="2985203"/>
            <a:ext cx="2197975" cy="2197663"/>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personal photo</a:t>
            </a:r>
          </a:p>
        </p:txBody>
      </p:sp>
      <p:sp>
        <p:nvSpPr>
          <p:cNvPr id="79" name="Picture Placeholder 9"/>
          <p:cNvSpPr>
            <a:spLocks noGrp="1"/>
          </p:cNvSpPr>
          <p:nvPr>
            <p:ph type="pic" sz="quarter" idx="21" hasCustomPrompt="1"/>
          </p:nvPr>
        </p:nvSpPr>
        <p:spPr>
          <a:xfrm>
            <a:off x="7751237" y="5335703"/>
            <a:ext cx="4560042" cy="1658823"/>
          </a:xfrm>
          <a:solidFill>
            <a:schemeClr val="accent3"/>
          </a:solidFill>
        </p:spPr>
        <p:txBody>
          <a:bodyPr anchor="ctr" anchorCtr="0">
            <a:normAutofit/>
          </a:bodyPr>
          <a:lstStyle>
            <a:lvl1pPr marL="0" indent="0" algn="ctr">
              <a:lnSpc>
                <a:spcPct val="100000"/>
              </a:lnSpc>
              <a:buNone/>
              <a:defRPr sz="1904"/>
            </a:lvl1pPr>
          </a:lstStyle>
          <a:p>
            <a:r>
              <a:rPr lang="en-US"/>
              <a:t>Click to place personal photo</a:t>
            </a:r>
          </a:p>
        </p:txBody>
      </p:sp>
      <p:sp>
        <p:nvSpPr>
          <p:cNvPr id="13" name="Text Placeholder 12"/>
          <p:cNvSpPr>
            <a:spLocks noGrp="1"/>
          </p:cNvSpPr>
          <p:nvPr>
            <p:ph type="body" sz="quarter" idx="22" hasCustomPrompt="1"/>
          </p:nvPr>
        </p:nvSpPr>
        <p:spPr>
          <a:xfrm>
            <a:off x="7751210" y="2382919"/>
            <a:ext cx="2197975" cy="449437"/>
          </a:xfrm>
        </p:spPr>
        <p:txBody>
          <a:bodyPr vert="horz" wrap="square" lIns="91376" tIns="73104" rIns="91376" bIns="73104" rtlCol="0" anchor="b" anchorCtr="0">
            <a:spAutoFit/>
          </a:bodyPr>
          <a:lstStyle>
            <a:lvl1pPr marL="155310" indent="-155310">
              <a:spcBef>
                <a:spcPts val="0"/>
              </a:spcBef>
              <a:buNone/>
              <a:defRPr lang="en-US" sz="1904" dirty="0">
                <a:solidFill>
                  <a:schemeClr val="tx1"/>
                </a:solidFill>
              </a:defRPr>
            </a:lvl1pPr>
          </a:lstStyle>
          <a:p>
            <a:pPr marL="0" lvl="0" indent="0">
              <a:lnSpc>
                <a:spcPct val="100000"/>
              </a:lnSpc>
            </a:pPr>
            <a:r>
              <a:rPr lang="en-US"/>
              <a:t>Click to edit text</a:t>
            </a:r>
          </a:p>
        </p:txBody>
      </p:sp>
      <p:sp>
        <p:nvSpPr>
          <p:cNvPr id="90" name="Text Placeholder 12"/>
          <p:cNvSpPr>
            <a:spLocks noGrp="1"/>
          </p:cNvSpPr>
          <p:nvPr>
            <p:ph type="body" sz="quarter" idx="23" hasCustomPrompt="1"/>
          </p:nvPr>
        </p:nvSpPr>
        <p:spPr>
          <a:xfrm>
            <a:off x="10113284" y="2382919"/>
            <a:ext cx="2197975" cy="449437"/>
          </a:xfrm>
        </p:spPr>
        <p:txBody>
          <a:bodyPr vert="horz" wrap="square" lIns="91376" tIns="73104" rIns="91376" bIns="73104" rtlCol="0" anchor="b" anchorCtr="0">
            <a:spAutoFit/>
          </a:bodyPr>
          <a:lstStyle>
            <a:lvl1pPr marL="155310" indent="-155310">
              <a:spcBef>
                <a:spcPts val="0"/>
              </a:spcBef>
              <a:buNone/>
              <a:defRPr lang="en-US" sz="1904" dirty="0">
                <a:solidFill>
                  <a:schemeClr val="tx1"/>
                </a:solidFill>
              </a:defRPr>
            </a:lvl1pPr>
          </a:lstStyle>
          <a:p>
            <a:pPr marL="0" lvl="0" indent="0">
              <a:lnSpc>
                <a:spcPct val="100000"/>
              </a:lnSpc>
            </a:pPr>
            <a:r>
              <a:rPr lang="en-US"/>
              <a:t>Click to edit text</a:t>
            </a:r>
          </a:p>
        </p:txBody>
      </p:sp>
      <p:sp>
        <p:nvSpPr>
          <p:cNvPr id="91" name="Text Placeholder 12"/>
          <p:cNvSpPr>
            <a:spLocks noGrp="1"/>
          </p:cNvSpPr>
          <p:nvPr>
            <p:ph type="body" sz="quarter" idx="24" hasCustomPrompt="1"/>
          </p:nvPr>
        </p:nvSpPr>
        <p:spPr>
          <a:xfrm>
            <a:off x="7751210" y="4733426"/>
            <a:ext cx="2197975" cy="449437"/>
          </a:xfrm>
        </p:spPr>
        <p:txBody>
          <a:bodyPr vert="horz" wrap="square" lIns="91376" tIns="73104" rIns="91376" bIns="73104" rtlCol="0" anchor="b" anchorCtr="0">
            <a:spAutoFit/>
          </a:bodyPr>
          <a:lstStyle>
            <a:lvl1pPr marL="155310" indent="-155310">
              <a:spcBef>
                <a:spcPts val="0"/>
              </a:spcBef>
              <a:buNone/>
              <a:defRPr lang="en-US" sz="1904" dirty="0">
                <a:solidFill>
                  <a:schemeClr val="tx1"/>
                </a:solidFill>
              </a:defRPr>
            </a:lvl1pPr>
          </a:lstStyle>
          <a:p>
            <a:pPr marL="0" lvl="0" indent="0">
              <a:lnSpc>
                <a:spcPct val="100000"/>
              </a:lnSpc>
            </a:pPr>
            <a:r>
              <a:rPr lang="en-US"/>
              <a:t>Click to edit text</a:t>
            </a:r>
          </a:p>
        </p:txBody>
      </p:sp>
      <p:sp>
        <p:nvSpPr>
          <p:cNvPr id="92" name="Text Placeholder 12"/>
          <p:cNvSpPr>
            <a:spLocks noGrp="1"/>
          </p:cNvSpPr>
          <p:nvPr>
            <p:ph type="body" sz="quarter" idx="25" hasCustomPrompt="1"/>
          </p:nvPr>
        </p:nvSpPr>
        <p:spPr>
          <a:xfrm>
            <a:off x="10113284" y="4733426"/>
            <a:ext cx="2197975" cy="449437"/>
          </a:xfrm>
        </p:spPr>
        <p:txBody>
          <a:bodyPr vert="horz" wrap="square" lIns="91376" tIns="73104" rIns="91376" bIns="73104" rtlCol="0" anchor="b" anchorCtr="0">
            <a:spAutoFit/>
          </a:bodyPr>
          <a:lstStyle>
            <a:lvl1pPr marL="155310" indent="-155310">
              <a:spcBef>
                <a:spcPts val="0"/>
              </a:spcBef>
              <a:buNone/>
              <a:defRPr lang="en-US" sz="1904" dirty="0">
                <a:solidFill>
                  <a:schemeClr val="tx1"/>
                </a:solidFill>
              </a:defRPr>
            </a:lvl1pPr>
          </a:lstStyle>
          <a:p>
            <a:pPr marL="0" lvl="0" indent="0">
              <a:lnSpc>
                <a:spcPct val="100000"/>
              </a:lnSpc>
            </a:pPr>
            <a:r>
              <a:rPr lang="en-US"/>
              <a:t>Click to edit text</a:t>
            </a:r>
          </a:p>
        </p:txBody>
      </p:sp>
    </p:spTree>
    <p:extLst>
      <p:ext uri="{BB962C8B-B14F-4D97-AF65-F5344CB8AC3E}">
        <p14:creationId xmlns:p14="http://schemas.microsoft.com/office/powerpoint/2010/main" val="5155423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Two Columns">
    <p:spTree>
      <p:nvGrpSpPr>
        <p:cNvPr id="1" name=""/>
        <p:cNvGrpSpPr/>
        <p:nvPr/>
      </p:nvGrpSpPr>
      <p:grpSpPr>
        <a:xfrm>
          <a:off x="0" y="0"/>
          <a:ext cx="0" cy="0"/>
          <a:chOff x="0" y="0"/>
          <a:chExt cx="0" cy="0"/>
        </a:xfrm>
      </p:grpSpPr>
      <p:sp>
        <p:nvSpPr>
          <p:cNvPr id="25" name="Text Placeholder 21"/>
          <p:cNvSpPr>
            <a:spLocks noGrp="1"/>
          </p:cNvSpPr>
          <p:nvPr>
            <p:ph type="body" sz="quarter" idx="22" hasCustomPrompt="1"/>
          </p:nvPr>
        </p:nvSpPr>
        <p:spPr>
          <a:xfrm>
            <a:off x="5514377" y="2372531"/>
            <a:ext cx="4670156" cy="215948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22" name="Text Placeholder 21"/>
          <p:cNvSpPr>
            <a:spLocks noGrp="1"/>
          </p:cNvSpPr>
          <p:nvPr>
            <p:ph type="body" sz="quarter" idx="21" hasCustomPrompt="1"/>
          </p:nvPr>
        </p:nvSpPr>
        <p:spPr>
          <a:xfrm>
            <a:off x="621834" y="2372531"/>
            <a:ext cx="4670156" cy="215948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8" name="Text Placeholder 13"/>
          <p:cNvSpPr>
            <a:spLocks noGrp="1"/>
          </p:cNvSpPr>
          <p:nvPr>
            <p:ph type="body" sz="quarter" idx="17" hasCustomPrompt="1"/>
          </p:nvPr>
        </p:nvSpPr>
        <p:spPr>
          <a:xfrm>
            <a:off x="621824" y="1101020"/>
            <a:ext cx="11192828" cy="414353"/>
          </a:xfrm>
        </p:spPr>
        <p:txBody>
          <a:bodyPr/>
          <a:lstStyle>
            <a:lvl1pPr marL="0" indent="0">
              <a:buNone/>
              <a:defRPr sz="1632">
                <a:solidFill>
                  <a:schemeClr val="tx1"/>
                </a:solidFill>
              </a:defRPr>
            </a:lvl1pPr>
            <a:lvl2pPr marL="237292" indent="0">
              <a:buNone/>
              <a:defRPr sz="1632">
                <a:solidFill>
                  <a:schemeClr val="tx1"/>
                </a:solidFill>
              </a:defRPr>
            </a:lvl2pPr>
            <a:lvl3pPr marL="465932" indent="0">
              <a:buNone/>
              <a:defRPr sz="1632">
                <a:solidFill>
                  <a:schemeClr val="tx1"/>
                </a:solidFill>
              </a:defRPr>
            </a:lvl3pPr>
            <a:lvl4pPr marL="703245" indent="0">
              <a:buNone/>
              <a:defRPr sz="1632">
                <a:solidFill>
                  <a:schemeClr val="tx1"/>
                </a:solidFill>
              </a:defRPr>
            </a:lvl4pPr>
            <a:lvl5pPr marL="931891" indent="0">
              <a:buNone/>
              <a:defRPr sz="1632">
                <a:solidFill>
                  <a:schemeClr val="tx1"/>
                </a:solidFill>
              </a:defRPr>
            </a:lvl5pPr>
          </a:lstStyle>
          <a:p>
            <a:pPr lvl="0"/>
            <a:r>
              <a:rPr lang="en-US"/>
              <a:t>Click to edit text</a:t>
            </a:r>
          </a:p>
        </p:txBody>
      </p:sp>
      <p:sp>
        <p:nvSpPr>
          <p:cNvPr id="16" name="Date Placeholder 15"/>
          <p:cNvSpPr>
            <a:spLocks noGrp="1"/>
          </p:cNvSpPr>
          <p:nvPr>
            <p:ph type="dt" sz="half" idx="18"/>
          </p:nvPr>
        </p:nvSpPr>
        <p:spPr>
          <a:xfrm>
            <a:off x="2621607" y="6474108"/>
            <a:ext cx="1494383" cy="188345"/>
          </a:xfrm>
          <a:prstGeom prst="rect">
            <a:avLst/>
          </a:prstGeom>
        </p:spPr>
        <p:txBody>
          <a:bodyPr/>
          <a:lstStyle/>
          <a:p>
            <a:fld id="{F25EBCBF-C951-4823-B4CC-210B6A30BA0F}" type="datetime1">
              <a:rPr lang="en-US" smtClean="0"/>
              <a:pPr/>
              <a:t>11/20/2017</a:t>
            </a:fld>
            <a:endParaRPr lang="en-US"/>
          </a:p>
        </p:txBody>
      </p:sp>
      <p:sp>
        <p:nvSpPr>
          <p:cNvPr id="17" name="Footer Placeholder 16"/>
          <p:cNvSpPr>
            <a:spLocks noGrp="1"/>
          </p:cNvSpPr>
          <p:nvPr>
            <p:ph type="ftr" sz="quarter" idx="19"/>
          </p:nvPr>
        </p:nvSpPr>
        <p:spPr>
          <a:xfrm>
            <a:off x="950593" y="6474135"/>
            <a:ext cx="1671013" cy="188347"/>
          </a:xfrm>
          <a:prstGeom prst="rect">
            <a:avLst/>
          </a:prstGeom>
        </p:spPr>
        <p:txBody>
          <a:bodyPr/>
          <a:lstStyle/>
          <a:p>
            <a:r>
              <a:rPr lang="en-US"/>
              <a:t>Microsoft confidential</a:t>
            </a:r>
          </a:p>
        </p:txBody>
      </p:sp>
      <p:sp>
        <p:nvSpPr>
          <p:cNvPr id="19" name="Slide Number Placeholder 18"/>
          <p:cNvSpPr>
            <a:spLocks noGrp="1"/>
          </p:cNvSpPr>
          <p:nvPr>
            <p:ph type="sldNum" sz="quarter" idx="20"/>
          </p:nvPr>
        </p:nvSpPr>
        <p:spPr>
          <a:xfrm>
            <a:off x="621824" y="6474106"/>
            <a:ext cx="311356" cy="188348"/>
          </a:xfrm>
          <a:prstGeom prst="rect">
            <a:avLst/>
          </a:prstGeom>
        </p:spPr>
        <p:txBody>
          <a:bodyPr/>
          <a:lstStyle/>
          <a:p>
            <a:fld id="{B6F15528-21DE-4FAA-801E-634DDDAF4B2B}" type="slidenum">
              <a:rPr lang="en-US" smtClean="0"/>
              <a:pPr/>
              <a:t>‹#›</a:t>
            </a:fld>
            <a:endParaRPr lang="en-US"/>
          </a:p>
        </p:txBody>
      </p:sp>
      <p:sp>
        <p:nvSpPr>
          <p:cNvPr id="20" name="Title 19"/>
          <p:cNvSpPr>
            <a:spLocks noGrp="1"/>
          </p:cNvSpPr>
          <p:nvPr>
            <p:ph type="title" hasCustomPrompt="1"/>
          </p:nvPr>
        </p:nvSpPr>
        <p:spPr>
          <a:xfrm>
            <a:off x="621824" y="546631"/>
            <a:ext cx="11192828" cy="527357"/>
          </a:xfrm>
        </p:spPr>
        <p:txBody>
          <a:bodyPr/>
          <a:lstStyle/>
          <a:p>
            <a:r>
              <a:rPr lang="en-US"/>
              <a:t>Click to edit title</a:t>
            </a:r>
          </a:p>
        </p:txBody>
      </p:sp>
    </p:spTree>
    <p:extLst>
      <p:ext uri="{BB962C8B-B14F-4D97-AF65-F5344CB8AC3E}">
        <p14:creationId xmlns:p14="http://schemas.microsoft.com/office/powerpoint/2010/main" val="2796977624"/>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Two Columns With Headings">
    <p:spTree>
      <p:nvGrpSpPr>
        <p:cNvPr id="1" name=""/>
        <p:cNvGrpSpPr/>
        <p:nvPr/>
      </p:nvGrpSpPr>
      <p:grpSpPr>
        <a:xfrm>
          <a:off x="0" y="0"/>
          <a:ext cx="0" cy="0"/>
          <a:chOff x="0" y="0"/>
          <a:chExt cx="0" cy="0"/>
        </a:xfrm>
      </p:grpSpPr>
      <p:sp>
        <p:nvSpPr>
          <p:cNvPr id="26" name="Text Placeholder 13"/>
          <p:cNvSpPr>
            <a:spLocks noGrp="1"/>
          </p:cNvSpPr>
          <p:nvPr>
            <p:ph type="body" sz="quarter" idx="19" hasCustomPrompt="1"/>
          </p:nvPr>
        </p:nvSpPr>
        <p:spPr>
          <a:xfrm>
            <a:off x="621824" y="1101020"/>
            <a:ext cx="11192828" cy="414353"/>
          </a:xfrm>
        </p:spPr>
        <p:txBody>
          <a:bodyPr/>
          <a:lstStyle>
            <a:lvl1pPr marL="0" indent="0">
              <a:buNone/>
              <a:defRPr sz="1632">
                <a:solidFill>
                  <a:schemeClr val="tx1"/>
                </a:solidFill>
              </a:defRPr>
            </a:lvl1pPr>
            <a:lvl2pPr marL="237292" indent="0">
              <a:buNone/>
              <a:defRPr sz="1632">
                <a:solidFill>
                  <a:schemeClr val="tx1"/>
                </a:solidFill>
              </a:defRPr>
            </a:lvl2pPr>
            <a:lvl3pPr marL="465932" indent="0">
              <a:buNone/>
              <a:defRPr sz="1632">
                <a:solidFill>
                  <a:schemeClr val="tx1"/>
                </a:solidFill>
              </a:defRPr>
            </a:lvl3pPr>
            <a:lvl4pPr marL="703245" indent="0">
              <a:buNone/>
              <a:defRPr sz="1632">
                <a:solidFill>
                  <a:schemeClr val="tx1"/>
                </a:solidFill>
              </a:defRPr>
            </a:lvl4pPr>
            <a:lvl5pPr marL="931891" indent="0">
              <a:buNone/>
              <a:defRPr sz="1632">
                <a:solidFill>
                  <a:schemeClr val="tx1"/>
                </a:solidFill>
              </a:defRPr>
            </a:lvl5pPr>
          </a:lstStyle>
          <a:p>
            <a:pPr lvl="0"/>
            <a:r>
              <a:rPr lang="en-US"/>
              <a:t>Click to edit text</a:t>
            </a:r>
          </a:p>
        </p:txBody>
      </p:sp>
      <p:sp>
        <p:nvSpPr>
          <p:cNvPr id="18" name="Date Placeholder 17"/>
          <p:cNvSpPr>
            <a:spLocks noGrp="1"/>
          </p:cNvSpPr>
          <p:nvPr>
            <p:ph type="dt" sz="half" idx="20"/>
          </p:nvPr>
        </p:nvSpPr>
        <p:spPr>
          <a:xfrm>
            <a:off x="2621607" y="6474108"/>
            <a:ext cx="1494383" cy="188345"/>
          </a:xfrm>
          <a:prstGeom prst="rect">
            <a:avLst/>
          </a:prstGeom>
        </p:spPr>
        <p:txBody>
          <a:bodyPr/>
          <a:lstStyle/>
          <a:p>
            <a:fld id="{9628960B-571E-431B-8253-7D96E8D582EC}" type="datetime1">
              <a:rPr lang="en-US" smtClean="0"/>
              <a:pPr/>
              <a:t>11/20/2017</a:t>
            </a:fld>
            <a:endParaRPr lang="en-US"/>
          </a:p>
        </p:txBody>
      </p:sp>
      <p:sp>
        <p:nvSpPr>
          <p:cNvPr id="25" name="Footer Placeholder 24"/>
          <p:cNvSpPr>
            <a:spLocks noGrp="1"/>
          </p:cNvSpPr>
          <p:nvPr>
            <p:ph type="ftr" sz="quarter" idx="21"/>
          </p:nvPr>
        </p:nvSpPr>
        <p:spPr>
          <a:xfrm>
            <a:off x="950593" y="6474135"/>
            <a:ext cx="1671013" cy="188347"/>
          </a:xfrm>
          <a:prstGeom prst="rect">
            <a:avLst/>
          </a:prstGeom>
        </p:spPr>
        <p:txBody>
          <a:bodyPr/>
          <a:lstStyle/>
          <a:p>
            <a:r>
              <a:rPr lang="en-US"/>
              <a:t>Microsoft confidential</a:t>
            </a:r>
          </a:p>
        </p:txBody>
      </p:sp>
      <p:sp>
        <p:nvSpPr>
          <p:cNvPr id="27" name="Slide Number Placeholder 26"/>
          <p:cNvSpPr>
            <a:spLocks noGrp="1"/>
          </p:cNvSpPr>
          <p:nvPr>
            <p:ph type="sldNum" sz="quarter" idx="22"/>
          </p:nvPr>
        </p:nvSpPr>
        <p:spPr>
          <a:xfrm>
            <a:off x="621824" y="6474106"/>
            <a:ext cx="311356" cy="188348"/>
          </a:xfrm>
          <a:prstGeom prst="rect">
            <a:avLst/>
          </a:prstGeom>
        </p:spPr>
        <p:txBody>
          <a:bodyPr/>
          <a:lstStyle/>
          <a:p>
            <a:fld id="{B6F15528-21DE-4FAA-801E-634DDDAF4B2B}" type="slidenum">
              <a:rPr lang="en-US" smtClean="0"/>
              <a:pPr/>
              <a:t>‹#›</a:t>
            </a:fld>
            <a:endParaRPr lang="en-US"/>
          </a:p>
        </p:txBody>
      </p:sp>
      <p:sp>
        <p:nvSpPr>
          <p:cNvPr id="28" name="Title 27"/>
          <p:cNvSpPr>
            <a:spLocks noGrp="1"/>
          </p:cNvSpPr>
          <p:nvPr>
            <p:ph type="title" hasCustomPrompt="1"/>
          </p:nvPr>
        </p:nvSpPr>
        <p:spPr>
          <a:xfrm>
            <a:off x="621824" y="546631"/>
            <a:ext cx="11192828" cy="527357"/>
          </a:xfrm>
        </p:spPr>
        <p:txBody>
          <a:bodyPr/>
          <a:lstStyle/>
          <a:p>
            <a:r>
              <a:rPr lang="en-US"/>
              <a:t>Click to edit title</a:t>
            </a:r>
          </a:p>
        </p:txBody>
      </p:sp>
      <p:sp>
        <p:nvSpPr>
          <p:cNvPr id="39" name="Text Placeholder 24"/>
          <p:cNvSpPr>
            <a:spLocks noGrp="1"/>
          </p:cNvSpPr>
          <p:nvPr>
            <p:ph type="body" sz="quarter" idx="25" hasCustomPrompt="1"/>
          </p:nvPr>
        </p:nvSpPr>
        <p:spPr>
          <a:xfrm>
            <a:off x="621824" y="2437297"/>
            <a:ext cx="4670157" cy="834526"/>
          </a:xfrm>
        </p:spPr>
        <p:txBody>
          <a:bodyPr/>
          <a:lstStyle>
            <a:lvl1pPr marL="0" indent="0">
              <a:lnSpc>
                <a:spcPct val="105000"/>
              </a:lnSpc>
              <a:buNone/>
              <a:defRPr>
                <a:solidFill>
                  <a:schemeClr val="accent1"/>
                </a:solidFill>
              </a:defRPr>
            </a:lvl1pPr>
            <a:lvl2pPr marL="0" indent="0">
              <a:buNone/>
              <a:defRPr sz="1632"/>
            </a:lvl2pPr>
            <a:lvl3pPr marL="388285" indent="-155310">
              <a:defRPr sz="1632"/>
            </a:lvl3pPr>
            <a:lvl4pPr marL="625579" indent="-155310">
              <a:defRPr sz="1632"/>
            </a:lvl4pPr>
            <a:lvl5pPr marL="854238" indent="-155310">
              <a:defRPr sz="1632"/>
            </a:lvl5pPr>
          </a:lstStyle>
          <a:p>
            <a:pPr lvl="0"/>
            <a:r>
              <a:rPr lang="en-US"/>
              <a:t>Click to edit text</a:t>
            </a:r>
          </a:p>
        </p:txBody>
      </p:sp>
      <p:sp>
        <p:nvSpPr>
          <p:cNvPr id="51" name="Text Placeholder 21"/>
          <p:cNvSpPr>
            <a:spLocks noGrp="1"/>
          </p:cNvSpPr>
          <p:nvPr>
            <p:ph type="body" sz="quarter" idx="26" hasCustomPrompt="1"/>
          </p:nvPr>
        </p:nvSpPr>
        <p:spPr>
          <a:xfrm>
            <a:off x="621834" y="2784479"/>
            <a:ext cx="4670156" cy="215948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2" name="Text Placeholder 24"/>
          <p:cNvSpPr>
            <a:spLocks noGrp="1"/>
          </p:cNvSpPr>
          <p:nvPr>
            <p:ph type="body" sz="quarter" idx="27" hasCustomPrompt="1"/>
          </p:nvPr>
        </p:nvSpPr>
        <p:spPr>
          <a:xfrm>
            <a:off x="5514369" y="2437297"/>
            <a:ext cx="4670157" cy="834526"/>
          </a:xfrm>
        </p:spPr>
        <p:txBody>
          <a:bodyPr/>
          <a:lstStyle>
            <a:lvl1pPr marL="0" indent="0">
              <a:lnSpc>
                <a:spcPct val="105000"/>
              </a:lnSpc>
              <a:buNone/>
              <a:defRPr>
                <a:solidFill>
                  <a:schemeClr val="accent1"/>
                </a:solidFill>
              </a:defRPr>
            </a:lvl1pPr>
            <a:lvl2pPr marL="0" indent="0">
              <a:buNone/>
              <a:defRPr sz="1632"/>
            </a:lvl2pPr>
            <a:lvl3pPr marL="388285" indent="-155310">
              <a:defRPr sz="1632"/>
            </a:lvl3pPr>
            <a:lvl4pPr marL="625579" indent="-155310">
              <a:defRPr sz="1632"/>
            </a:lvl4pPr>
            <a:lvl5pPr marL="854238" indent="-155310">
              <a:defRPr sz="1632"/>
            </a:lvl5pPr>
          </a:lstStyle>
          <a:p>
            <a:pPr lvl="0"/>
            <a:r>
              <a:rPr lang="en-US"/>
              <a:t>Click to edit text</a:t>
            </a:r>
          </a:p>
        </p:txBody>
      </p:sp>
      <p:sp>
        <p:nvSpPr>
          <p:cNvPr id="54" name="Text Placeholder 21"/>
          <p:cNvSpPr>
            <a:spLocks noGrp="1"/>
          </p:cNvSpPr>
          <p:nvPr>
            <p:ph type="body" sz="quarter" idx="28" hasCustomPrompt="1"/>
          </p:nvPr>
        </p:nvSpPr>
        <p:spPr>
          <a:xfrm>
            <a:off x="5514377" y="2784479"/>
            <a:ext cx="4670156" cy="215948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5" name="Text Placeholder 2"/>
          <p:cNvSpPr>
            <a:spLocks noGrp="1"/>
          </p:cNvSpPr>
          <p:nvPr>
            <p:ph type="body" sz="quarter" idx="24" hasCustomPrompt="1"/>
          </p:nvPr>
        </p:nvSpPr>
        <p:spPr>
          <a:xfrm>
            <a:off x="10393966" y="2784506"/>
            <a:ext cx="1420695" cy="357850"/>
          </a:xfrm>
        </p:spPr>
        <p:txBody>
          <a:bodyPr/>
          <a:lstStyle>
            <a:lvl1pPr marL="0" indent="0">
              <a:buNone/>
              <a:defRPr sz="1224">
                <a:solidFill>
                  <a:schemeClr val="tx2">
                    <a:lumMod val="40000"/>
                    <a:lumOff val="60000"/>
                  </a:schemeClr>
                </a:solidFill>
              </a:defRPr>
            </a:lvl1pPr>
            <a:lvl2pPr>
              <a:defRPr sz="1224">
                <a:solidFill>
                  <a:schemeClr val="tx2">
                    <a:lumMod val="40000"/>
                    <a:lumOff val="60000"/>
                  </a:schemeClr>
                </a:solidFill>
              </a:defRPr>
            </a:lvl2pPr>
            <a:lvl3pPr>
              <a:defRPr sz="1224">
                <a:solidFill>
                  <a:schemeClr val="tx2">
                    <a:lumMod val="40000"/>
                    <a:lumOff val="60000"/>
                  </a:schemeClr>
                </a:solidFill>
              </a:defRPr>
            </a:lvl3pPr>
            <a:lvl4pPr>
              <a:defRPr sz="1224">
                <a:solidFill>
                  <a:schemeClr val="tx2">
                    <a:lumMod val="40000"/>
                    <a:lumOff val="60000"/>
                  </a:schemeClr>
                </a:solidFill>
              </a:defRPr>
            </a:lvl4pPr>
            <a:lvl5pPr marL="931891" indent="0">
              <a:buNone/>
              <a:defRPr sz="1224">
                <a:solidFill>
                  <a:schemeClr val="tx2">
                    <a:lumMod val="40000"/>
                    <a:lumOff val="60000"/>
                  </a:schemeClr>
                </a:solidFill>
              </a:defRPr>
            </a:lvl5pPr>
          </a:lstStyle>
          <a:p>
            <a:pPr lvl="0"/>
            <a:r>
              <a:rPr lang="en-US"/>
              <a:t>Click to edit text</a:t>
            </a:r>
          </a:p>
        </p:txBody>
      </p:sp>
    </p:spTree>
    <p:extLst>
      <p:ext uri="{BB962C8B-B14F-4D97-AF65-F5344CB8AC3E}">
        <p14:creationId xmlns:p14="http://schemas.microsoft.com/office/powerpoint/2010/main" val="366090151"/>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16" name="Text Placeholder 13"/>
          <p:cNvSpPr>
            <a:spLocks noGrp="1"/>
          </p:cNvSpPr>
          <p:nvPr>
            <p:ph type="body" sz="quarter" idx="17" hasCustomPrompt="1"/>
          </p:nvPr>
        </p:nvSpPr>
        <p:spPr>
          <a:xfrm>
            <a:off x="621824" y="1101020"/>
            <a:ext cx="11192828" cy="414353"/>
          </a:xfrm>
        </p:spPr>
        <p:txBody>
          <a:bodyPr/>
          <a:lstStyle>
            <a:lvl1pPr marL="0" indent="0">
              <a:buNone/>
              <a:defRPr sz="1632">
                <a:solidFill>
                  <a:schemeClr val="tx1"/>
                </a:solidFill>
              </a:defRPr>
            </a:lvl1pPr>
            <a:lvl2pPr marL="237292" indent="0">
              <a:buNone/>
              <a:defRPr sz="1632">
                <a:solidFill>
                  <a:schemeClr val="tx1"/>
                </a:solidFill>
              </a:defRPr>
            </a:lvl2pPr>
            <a:lvl3pPr marL="465932" indent="0">
              <a:buNone/>
              <a:defRPr sz="1632">
                <a:solidFill>
                  <a:schemeClr val="tx1"/>
                </a:solidFill>
              </a:defRPr>
            </a:lvl3pPr>
            <a:lvl4pPr marL="703245" indent="0">
              <a:buNone/>
              <a:defRPr sz="1632">
                <a:solidFill>
                  <a:schemeClr val="tx1"/>
                </a:solidFill>
              </a:defRPr>
            </a:lvl4pPr>
            <a:lvl5pPr marL="931891" indent="0">
              <a:buNone/>
              <a:defRPr sz="1632">
                <a:solidFill>
                  <a:schemeClr val="tx1"/>
                </a:solidFill>
              </a:defRPr>
            </a:lvl5pPr>
          </a:lstStyle>
          <a:p>
            <a:pPr lvl="0"/>
            <a:r>
              <a:rPr lang="en-US"/>
              <a:t>Click to edit text</a:t>
            </a:r>
          </a:p>
        </p:txBody>
      </p:sp>
      <p:sp>
        <p:nvSpPr>
          <p:cNvPr id="12" name="Date Placeholder 11"/>
          <p:cNvSpPr>
            <a:spLocks noGrp="1"/>
          </p:cNvSpPr>
          <p:nvPr>
            <p:ph type="dt" sz="half" idx="18"/>
          </p:nvPr>
        </p:nvSpPr>
        <p:spPr>
          <a:xfrm>
            <a:off x="2621607" y="6474108"/>
            <a:ext cx="1494383" cy="188345"/>
          </a:xfrm>
          <a:prstGeom prst="rect">
            <a:avLst/>
          </a:prstGeom>
        </p:spPr>
        <p:txBody>
          <a:bodyPr/>
          <a:lstStyle/>
          <a:p>
            <a:fld id="{BBFB124A-A0E3-4802-8D93-9F0EE950D7C9}" type="datetime1">
              <a:rPr lang="en-US" smtClean="0"/>
              <a:pPr/>
              <a:t>11/20/2017</a:t>
            </a:fld>
            <a:endParaRPr lang="en-US"/>
          </a:p>
        </p:txBody>
      </p:sp>
      <p:sp>
        <p:nvSpPr>
          <p:cNvPr id="17" name="Footer Placeholder 16"/>
          <p:cNvSpPr>
            <a:spLocks noGrp="1"/>
          </p:cNvSpPr>
          <p:nvPr>
            <p:ph type="ftr" sz="quarter" idx="19"/>
          </p:nvPr>
        </p:nvSpPr>
        <p:spPr>
          <a:xfrm>
            <a:off x="950593" y="6474135"/>
            <a:ext cx="1671013" cy="188347"/>
          </a:xfrm>
          <a:prstGeom prst="rect">
            <a:avLst/>
          </a:prstGeom>
        </p:spPr>
        <p:txBody>
          <a:bodyPr/>
          <a:lstStyle/>
          <a:p>
            <a:r>
              <a:rPr lang="en-US"/>
              <a:t>Microsoft confidential</a:t>
            </a:r>
          </a:p>
        </p:txBody>
      </p:sp>
      <p:sp>
        <p:nvSpPr>
          <p:cNvPr id="18" name="Slide Number Placeholder 17"/>
          <p:cNvSpPr>
            <a:spLocks noGrp="1"/>
          </p:cNvSpPr>
          <p:nvPr>
            <p:ph type="sldNum" sz="quarter" idx="20"/>
          </p:nvPr>
        </p:nvSpPr>
        <p:spPr>
          <a:xfrm>
            <a:off x="621824" y="6474106"/>
            <a:ext cx="311356" cy="188348"/>
          </a:xfrm>
          <a:prstGeom prst="rect">
            <a:avLst/>
          </a:prstGeom>
        </p:spPr>
        <p:txBody>
          <a:bodyPr/>
          <a:lstStyle/>
          <a:p>
            <a:fld id="{B6F15528-21DE-4FAA-801E-634DDDAF4B2B}" type="slidenum">
              <a:rPr lang="en-US" smtClean="0"/>
              <a:pPr/>
              <a:t>‹#›</a:t>
            </a:fld>
            <a:endParaRPr lang="en-US"/>
          </a:p>
        </p:txBody>
      </p:sp>
      <p:sp>
        <p:nvSpPr>
          <p:cNvPr id="19" name="Title 18"/>
          <p:cNvSpPr>
            <a:spLocks noGrp="1"/>
          </p:cNvSpPr>
          <p:nvPr>
            <p:ph type="title" hasCustomPrompt="1"/>
          </p:nvPr>
        </p:nvSpPr>
        <p:spPr>
          <a:xfrm>
            <a:off x="621824" y="546631"/>
            <a:ext cx="11192828" cy="527357"/>
          </a:xfrm>
        </p:spPr>
        <p:txBody>
          <a:bodyPr/>
          <a:lstStyle/>
          <a:p>
            <a:r>
              <a:rPr lang="en-US"/>
              <a:t>Click to edit title</a:t>
            </a:r>
          </a:p>
        </p:txBody>
      </p:sp>
      <p:sp>
        <p:nvSpPr>
          <p:cNvPr id="23" name="Text Placeholder 2"/>
          <p:cNvSpPr>
            <a:spLocks noGrp="1"/>
          </p:cNvSpPr>
          <p:nvPr>
            <p:ph type="body" sz="quarter" idx="22" hasCustomPrompt="1"/>
          </p:nvPr>
        </p:nvSpPr>
        <p:spPr>
          <a:xfrm>
            <a:off x="621824" y="2404937"/>
            <a:ext cx="3048663" cy="2660334"/>
          </a:xfrm>
        </p:spPr>
        <p:txBody>
          <a:bodyPr/>
          <a:lstStyle>
            <a:lvl1pPr marL="0" indent="0">
              <a:lnSpc>
                <a:spcPct val="105000"/>
              </a:lnSpc>
              <a:buNone/>
              <a:defRPr sz="3264">
                <a:solidFill>
                  <a:schemeClr val="accent1"/>
                </a:solidFill>
              </a:defRPr>
            </a:lvl1pPr>
            <a:lvl2pPr marL="0" indent="0">
              <a:buNone/>
              <a:defRPr/>
            </a:lvl2pPr>
            <a:lvl3pPr marL="388285" indent="-155310">
              <a:defRPr/>
            </a:lvl3pPr>
            <a:lvl4pPr marL="625579" indent="-155310">
              <a:defRPr/>
            </a:lvl4pPr>
            <a:lvl5pPr marL="854238" indent="-15531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25" name="Text Placeholder 21"/>
          <p:cNvSpPr>
            <a:spLocks noGrp="1"/>
          </p:cNvSpPr>
          <p:nvPr>
            <p:ph type="body" sz="quarter" idx="23" hasCustomPrompt="1"/>
          </p:nvPr>
        </p:nvSpPr>
        <p:spPr>
          <a:xfrm>
            <a:off x="5514398" y="2372531"/>
            <a:ext cx="6300283" cy="215948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0538100"/>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Three Columns">
    <p:spTree>
      <p:nvGrpSpPr>
        <p:cNvPr id="1" name=""/>
        <p:cNvGrpSpPr/>
        <p:nvPr/>
      </p:nvGrpSpPr>
      <p:grpSpPr>
        <a:xfrm>
          <a:off x="0" y="0"/>
          <a:ext cx="0" cy="0"/>
          <a:chOff x="0" y="0"/>
          <a:chExt cx="0" cy="0"/>
        </a:xfrm>
      </p:grpSpPr>
      <p:sp>
        <p:nvSpPr>
          <p:cNvPr id="19" name="Text Placeholder 13"/>
          <p:cNvSpPr>
            <a:spLocks noGrp="1"/>
          </p:cNvSpPr>
          <p:nvPr>
            <p:ph type="body" sz="quarter" idx="17" hasCustomPrompt="1"/>
          </p:nvPr>
        </p:nvSpPr>
        <p:spPr>
          <a:xfrm>
            <a:off x="621824" y="1101020"/>
            <a:ext cx="11192828" cy="414353"/>
          </a:xfrm>
        </p:spPr>
        <p:txBody>
          <a:bodyPr/>
          <a:lstStyle>
            <a:lvl1pPr marL="0" indent="0">
              <a:buNone/>
              <a:defRPr sz="1632">
                <a:solidFill>
                  <a:schemeClr val="tx1"/>
                </a:solidFill>
              </a:defRPr>
            </a:lvl1pPr>
            <a:lvl2pPr marL="237292" indent="0">
              <a:buNone/>
              <a:defRPr sz="1632">
                <a:solidFill>
                  <a:schemeClr val="tx1"/>
                </a:solidFill>
              </a:defRPr>
            </a:lvl2pPr>
            <a:lvl3pPr marL="465932" indent="0">
              <a:buNone/>
              <a:defRPr sz="1632">
                <a:solidFill>
                  <a:schemeClr val="tx1"/>
                </a:solidFill>
              </a:defRPr>
            </a:lvl3pPr>
            <a:lvl4pPr marL="703245" indent="0">
              <a:buNone/>
              <a:defRPr sz="1632">
                <a:solidFill>
                  <a:schemeClr val="tx1"/>
                </a:solidFill>
              </a:defRPr>
            </a:lvl4pPr>
            <a:lvl5pPr marL="931891" indent="0">
              <a:buNone/>
              <a:defRPr sz="1632">
                <a:solidFill>
                  <a:schemeClr val="tx1"/>
                </a:solidFill>
              </a:defRPr>
            </a:lvl5pPr>
          </a:lstStyle>
          <a:p>
            <a:pPr lvl="0"/>
            <a:r>
              <a:rPr lang="en-US"/>
              <a:t>Click to edit text</a:t>
            </a:r>
          </a:p>
        </p:txBody>
      </p:sp>
      <p:sp>
        <p:nvSpPr>
          <p:cNvPr id="2" name="Date Placeholder 1"/>
          <p:cNvSpPr>
            <a:spLocks noGrp="1"/>
          </p:cNvSpPr>
          <p:nvPr>
            <p:ph type="dt" sz="half" idx="22"/>
          </p:nvPr>
        </p:nvSpPr>
        <p:spPr>
          <a:xfrm>
            <a:off x="2621607" y="6474108"/>
            <a:ext cx="1494383" cy="188345"/>
          </a:xfrm>
          <a:prstGeom prst="rect">
            <a:avLst/>
          </a:prstGeom>
        </p:spPr>
        <p:txBody>
          <a:bodyPr/>
          <a:lstStyle/>
          <a:p>
            <a:fld id="{B58F2DED-4988-4AA1-8DD6-FD2D46A6F824}" type="datetime1">
              <a:rPr lang="en-US" smtClean="0"/>
              <a:pPr/>
              <a:t>11/20/2017</a:t>
            </a:fld>
            <a:endParaRPr lang="en-US"/>
          </a:p>
        </p:txBody>
      </p:sp>
      <p:sp>
        <p:nvSpPr>
          <p:cNvPr id="10" name="Footer Placeholder 9"/>
          <p:cNvSpPr>
            <a:spLocks noGrp="1"/>
          </p:cNvSpPr>
          <p:nvPr>
            <p:ph type="ftr" sz="quarter" idx="23"/>
          </p:nvPr>
        </p:nvSpPr>
        <p:spPr>
          <a:xfrm>
            <a:off x="950593" y="6474135"/>
            <a:ext cx="1671013" cy="188347"/>
          </a:xfrm>
          <a:prstGeom prst="rect">
            <a:avLst/>
          </a:prstGeom>
        </p:spPr>
        <p:txBody>
          <a:bodyPr/>
          <a:lstStyle/>
          <a:p>
            <a:r>
              <a:rPr lang="en-US"/>
              <a:t>Microsoft confidential</a:t>
            </a:r>
          </a:p>
        </p:txBody>
      </p:sp>
      <p:sp>
        <p:nvSpPr>
          <p:cNvPr id="20" name="Slide Number Placeholder 19"/>
          <p:cNvSpPr>
            <a:spLocks noGrp="1"/>
          </p:cNvSpPr>
          <p:nvPr>
            <p:ph type="sldNum" sz="quarter" idx="24"/>
          </p:nvPr>
        </p:nvSpPr>
        <p:spPr>
          <a:xfrm>
            <a:off x="621824" y="6474106"/>
            <a:ext cx="311356" cy="188348"/>
          </a:xfrm>
          <a:prstGeom prst="rect">
            <a:avLst/>
          </a:prstGeom>
        </p:spPr>
        <p:txBody>
          <a:bodyPr/>
          <a:lstStyle/>
          <a:p>
            <a:fld id="{B6F15528-21DE-4FAA-801E-634DDDAF4B2B}" type="slidenum">
              <a:rPr lang="en-US" smtClean="0"/>
              <a:pPr/>
              <a:t>‹#›</a:t>
            </a:fld>
            <a:endParaRPr lang="en-US"/>
          </a:p>
        </p:txBody>
      </p:sp>
      <p:sp>
        <p:nvSpPr>
          <p:cNvPr id="21" name="Title 20"/>
          <p:cNvSpPr>
            <a:spLocks noGrp="1"/>
          </p:cNvSpPr>
          <p:nvPr>
            <p:ph type="title" hasCustomPrompt="1"/>
          </p:nvPr>
        </p:nvSpPr>
        <p:spPr>
          <a:xfrm>
            <a:off x="621824" y="546631"/>
            <a:ext cx="11192828" cy="527357"/>
          </a:xfrm>
        </p:spPr>
        <p:txBody>
          <a:bodyPr/>
          <a:lstStyle/>
          <a:p>
            <a:r>
              <a:rPr lang="en-US"/>
              <a:t>Click to edit title</a:t>
            </a:r>
          </a:p>
        </p:txBody>
      </p:sp>
      <p:sp>
        <p:nvSpPr>
          <p:cNvPr id="25" name="Text Placeholder 24"/>
          <p:cNvSpPr>
            <a:spLocks noGrp="1"/>
          </p:cNvSpPr>
          <p:nvPr>
            <p:ph type="body" sz="quarter" idx="25" hasCustomPrompt="1"/>
          </p:nvPr>
        </p:nvSpPr>
        <p:spPr>
          <a:xfrm>
            <a:off x="621824" y="2437316"/>
            <a:ext cx="3048663" cy="1480710"/>
          </a:xfrm>
        </p:spPr>
        <p:txBody>
          <a:bodyPr/>
          <a:lstStyle>
            <a:lvl1pPr marL="0" indent="0">
              <a:lnSpc>
                <a:spcPct val="105000"/>
              </a:lnSpc>
              <a:buNone/>
              <a:defRPr>
                <a:solidFill>
                  <a:schemeClr val="accent1"/>
                </a:solidFill>
              </a:defRPr>
            </a:lvl1pPr>
            <a:lvl2pPr marL="0" indent="0">
              <a:buNone/>
              <a:defRPr sz="1632"/>
            </a:lvl2pPr>
            <a:lvl3pPr marL="388285" indent="-155310">
              <a:defRPr sz="1632"/>
            </a:lvl3pPr>
            <a:lvl4pPr marL="625579" indent="-155310">
              <a:defRPr sz="1632"/>
            </a:lvl4pPr>
            <a:lvl5pPr marL="854238" indent="-155310">
              <a:defRPr sz="1632"/>
            </a:lvl5pPr>
          </a:lstStyle>
          <a:p>
            <a:pPr lvl="0"/>
            <a:r>
              <a:rPr lang="en-US"/>
              <a:t>Click to edit text</a:t>
            </a:r>
          </a:p>
        </p:txBody>
      </p:sp>
      <p:sp>
        <p:nvSpPr>
          <p:cNvPr id="33" name="Text Placeholder 21"/>
          <p:cNvSpPr>
            <a:spLocks noGrp="1"/>
          </p:cNvSpPr>
          <p:nvPr>
            <p:ph type="body" sz="quarter" idx="26" hasCustomPrompt="1"/>
          </p:nvPr>
        </p:nvSpPr>
        <p:spPr>
          <a:xfrm>
            <a:off x="621827" y="2784480"/>
            <a:ext cx="3048663"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34" name="Text Placeholder 24"/>
          <p:cNvSpPr>
            <a:spLocks noGrp="1"/>
          </p:cNvSpPr>
          <p:nvPr>
            <p:ph type="body" sz="quarter" idx="27" hasCustomPrompt="1"/>
          </p:nvPr>
        </p:nvSpPr>
        <p:spPr>
          <a:xfrm>
            <a:off x="3875605" y="2437316"/>
            <a:ext cx="3048663" cy="1480710"/>
          </a:xfrm>
        </p:spPr>
        <p:txBody>
          <a:bodyPr/>
          <a:lstStyle>
            <a:lvl1pPr marL="0" indent="0">
              <a:lnSpc>
                <a:spcPct val="105000"/>
              </a:lnSpc>
              <a:buNone/>
              <a:defRPr>
                <a:solidFill>
                  <a:schemeClr val="accent1"/>
                </a:solidFill>
              </a:defRPr>
            </a:lvl1pPr>
            <a:lvl2pPr marL="0" indent="0">
              <a:buNone/>
              <a:defRPr sz="1632"/>
            </a:lvl2pPr>
            <a:lvl3pPr marL="388285" indent="-155310">
              <a:defRPr sz="1632"/>
            </a:lvl3pPr>
            <a:lvl4pPr marL="625579" indent="-155310">
              <a:defRPr sz="1632"/>
            </a:lvl4pPr>
            <a:lvl5pPr marL="854238" indent="-155310">
              <a:defRPr sz="1632"/>
            </a:lvl5pPr>
          </a:lstStyle>
          <a:p>
            <a:pPr lvl="0"/>
            <a:r>
              <a:rPr lang="en-US"/>
              <a:t>Click to edit text</a:t>
            </a:r>
          </a:p>
        </p:txBody>
      </p:sp>
      <p:sp>
        <p:nvSpPr>
          <p:cNvPr id="35" name="Text Placeholder 21"/>
          <p:cNvSpPr>
            <a:spLocks noGrp="1"/>
          </p:cNvSpPr>
          <p:nvPr>
            <p:ph type="body" sz="quarter" idx="28" hasCustomPrompt="1"/>
          </p:nvPr>
        </p:nvSpPr>
        <p:spPr>
          <a:xfrm>
            <a:off x="3875605" y="2784480"/>
            <a:ext cx="3048663"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36" name="Text Placeholder 24"/>
          <p:cNvSpPr>
            <a:spLocks noGrp="1"/>
          </p:cNvSpPr>
          <p:nvPr>
            <p:ph type="body" sz="quarter" idx="29" hasCustomPrompt="1"/>
          </p:nvPr>
        </p:nvSpPr>
        <p:spPr>
          <a:xfrm>
            <a:off x="7131543" y="2437316"/>
            <a:ext cx="3048663" cy="1480710"/>
          </a:xfrm>
        </p:spPr>
        <p:txBody>
          <a:bodyPr/>
          <a:lstStyle>
            <a:lvl1pPr marL="0" indent="0">
              <a:lnSpc>
                <a:spcPct val="105000"/>
              </a:lnSpc>
              <a:buNone/>
              <a:defRPr>
                <a:solidFill>
                  <a:schemeClr val="accent1"/>
                </a:solidFill>
              </a:defRPr>
            </a:lvl1pPr>
            <a:lvl2pPr marL="0" indent="0">
              <a:buNone/>
              <a:defRPr sz="1632"/>
            </a:lvl2pPr>
            <a:lvl3pPr marL="388285" indent="-155310">
              <a:defRPr sz="1632"/>
            </a:lvl3pPr>
            <a:lvl4pPr marL="625579" indent="-155310">
              <a:defRPr sz="1632"/>
            </a:lvl4pPr>
            <a:lvl5pPr marL="854238" indent="-155310">
              <a:defRPr sz="1632"/>
            </a:lvl5pPr>
          </a:lstStyle>
          <a:p>
            <a:pPr lvl="0"/>
            <a:r>
              <a:rPr lang="en-US"/>
              <a:t>Click to edit text</a:t>
            </a:r>
          </a:p>
        </p:txBody>
      </p:sp>
      <p:sp>
        <p:nvSpPr>
          <p:cNvPr id="37" name="Text Placeholder 21"/>
          <p:cNvSpPr>
            <a:spLocks noGrp="1"/>
          </p:cNvSpPr>
          <p:nvPr>
            <p:ph type="body" sz="quarter" idx="30" hasCustomPrompt="1"/>
          </p:nvPr>
        </p:nvSpPr>
        <p:spPr>
          <a:xfrm>
            <a:off x="7131543" y="2784480"/>
            <a:ext cx="3048663"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39" name="Text Placeholder 2"/>
          <p:cNvSpPr>
            <a:spLocks noGrp="1"/>
          </p:cNvSpPr>
          <p:nvPr>
            <p:ph type="body" sz="quarter" idx="31" hasCustomPrompt="1"/>
          </p:nvPr>
        </p:nvSpPr>
        <p:spPr>
          <a:xfrm>
            <a:off x="10393966" y="2784506"/>
            <a:ext cx="1420695" cy="357850"/>
          </a:xfrm>
        </p:spPr>
        <p:txBody>
          <a:bodyPr/>
          <a:lstStyle>
            <a:lvl1pPr marL="0" indent="0">
              <a:buNone/>
              <a:defRPr sz="1224">
                <a:solidFill>
                  <a:schemeClr val="tx2">
                    <a:lumMod val="40000"/>
                    <a:lumOff val="60000"/>
                  </a:schemeClr>
                </a:solidFill>
              </a:defRPr>
            </a:lvl1pPr>
            <a:lvl2pPr>
              <a:defRPr sz="1224">
                <a:solidFill>
                  <a:schemeClr val="tx2">
                    <a:lumMod val="40000"/>
                    <a:lumOff val="60000"/>
                  </a:schemeClr>
                </a:solidFill>
              </a:defRPr>
            </a:lvl2pPr>
            <a:lvl3pPr>
              <a:defRPr sz="1224">
                <a:solidFill>
                  <a:schemeClr val="tx2">
                    <a:lumMod val="40000"/>
                    <a:lumOff val="60000"/>
                  </a:schemeClr>
                </a:solidFill>
              </a:defRPr>
            </a:lvl3pPr>
            <a:lvl4pPr>
              <a:defRPr sz="1224">
                <a:solidFill>
                  <a:schemeClr val="tx2">
                    <a:lumMod val="40000"/>
                    <a:lumOff val="60000"/>
                  </a:schemeClr>
                </a:solidFill>
              </a:defRPr>
            </a:lvl4pPr>
            <a:lvl5pPr marL="931891" indent="0">
              <a:buNone/>
              <a:defRPr sz="1224">
                <a:solidFill>
                  <a:schemeClr val="tx2">
                    <a:lumMod val="40000"/>
                    <a:lumOff val="60000"/>
                  </a:schemeClr>
                </a:solidFill>
              </a:defRPr>
            </a:lvl5pPr>
          </a:lstStyle>
          <a:p>
            <a:pPr lvl="0"/>
            <a:r>
              <a:rPr lang="en-US"/>
              <a:t>Click to edit text</a:t>
            </a:r>
          </a:p>
        </p:txBody>
      </p:sp>
    </p:spTree>
    <p:extLst>
      <p:ext uri="{BB962C8B-B14F-4D97-AF65-F5344CB8AC3E}">
        <p14:creationId xmlns:p14="http://schemas.microsoft.com/office/powerpoint/2010/main" val="2165273152"/>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Three Columns With Graphics">
    <p:spTree>
      <p:nvGrpSpPr>
        <p:cNvPr id="1" name=""/>
        <p:cNvGrpSpPr/>
        <p:nvPr/>
      </p:nvGrpSpPr>
      <p:grpSpPr>
        <a:xfrm>
          <a:off x="0" y="0"/>
          <a:ext cx="0" cy="0"/>
          <a:chOff x="0" y="0"/>
          <a:chExt cx="0" cy="0"/>
        </a:xfrm>
      </p:grpSpPr>
      <p:sp>
        <p:nvSpPr>
          <p:cNvPr id="22" name="Text Placeholder 13"/>
          <p:cNvSpPr>
            <a:spLocks noGrp="1"/>
          </p:cNvSpPr>
          <p:nvPr>
            <p:ph type="body" sz="quarter" idx="21" hasCustomPrompt="1"/>
          </p:nvPr>
        </p:nvSpPr>
        <p:spPr>
          <a:xfrm>
            <a:off x="621824" y="1101020"/>
            <a:ext cx="11192828" cy="414353"/>
          </a:xfrm>
        </p:spPr>
        <p:txBody>
          <a:bodyPr/>
          <a:lstStyle>
            <a:lvl1pPr marL="0" indent="0">
              <a:buNone/>
              <a:defRPr sz="1632">
                <a:solidFill>
                  <a:schemeClr val="tx1"/>
                </a:solidFill>
              </a:defRPr>
            </a:lvl1pPr>
            <a:lvl2pPr marL="237292" indent="0">
              <a:buNone/>
              <a:defRPr sz="1632">
                <a:solidFill>
                  <a:schemeClr val="tx1"/>
                </a:solidFill>
              </a:defRPr>
            </a:lvl2pPr>
            <a:lvl3pPr marL="465932" indent="0">
              <a:buNone/>
              <a:defRPr sz="1632">
                <a:solidFill>
                  <a:schemeClr val="tx1"/>
                </a:solidFill>
              </a:defRPr>
            </a:lvl3pPr>
            <a:lvl4pPr marL="703245" indent="0">
              <a:buNone/>
              <a:defRPr sz="1632">
                <a:solidFill>
                  <a:schemeClr val="tx1"/>
                </a:solidFill>
              </a:defRPr>
            </a:lvl4pPr>
            <a:lvl5pPr marL="931891" indent="0">
              <a:buNone/>
              <a:defRPr sz="1632">
                <a:solidFill>
                  <a:schemeClr val="tx1"/>
                </a:solidFill>
              </a:defRPr>
            </a:lvl5pPr>
          </a:lstStyle>
          <a:p>
            <a:pPr lvl="0"/>
            <a:r>
              <a:rPr lang="en-US"/>
              <a:t>Click to edit text</a:t>
            </a:r>
          </a:p>
        </p:txBody>
      </p:sp>
      <p:sp>
        <p:nvSpPr>
          <p:cNvPr id="20" name="Date Placeholder 19"/>
          <p:cNvSpPr>
            <a:spLocks noGrp="1"/>
          </p:cNvSpPr>
          <p:nvPr>
            <p:ph type="dt" sz="half" idx="22"/>
          </p:nvPr>
        </p:nvSpPr>
        <p:spPr>
          <a:xfrm>
            <a:off x="2621607" y="6474108"/>
            <a:ext cx="1494383" cy="188345"/>
          </a:xfrm>
          <a:prstGeom prst="rect">
            <a:avLst/>
          </a:prstGeom>
        </p:spPr>
        <p:txBody>
          <a:bodyPr/>
          <a:lstStyle/>
          <a:p>
            <a:fld id="{53CB3EFE-E0B8-4141-8D97-486EE8E4755E}" type="datetime1">
              <a:rPr lang="en-US" smtClean="0"/>
              <a:pPr/>
              <a:t>11/20/2017</a:t>
            </a:fld>
            <a:endParaRPr lang="en-US"/>
          </a:p>
        </p:txBody>
      </p:sp>
      <p:sp>
        <p:nvSpPr>
          <p:cNvPr id="23" name="Footer Placeholder 22"/>
          <p:cNvSpPr>
            <a:spLocks noGrp="1"/>
          </p:cNvSpPr>
          <p:nvPr>
            <p:ph type="ftr" sz="quarter" idx="23"/>
          </p:nvPr>
        </p:nvSpPr>
        <p:spPr>
          <a:xfrm>
            <a:off x="950593" y="6474135"/>
            <a:ext cx="1671013" cy="188347"/>
          </a:xfrm>
          <a:prstGeom prst="rect">
            <a:avLst/>
          </a:prstGeom>
        </p:spPr>
        <p:txBody>
          <a:bodyPr/>
          <a:lstStyle/>
          <a:p>
            <a:r>
              <a:rPr lang="en-US"/>
              <a:t>Microsoft confidential</a:t>
            </a:r>
          </a:p>
        </p:txBody>
      </p:sp>
      <p:sp>
        <p:nvSpPr>
          <p:cNvPr id="24" name="Slide Number Placeholder 23"/>
          <p:cNvSpPr>
            <a:spLocks noGrp="1"/>
          </p:cNvSpPr>
          <p:nvPr>
            <p:ph type="sldNum" sz="quarter" idx="24"/>
          </p:nvPr>
        </p:nvSpPr>
        <p:spPr>
          <a:xfrm>
            <a:off x="621824" y="6474106"/>
            <a:ext cx="311356" cy="188348"/>
          </a:xfrm>
          <a:prstGeom prst="rect">
            <a:avLst/>
          </a:prstGeom>
        </p:spPr>
        <p:txBody>
          <a:bodyPr/>
          <a:lstStyle/>
          <a:p>
            <a:fld id="{B6F15528-21DE-4FAA-801E-634DDDAF4B2B}" type="slidenum">
              <a:rPr lang="en-US" smtClean="0"/>
              <a:pPr/>
              <a:t>‹#›</a:t>
            </a:fld>
            <a:endParaRPr lang="en-US"/>
          </a:p>
        </p:txBody>
      </p:sp>
      <p:sp>
        <p:nvSpPr>
          <p:cNvPr id="25" name="Title 24"/>
          <p:cNvSpPr>
            <a:spLocks noGrp="1"/>
          </p:cNvSpPr>
          <p:nvPr>
            <p:ph type="title" hasCustomPrompt="1"/>
          </p:nvPr>
        </p:nvSpPr>
        <p:spPr>
          <a:xfrm>
            <a:off x="621824" y="546631"/>
            <a:ext cx="11192828" cy="527357"/>
          </a:xfrm>
        </p:spPr>
        <p:txBody>
          <a:bodyPr/>
          <a:lstStyle/>
          <a:p>
            <a:r>
              <a:rPr lang="en-US"/>
              <a:t>Click to edit title</a:t>
            </a:r>
          </a:p>
        </p:txBody>
      </p:sp>
      <p:sp>
        <p:nvSpPr>
          <p:cNvPr id="27" name="Content Placeholder 9"/>
          <p:cNvSpPr>
            <a:spLocks noGrp="1"/>
          </p:cNvSpPr>
          <p:nvPr>
            <p:ph sz="quarter" idx="18" hasCustomPrompt="1"/>
          </p:nvPr>
        </p:nvSpPr>
        <p:spPr>
          <a:xfrm>
            <a:off x="621824" y="1660151"/>
            <a:ext cx="3048663" cy="1843618"/>
          </a:xfrm>
          <a:solidFill>
            <a:schemeClr val="accent3"/>
          </a:solidFill>
        </p:spPr>
        <p:txBody>
          <a:bodyPr anchor="ctr" anchorCtr="0">
            <a:normAutofit/>
          </a:bodyPr>
          <a:lstStyle>
            <a:lvl1pPr marL="0" indent="0" algn="ctr">
              <a:buNone/>
              <a:defRPr sz="1904">
                <a:solidFill>
                  <a:schemeClr val="tx2"/>
                </a:solidFill>
              </a:defRPr>
            </a:lvl1pPr>
          </a:lstStyle>
          <a:p>
            <a:pPr lvl="0"/>
            <a:r>
              <a:rPr lang="en-US"/>
              <a:t>Click to place</a:t>
            </a:r>
            <a:br>
              <a:rPr lang="en-US"/>
            </a:br>
            <a:r>
              <a:rPr lang="en-US"/>
              <a:t>graphic/photo</a:t>
            </a:r>
          </a:p>
        </p:txBody>
      </p:sp>
      <p:sp>
        <p:nvSpPr>
          <p:cNvPr id="28" name="Content Placeholder 9"/>
          <p:cNvSpPr>
            <a:spLocks noGrp="1"/>
          </p:cNvSpPr>
          <p:nvPr>
            <p:ph sz="quarter" idx="25" hasCustomPrompt="1"/>
          </p:nvPr>
        </p:nvSpPr>
        <p:spPr>
          <a:xfrm>
            <a:off x="3876684" y="1660151"/>
            <a:ext cx="3048663" cy="1843618"/>
          </a:xfrm>
          <a:solidFill>
            <a:schemeClr val="accent3"/>
          </a:solidFill>
        </p:spPr>
        <p:txBody>
          <a:bodyPr anchor="ctr" anchorCtr="0">
            <a:normAutofit/>
          </a:bodyPr>
          <a:lstStyle>
            <a:lvl1pPr marL="0" indent="0" algn="ctr">
              <a:buNone/>
              <a:defRPr sz="1904">
                <a:solidFill>
                  <a:schemeClr val="tx2"/>
                </a:solidFill>
              </a:defRPr>
            </a:lvl1pPr>
          </a:lstStyle>
          <a:p>
            <a:pPr lvl="0"/>
            <a:r>
              <a:rPr lang="en-US"/>
              <a:t>Click to place</a:t>
            </a:r>
            <a:br>
              <a:rPr lang="en-US"/>
            </a:br>
            <a:r>
              <a:rPr lang="en-US"/>
              <a:t>graphic/photo</a:t>
            </a:r>
          </a:p>
        </p:txBody>
      </p:sp>
      <p:sp>
        <p:nvSpPr>
          <p:cNvPr id="29" name="Content Placeholder 9"/>
          <p:cNvSpPr>
            <a:spLocks noGrp="1"/>
          </p:cNvSpPr>
          <p:nvPr>
            <p:ph sz="quarter" idx="26" hasCustomPrompt="1"/>
          </p:nvPr>
        </p:nvSpPr>
        <p:spPr>
          <a:xfrm>
            <a:off x="7131543" y="1660151"/>
            <a:ext cx="3048663" cy="1843618"/>
          </a:xfrm>
          <a:solidFill>
            <a:schemeClr val="accent3"/>
          </a:solidFill>
        </p:spPr>
        <p:txBody>
          <a:bodyPr anchor="ctr" anchorCtr="0">
            <a:normAutofit/>
          </a:bodyPr>
          <a:lstStyle>
            <a:lvl1pPr marL="0" indent="0" algn="ctr">
              <a:buNone/>
              <a:defRPr sz="1904">
                <a:solidFill>
                  <a:schemeClr val="tx2"/>
                </a:solidFill>
              </a:defRPr>
            </a:lvl1pPr>
          </a:lstStyle>
          <a:p>
            <a:pPr lvl="0"/>
            <a:r>
              <a:rPr lang="en-US"/>
              <a:t>Click to place</a:t>
            </a:r>
            <a:br>
              <a:rPr lang="en-US"/>
            </a:br>
            <a:r>
              <a:rPr lang="en-US"/>
              <a:t>graphic/photo</a:t>
            </a:r>
          </a:p>
        </p:txBody>
      </p:sp>
      <p:sp>
        <p:nvSpPr>
          <p:cNvPr id="36" name="Text Placeholder 24"/>
          <p:cNvSpPr>
            <a:spLocks noGrp="1"/>
          </p:cNvSpPr>
          <p:nvPr>
            <p:ph type="body" sz="quarter" idx="27" hasCustomPrompt="1"/>
          </p:nvPr>
        </p:nvSpPr>
        <p:spPr>
          <a:xfrm>
            <a:off x="621824" y="3679391"/>
            <a:ext cx="3048663" cy="1480710"/>
          </a:xfrm>
        </p:spPr>
        <p:txBody>
          <a:bodyPr/>
          <a:lstStyle>
            <a:lvl1pPr marL="0" indent="0">
              <a:lnSpc>
                <a:spcPct val="105000"/>
              </a:lnSpc>
              <a:buNone/>
              <a:defRPr>
                <a:solidFill>
                  <a:schemeClr val="accent1"/>
                </a:solidFill>
              </a:defRPr>
            </a:lvl1pPr>
            <a:lvl2pPr marL="0" indent="0">
              <a:buNone/>
              <a:defRPr sz="1632"/>
            </a:lvl2pPr>
            <a:lvl3pPr marL="388285" indent="-155310">
              <a:defRPr sz="1632"/>
            </a:lvl3pPr>
            <a:lvl4pPr marL="625579" indent="-155310">
              <a:defRPr sz="1632"/>
            </a:lvl4pPr>
            <a:lvl5pPr marL="854238" indent="-155310">
              <a:defRPr sz="1632"/>
            </a:lvl5pPr>
          </a:lstStyle>
          <a:p>
            <a:pPr lvl="0"/>
            <a:r>
              <a:rPr lang="en-US"/>
              <a:t>Click to edit text</a:t>
            </a:r>
          </a:p>
        </p:txBody>
      </p:sp>
      <p:sp>
        <p:nvSpPr>
          <p:cNvPr id="37" name="Text Placeholder 21"/>
          <p:cNvSpPr>
            <a:spLocks noGrp="1"/>
          </p:cNvSpPr>
          <p:nvPr>
            <p:ph type="body" sz="quarter" idx="28" hasCustomPrompt="1"/>
          </p:nvPr>
        </p:nvSpPr>
        <p:spPr>
          <a:xfrm>
            <a:off x="621827" y="4026554"/>
            <a:ext cx="3048663"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38" name="Text Placeholder 24"/>
          <p:cNvSpPr>
            <a:spLocks noGrp="1"/>
          </p:cNvSpPr>
          <p:nvPr>
            <p:ph type="body" sz="quarter" idx="29" hasCustomPrompt="1"/>
          </p:nvPr>
        </p:nvSpPr>
        <p:spPr>
          <a:xfrm>
            <a:off x="3876684" y="3679391"/>
            <a:ext cx="3048663" cy="1480710"/>
          </a:xfrm>
        </p:spPr>
        <p:txBody>
          <a:bodyPr/>
          <a:lstStyle>
            <a:lvl1pPr marL="0" indent="0">
              <a:lnSpc>
                <a:spcPct val="105000"/>
              </a:lnSpc>
              <a:buNone/>
              <a:defRPr>
                <a:solidFill>
                  <a:schemeClr val="accent1"/>
                </a:solidFill>
              </a:defRPr>
            </a:lvl1pPr>
            <a:lvl2pPr marL="0" indent="0">
              <a:buNone/>
              <a:defRPr sz="1632"/>
            </a:lvl2pPr>
            <a:lvl3pPr marL="388285" indent="-155310">
              <a:defRPr sz="1632"/>
            </a:lvl3pPr>
            <a:lvl4pPr marL="625579" indent="-155310">
              <a:defRPr sz="1632"/>
            </a:lvl4pPr>
            <a:lvl5pPr marL="854238" indent="-155310">
              <a:defRPr sz="1632"/>
            </a:lvl5pPr>
          </a:lstStyle>
          <a:p>
            <a:pPr lvl="0"/>
            <a:r>
              <a:rPr lang="en-US"/>
              <a:t>Click to edit text</a:t>
            </a:r>
          </a:p>
        </p:txBody>
      </p:sp>
      <p:sp>
        <p:nvSpPr>
          <p:cNvPr id="39" name="Text Placeholder 21"/>
          <p:cNvSpPr>
            <a:spLocks noGrp="1"/>
          </p:cNvSpPr>
          <p:nvPr>
            <p:ph type="body" sz="quarter" idx="30" hasCustomPrompt="1"/>
          </p:nvPr>
        </p:nvSpPr>
        <p:spPr>
          <a:xfrm>
            <a:off x="3876684" y="4026554"/>
            <a:ext cx="3048663"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0" name="Text Placeholder 24"/>
          <p:cNvSpPr>
            <a:spLocks noGrp="1"/>
          </p:cNvSpPr>
          <p:nvPr>
            <p:ph type="body" sz="quarter" idx="31" hasCustomPrompt="1"/>
          </p:nvPr>
        </p:nvSpPr>
        <p:spPr>
          <a:xfrm>
            <a:off x="7131543" y="3679391"/>
            <a:ext cx="3048663" cy="1480710"/>
          </a:xfrm>
        </p:spPr>
        <p:txBody>
          <a:bodyPr/>
          <a:lstStyle>
            <a:lvl1pPr marL="0" indent="0">
              <a:lnSpc>
                <a:spcPct val="105000"/>
              </a:lnSpc>
              <a:buNone/>
              <a:defRPr>
                <a:solidFill>
                  <a:schemeClr val="accent1"/>
                </a:solidFill>
              </a:defRPr>
            </a:lvl1pPr>
            <a:lvl2pPr marL="0" indent="0">
              <a:buNone/>
              <a:defRPr sz="1632"/>
            </a:lvl2pPr>
            <a:lvl3pPr marL="388285" indent="-155310">
              <a:defRPr sz="1632"/>
            </a:lvl3pPr>
            <a:lvl4pPr marL="625579" indent="-155310">
              <a:defRPr sz="1632"/>
            </a:lvl4pPr>
            <a:lvl5pPr marL="854238" indent="-155310">
              <a:defRPr sz="1632"/>
            </a:lvl5pPr>
          </a:lstStyle>
          <a:p>
            <a:pPr lvl="0"/>
            <a:r>
              <a:rPr lang="en-US"/>
              <a:t>Click to edit text</a:t>
            </a:r>
          </a:p>
        </p:txBody>
      </p:sp>
      <p:sp>
        <p:nvSpPr>
          <p:cNvPr id="41" name="Text Placeholder 21"/>
          <p:cNvSpPr>
            <a:spLocks noGrp="1"/>
          </p:cNvSpPr>
          <p:nvPr>
            <p:ph type="body" sz="quarter" idx="32" hasCustomPrompt="1"/>
          </p:nvPr>
        </p:nvSpPr>
        <p:spPr>
          <a:xfrm>
            <a:off x="7131543" y="4026554"/>
            <a:ext cx="3048663"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628944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_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1417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23" name="Text Placeholder 13"/>
          <p:cNvSpPr>
            <a:spLocks noGrp="1"/>
          </p:cNvSpPr>
          <p:nvPr>
            <p:ph type="body" sz="quarter" idx="17" hasCustomPrompt="1"/>
          </p:nvPr>
        </p:nvSpPr>
        <p:spPr>
          <a:xfrm>
            <a:off x="621824" y="1101020"/>
            <a:ext cx="11192828" cy="414353"/>
          </a:xfrm>
        </p:spPr>
        <p:txBody>
          <a:bodyPr/>
          <a:lstStyle>
            <a:lvl1pPr marL="0" indent="0">
              <a:buNone/>
              <a:defRPr sz="1632">
                <a:solidFill>
                  <a:schemeClr val="tx1"/>
                </a:solidFill>
              </a:defRPr>
            </a:lvl1pPr>
            <a:lvl2pPr marL="237292" indent="0">
              <a:buNone/>
              <a:defRPr sz="1632">
                <a:solidFill>
                  <a:schemeClr val="tx1"/>
                </a:solidFill>
              </a:defRPr>
            </a:lvl2pPr>
            <a:lvl3pPr marL="465932" indent="0">
              <a:buNone/>
              <a:defRPr sz="1632">
                <a:solidFill>
                  <a:schemeClr val="tx1"/>
                </a:solidFill>
              </a:defRPr>
            </a:lvl3pPr>
            <a:lvl4pPr marL="703245" indent="0">
              <a:buNone/>
              <a:defRPr sz="1632">
                <a:solidFill>
                  <a:schemeClr val="tx1"/>
                </a:solidFill>
              </a:defRPr>
            </a:lvl4pPr>
            <a:lvl5pPr marL="931891" indent="0">
              <a:buNone/>
              <a:defRPr sz="1632">
                <a:solidFill>
                  <a:schemeClr val="tx1"/>
                </a:solidFill>
              </a:defRPr>
            </a:lvl5pPr>
          </a:lstStyle>
          <a:p>
            <a:pPr lvl="0"/>
            <a:r>
              <a:rPr lang="en-US"/>
              <a:t>Click to edit text</a:t>
            </a:r>
          </a:p>
        </p:txBody>
      </p:sp>
      <p:sp>
        <p:nvSpPr>
          <p:cNvPr id="2" name="Date Placeholder 1"/>
          <p:cNvSpPr>
            <a:spLocks noGrp="1"/>
          </p:cNvSpPr>
          <p:nvPr>
            <p:ph type="dt" sz="half" idx="20"/>
          </p:nvPr>
        </p:nvSpPr>
        <p:spPr>
          <a:xfrm>
            <a:off x="2621607" y="6474108"/>
            <a:ext cx="1494383" cy="188345"/>
          </a:xfrm>
          <a:prstGeom prst="rect">
            <a:avLst/>
          </a:prstGeom>
        </p:spPr>
        <p:txBody>
          <a:bodyPr/>
          <a:lstStyle/>
          <a:p>
            <a:fld id="{0DDBA14D-8C06-455D-91F7-3780AE5641DE}" type="datetime1">
              <a:rPr lang="en-US" smtClean="0"/>
              <a:pPr/>
              <a:t>11/20/2017</a:t>
            </a:fld>
            <a:endParaRPr lang="en-US"/>
          </a:p>
        </p:txBody>
      </p:sp>
      <p:sp>
        <p:nvSpPr>
          <p:cNvPr id="3" name="Footer Placeholder 2"/>
          <p:cNvSpPr>
            <a:spLocks noGrp="1"/>
          </p:cNvSpPr>
          <p:nvPr>
            <p:ph type="ftr" sz="quarter" idx="21"/>
          </p:nvPr>
        </p:nvSpPr>
        <p:spPr>
          <a:xfrm>
            <a:off x="950593" y="6474135"/>
            <a:ext cx="1671013" cy="188347"/>
          </a:xfrm>
          <a:prstGeom prst="rect">
            <a:avLst/>
          </a:prstGeom>
        </p:spPr>
        <p:txBody>
          <a:bodyPr/>
          <a:lstStyle/>
          <a:p>
            <a:r>
              <a:rPr lang="en-US"/>
              <a:t>Microsoft confidential</a:t>
            </a:r>
          </a:p>
        </p:txBody>
      </p:sp>
      <p:sp>
        <p:nvSpPr>
          <p:cNvPr id="9" name="Slide Number Placeholder 8"/>
          <p:cNvSpPr>
            <a:spLocks noGrp="1"/>
          </p:cNvSpPr>
          <p:nvPr>
            <p:ph type="sldNum" sz="quarter" idx="22"/>
          </p:nvPr>
        </p:nvSpPr>
        <p:spPr>
          <a:xfrm>
            <a:off x="621824" y="6474106"/>
            <a:ext cx="311356" cy="188348"/>
          </a:xfrm>
          <a:prstGeom prst="rect">
            <a:avLst/>
          </a:prstGeom>
        </p:spPr>
        <p:txBody>
          <a:bodyPr/>
          <a:lstStyle/>
          <a:p>
            <a:fld id="{B6F15528-21DE-4FAA-801E-634DDDAF4B2B}" type="slidenum">
              <a:rPr lang="en-US" smtClean="0"/>
              <a:pPr/>
              <a:t>‹#›</a:t>
            </a:fld>
            <a:endParaRPr lang="en-US"/>
          </a:p>
        </p:txBody>
      </p:sp>
      <p:sp>
        <p:nvSpPr>
          <p:cNvPr id="24" name="Text Placeholder 2"/>
          <p:cNvSpPr>
            <a:spLocks noGrp="1"/>
          </p:cNvSpPr>
          <p:nvPr>
            <p:ph type="body" sz="quarter" idx="23" hasCustomPrompt="1"/>
          </p:nvPr>
        </p:nvSpPr>
        <p:spPr>
          <a:xfrm>
            <a:off x="621833" y="1567294"/>
            <a:ext cx="9558382" cy="715701"/>
          </a:xfrm>
        </p:spPr>
        <p:txBody>
          <a:bodyPr/>
          <a:lstStyle>
            <a:lvl1pPr marL="0" indent="0">
              <a:lnSpc>
                <a:spcPct val="105000"/>
              </a:lnSpc>
              <a:buNone/>
              <a:defRPr sz="3264">
                <a:solidFill>
                  <a:schemeClr val="tx1"/>
                </a:solidFill>
              </a:defRPr>
            </a:lvl1pPr>
            <a:lvl2pPr marL="0" indent="0">
              <a:buNone/>
              <a:defRPr/>
            </a:lvl2pPr>
            <a:lvl3pPr marL="388285" indent="-155310">
              <a:defRPr/>
            </a:lvl3pPr>
            <a:lvl4pPr marL="625579" indent="-155310">
              <a:defRPr/>
            </a:lvl4pPr>
            <a:lvl5pPr marL="854238" indent="-155310">
              <a:defRPr/>
            </a:lvl5pPr>
          </a:lstStyle>
          <a:p>
            <a:pPr lvl="0"/>
            <a:r>
              <a:rPr lang="en-US"/>
              <a:t>Click to edit text</a:t>
            </a:r>
          </a:p>
        </p:txBody>
      </p:sp>
      <p:sp>
        <p:nvSpPr>
          <p:cNvPr id="14" name="Title 13"/>
          <p:cNvSpPr>
            <a:spLocks noGrp="1"/>
          </p:cNvSpPr>
          <p:nvPr>
            <p:ph type="title" hasCustomPrompt="1"/>
          </p:nvPr>
        </p:nvSpPr>
        <p:spPr>
          <a:xfrm>
            <a:off x="621824" y="546631"/>
            <a:ext cx="11192828" cy="527357"/>
          </a:xfrm>
        </p:spPr>
        <p:txBody>
          <a:bodyPr/>
          <a:lstStyle/>
          <a:p>
            <a:r>
              <a:rPr lang="en-US"/>
              <a:t>Click to edit title</a:t>
            </a:r>
          </a:p>
        </p:txBody>
      </p:sp>
      <p:sp>
        <p:nvSpPr>
          <p:cNvPr id="26" name="Text Placeholder 25"/>
          <p:cNvSpPr>
            <a:spLocks noGrp="1"/>
          </p:cNvSpPr>
          <p:nvPr>
            <p:ph type="body" sz="quarter" idx="24"/>
          </p:nvPr>
        </p:nvSpPr>
        <p:spPr>
          <a:xfrm>
            <a:off x="621824" y="3501587"/>
            <a:ext cx="3048663"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Text Placeholder 25"/>
          <p:cNvSpPr>
            <a:spLocks noGrp="1"/>
          </p:cNvSpPr>
          <p:nvPr>
            <p:ph type="body" sz="quarter" idx="25"/>
          </p:nvPr>
        </p:nvSpPr>
        <p:spPr>
          <a:xfrm>
            <a:off x="3876684" y="3501587"/>
            <a:ext cx="3048663"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ext Placeholder 25"/>
          <p:cNvSpPr>
            <a:spLocks noGrp="1"/>
          </p:cNvSpPr>
          <p:nvPr>
            <p:ph type="body" sz="quarter" idx="26"/>
          </p:nvPr>
        </p:nvSpPr>
        <p:spPr>
          <a:xfrm>
            <a:off x="7131543" y="3501587"/>
            <a:ext cx="3048663"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6619035"/>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Tiles">
    <p:spTree>
      <p:nvGrpSpPr>
        <p:cNvPr id="1" name=""/>
        <p:cNvGrpSpPr/>
        <p:nvPr/>
      </p:nvGrpSpPr>
      <p:grpSpPr>
        <a:xfrm>
          <a:off x="0" y="0"/>
          <a:ext cx="0" cy="0"/>
          <a:chOff x="0" y="0"/>
          <a:chExt cx="0" cy="0"/>
        </a:xfrm>
      </p:grpSpPr>
      <p:sp>
        <p:nvSpPr>
          <p:cNvPr id="49" name="Text Placeholder 13"/>
          <p:cNvSpPr>
            <a:spLocks noGrp="1"/>
          </p:cNvSpPr>
          <p:nvPr>
            <p:ph type="body" sz="quarter" idx="17" hasCustomPrompt="1"/>
          </p:nvPr>
        </p:nvSpPr>
        <p:spPr>
          <a:xfrm>
            <a:off x="621824" y="1101020"/>
            <a:ext cx="11192828" cy="414353"/>
          </a:xfrm>
        </p:spPr>
        <p:txBody>
          <a:bodyPr/>
          <a:lstStyle>
            <a:lvl1pPr marL="0" indent="0">
              <a:buNone/>
              <a:defRPr sz="1632">
                <a:solidFill>
                  <a:schemeClr val="tx1"/>
                </a:solidFill>
              </a:defRPr>
            </a:lvl1pPr>
            <a:lvl2pPr marL="237292" indent="0">
              <a:buNone/>
              <a:defRPr sz="1632">
                <a:solidFill>
                  <a:schemeClr val="tx1"/>
                </a:solidFill>
              </a:defRPr>
            </a:lvl2pPr>
            <a:lvl3pPr marL="465932" indent="0">
              <a:buNone/>
              <a:defRPr sz="1632">
                <a:solidFill>
                  <a:schemeClr val="tx1"/>
                </a:solidFill>
              </a:defRPr>
            </a:lvl3pPr>
            <a:lvl4pPr marL="703245" indent="0">
              <a:buNone/>
              <a:defRPr sz="1632">
                <a:solidFill>
                  <a:schemeClr val="tx1"/>
                </a:solidFill>
              </a:defRPr>
            </a:lvl4pPr>
            <a:lvl5pPr marL="931891" indent="0">
              <a:buNone/>
              <a:defRPr sz="1632">
                <a:solidFill>
                  <a:schemeClr val="tx1"/>
                </a:solidFill>
              </a:defRPr>
            </a:lvl5pPr>
          </a:lstStyle>
          <a:p>
            <a:pPr lvl="0"/>
            <a:r>
              <a:rPr lang="en-US"/>
              <a:t>Click to edit text</a:t>
            </a:r>
          </a:p>
        </p:txBody>
      </p:sp>
      <p:sp>
        <p:nvSpPr>
          <p:cNvPr id="25" name="Date Placeholder 24"/>
          <p:cNvSpPr>
            <a:spLocks noGrp="1"/>
          </p:cNvSpPr>
          <p:nvPr>
            <p:ph type="dt" sz="half" idx="46"/>
          </p:nvPr>
        </p:nvSpPr>
        <p:spPr>
          <a:xfrm>
            <a:off x="2621607" y="6474108"/>
            <a:ext cx="1494383" cy="188345"/>
          </a:xfrm>
          <a:prstGeom prst="rect">
            <a:avLst/>
          </a:prstGeom>
        </p:spPr>
        <p:txBody>
          <a:bodyPr/>
          <a:lstStyle/>
          <a:p>
            <a:fld id="{FF212D8F-3A0F-44C8-B162-EBB0683EBD2F}" type="datetime1">
              <a:rPr lang="en-US" smtClean="0"/>
              <a:pPr/>
              <a:t>11/20/2017</a:t>
            </a:fld>
            <a:endParaRPr lang="en-US"/>
          </a:p>
        </p:txBody>
      </p:sp>
      <p:sp>
        <p:nvSpPr>
          <p:cNvPr id="26" name="Footer Placeholder 25"/>
          <p:cNvSpPr>
            <a:spLocks noGrp="1"/>
          </p:cNvSpPr>
          <p:nvPr>
            <p:ph type="ftr" sz="quarter" idx="47"/>
          </p:nvPr>
        </p:nvSpPr>
        <p:spPr>
          <a:xfrm>
            <a:off x="950593" y="6474135"/>
            <a:ext cx="1671013" cy="188347"/>
          </a:xfrm>
          <a:prstGeom prst="rect">
            <a:avLst/>
          </a:prstGeom>
        </p:spPr>
        <p:txBody>
          <a:bodyPr/>
          <a:lstStyle/>
          <a:p>
            <a:r>
              <a:rPr lang="en-US"/>
              <a:t>Microsoft confidential</a:t>
            </a:r>
          </a:p>
        </p:txBody>
      </p:sp>
      <p:sp>
        <p:nvSpPr>
          <p:cNvPr id="48" name="Slide Number Placeholder 47"/>
          <p:cNvSpPr>
            <a:spLocks noGrp="1"/>
          </p:cNvSpPr>
          <p:nvPr>
            <p:ph type="sldNum" sz="quarter" idx="48"/>
          </p:nvPr>
        </p:nvSpPr>
        <p:spPr>
          <a:xfrm>
            <a:off x="621824" y="6474106"/>
            <a:ext cx="311356" cy="188348"/>
          </a:xfrm>
          <a:prstGeom prst="rect">
            <a:avLst/>
          </a:prstGeom>
        </p:spPr>
        <p:txBody>
          <a:bodyPr/>
          <a:lstStyle/>
          <a:p>
            <a:fld id="{B6F15528-21DE-4FAA-801E-634DDDAF4B2B}" type="slidenum">
              <a:rPr lang="en-US" smtClean="0"/>
              <a:pPr/>
              <a:t>‹#›</a:t>
            </a:fld>
            <a:endParaRPr lang="en-US"/>
          </a:p>
        </p:txBody>
      </p:sp>
      <p:sp>
        <p:nvSpPr>
          <p:cNvPr id="50" name="Title 49"/>
          <p:cNvSpPr>
            <a:spLocks noGrp="1"/>
          </p:cNvSpPr>
          <p:nvPr>
            <p:ph type="title" hasCustomPrompt="1"/>
          </p:nvPr>
        </p:nvSpPr>
        <p:spPr>
          <a:xfrm>
            <a:off x="621824" y="546631"/>
            <a:ext cx="11192828" cy="527357"/>
          </a:xfrm>
        </p:spPr>
        <p:txBody>
          <a:bodyPr/>
          <a:lstStyle/>
          <a:p>
            <a:r>
              <a:rPr lang="en-US"/>
              <a:t>Click to edit title</a:t>
            </a:r>
          </a:p>
        </p:txBody>
      </p:sp>
      <p:sp>
        <p:nvSpPr>
          <p:cNvPr id="54" name="Text Placeholder 23"/>
          <p:cNvSpPr>
            <a:spLocks noGrp="1"/>
          </p:cNvSpPr>
          <p:nvPr>
            <p:ph type="body" sz="quarter" idx="32" hasCustomPrompt="1"/>
          </p:nvPr>
        </p:nvSpPr>
        <p:spPr>
          <a:xfrm>
            <a:off x="621823" y="1829020"/>
            <a:ext cx="1417758" cy="2712649"/>
          </a:xfrm>
          <a:solidFill>
            <a:schemeClr val="accent3"/>
          </a:solidFill>
        </p:spPr>
        <p:txBody>
          <a:bodyPr lIns="91376" tIns="91376" rIns="91376" bIns="91376" anchor="ctr" anchorCtr="0"/>
          <a:lstStyle>
            <a:lvl1pPr marL="0" indent="0" algn="ctr">
              <a:lnSpc>
                <a:spcPct val="100000"/>
              </a:lnSpc>
              <a:spcBef>
                <a:spcPts val="0"/>
              </a:spcBef>
              <a:buNone/>
              <a:defRPr baseline="0">
                <a:solidFill>
                  <a:schemeClr val="bg1"/>
                </a:solidFill>
              </a:defRPr>
            </a:lvl1pPr>
            <a:lvl2pPr marL="621261" indent="0" algn="ctr">
              <a:buNone/>
              <a:defRPr/>
            </a:lvl2pPr>
            <a:lvl3pPr marL="1242523" indent="0" algn="ctr">
              <a:buNone/>
              <a:defRPr/>
            </a:lvl3pPr>
            <a:lvl4pPr marL="1863784" indent="0" algn="ctr">
              <a:buNone/>
              <a:defRPr/>
            </a:lvl4pPr>
            <a:lvl5pPr marL="2485039" indent="0" algn="ctr">
              <a:buNone/>
              <a:defRPr/>
            </a:lvl5pPr>
          </a:lstStyle>
          <a:p>
            <a:pPr lvl="0"/>
            <a:r>
              <a:rPr lang="en-US"/>
              <a:t>Click to edit text</a:t>
            </a:r>
          </a:p>
        </p:txBody>
      </p:sp>
      <p:sp>
        <p:nvSpPr>
          <p:cNvPr id="55" name="Text Placeholder 23"/>
          <p:cNvSpPr>
            <a:spLocks noGrp="1"/>
          </p:cNvSpPr>
          <p:nvPr>
            <p:ph type="body" sz="quarter" idx="49" hasCustomPrompt="1"/>
          </p:nvPr>
        </p:nvSpPr>
        <p:spPr>
          <a:xfrm>
            <a:off x="2251001" y="1829020"/>
            <a:ext cx="1417758" cy="2712649"/>
          </a:xfrm>
          <a:solidFill>
            <a:schemeClr val="accent3"/>
          </a:solidFill>
        </p:spPr>
        <p:txBody>
          <a:bodyPr lIns="91376" tIns="91376" rIns="91376" bIns="91376" anchor="ctr" anchorCtr="0"/>
          <a:lstStyle>
            <a:lvl1pPr marL="0" indent="0" algn="ctr">
              <a:lnSpc>
                <a:spcPct val="100000"/>
              </a:lnSpc>
              <a:spcBef>
                <a:spcPts val="0"/>
              </a:spcBef>
              <a:buNone/>
              <a:defRPr baseline="0">
                <a:solidFill>
                  <a:schemeClr val="bg1"/>
                </a:solidFill>
              </a:defRPr>
            </a:lvl1pPr>
            <a:lvl2pPr marL="621261" indent="0" algn="ctr">
              <a:buNone/>
              <a:defRPr/>
            </a:lvl2pPr>
            <a:lvl3pPr marL="1242523" indent="0" algn="ctr">
              <a:buNone/>
              <a:defRPr/>
            </a:lvl3pPr>
            <a:lvl4pPr marL="1863784" indent="0" algn="ctr">
              <a:buNone/>
              <a:defRPr/>
            </a:lvl4pPr>
            <a:lvl5pPr marL="2485039" indent="0" algn="ctr">
              <a:buNone/>
              <a:defRPr/>
            </a:lvl5pPr>
          </a:lstStyle>
          <a:p>
            <a:pPr lvl="0"/>
            <a:r>
              <a:rPr lang="en-US"/>
              <a:t>Click to edit text</a:t>
            </a:r>
          </a:p>
        </p:txBody>
      </p:sp>
      <p:sp>
        <p:nvSpPr>
          <p:cNvPr id="56" name="Text Placeholder 23"/>
          <p:cNvSpPr>
            <a:spLocks noGrp="1"/>
          </p:cNvSpPr>
          <p:nvPr>
            <p:ph type="body" sz="quarter" idx="50" hasCustomPrompt="1"/>
          </p:nvPr>
        </p:nvSpPr>
        <p:spPr>
          <a:xfrm>
            <a:off x="3880179" y="1829020"/>
            <a:ext cx="1417758" cy="2712649"/>
          </a:xfrm>
          <a:solidFill>
            <a:schemeClr val="accent3"/>
          </a:solidFill>
        </p:spPr>
        <p:txBody>
          <a:bodyPr lIns="91376" tIns="91376" rIns="91376" bIns="91376" anchor="ctr" anchorCtr="0"/>
          <a:lstStyle>
            <a:lvl1pPr marL="0" indent="0" algn="ctr">
              <a:lnSpc>
                <a:spcPct val="100000"/>
              </a:lnSpc>
              <a:spcBef>
                <a:spcPts val="0"/>
              </a:spcBef>
              <a:buNone/>
              <a:defRPr baseline="0">
                <a:solidFill>
                  <a:schemeClr val="bg1"/>
                </a:solidFill>
              </a:defRPr>
            </a:lvl1pPr>
            <a:lvl2pPr marL="621261" indent="0" algn="ctr">
              <a:buNone/>
              <a:defRPr/>
            </a:lvl2pPr>
            <a:lvl3pPr marL="1242523" indent="0" algn="ctr">
              <a:buNone/>
              <a:defRPr/>
            </a:lvl3pPr>
            <a:lvl4pPr marL="1863784" indent="0" algn="ctr">
              <a:buNone/>
              <a:defRPr/>
            </a:lvl4pPr>
            <a:lvl5pPr marL="2485039" indent="0" algn="ctr">
              <a:buNone/>
              <a:defRPr/>
            </a:lvl5pPr>
          </a:lstStyle>
          <a:p>
            <a:pPr lvl="0"/>
            <a:r>
              <a:rPr lang="en-US"/>
              <a:t>Click to edit text</a:t>
            </a:r>
          </a:p>
        </p:txBody>
      </p:sp>
      <p:sp>
        <p:nvSpPr>
          <p:cNvPr id="57" name="Text Placeholder 23"/>
          <p:cNvSpPr>
            <a:spLocks noGrp="1"/>
          </p:cNvSpPr>
          <p:nvPr>
            <p:ph type="body" sz="quarter" idx="51" hasCustomPrompt="1"/>
          </p:nvPr>
        </p:nvSpPr>
        <p:spPr>
          <a:xfrm>
            <a:off x="5509357" y="1829020"/>
            <a:ext cx="1417758" cy="2712649"/>
          </a:xfrm>
          <a:solidFill>
            <a:schemeClr val="accent3"/>
          </a:solidFill>
        </p:spPr>
        <p:txBody>
          <a:bodyPr lIns="91376" tIns="91376" rIns="91376" bIns="91376" anchor="ctr" anchorCtr="0"/>
          <a:lstStyle>
            <a:lvl1pPr marL="0" indent="0" algn="ctr">
              <a:lnSpc>
                <a:spcPct val="100000"/>
              </a:lnSpc>
              <a:spcBef>
                <a:spcPts val="0"/>
              </a:spcBef>
              <a:buNone/>
              <a:defRPr baseline="0">
                <a:solidFill>
                  <a:schemeClr val="bg1"/>
                </a:solidFill>
              </a:defRPr>
            </a:lvl1pPr>
            <a:lvl2pPr marL="621261" indent="0" algn="ctr">
              <a:buNone/>
              <a:defRPr/>
            </a:lvl2pPr>
            <a:lvl3pPr marL="1242523" indent="0" algn="ctr">
              <a:buNone/>
              <a:defRPr/>
            </a:lvl3pPr>
            <a:lvl4pPr marL="1863784" indent="0" algn="ctr">
              <a:buNone/>
              <a:defRPr/>
            </a:lvl4pPr>
            <a:lvl5pPr marL="2485039" indent="0" algn="ctr">
              <a:buNone/>
              <a:defRPr/>
            </a:lvl5pPr>
          </a:lstStyle>
          <a:p>
            <a:pPr lvl="0"/>
            <a:r>
              <a:rPr lang="en-US"/>
              <a:t>Click to edit text</a:t>
            </a:r>
          </a:p>
        </p:txBody>
      </p:sp>
      <p:sp>
        <p:nvSpPr>
          <p:cNvPr id="58" name="Text Placeholder 23"/>
          <p:cNvSpPr>
            <a:spLocks noGrp="1"/>
          </p:cNvSpPr>
          <p:nvPr>
            <p:ph type="body" sz="quarter" idx="52" hasCustomPrompt="1"/>
          </p:nvPr>
        </p:nvSpPr>
        <p:spPr>
          <a:xfrm>
            <a:off x="7138536" y="1829020"/>
            <a:ext cx="1417758" cy="2712649"/>
          </a:xfrm>
          <a:solidFill>
            <a:schemeClr val="accent3"/>
          </a:solidFill>
        </p:spPr>
        <p:txBody>
          <a:bodyPr lIns="91376" tIns="91376" rIns="91376" bIns="91376" anchor="ctr" anchorCtr="0"/>
          <a:lstStyle>
            <a:lvl1pPr marL="0" indent="0" algn="ctr">
              <a:lnSpc>
                <a:spcPct val="100000"/>
              </a:lnSpc>
              <a:spcBef>
                <a:spcPts val="0"/>
              </a:spcBef>
              <a:buNone/>
              <a:defRPr baseline="0">
                <a:solidFill>
                  <a:schemeClr val="bg1"/>
                </a:solidFill>
              </a:defRPr>
            </a:lvl1pPr>
            <a:lvl2pPr marL="621261" indent="0" algn="ctr">
              <a:buNone/>
              <a:defRPr/>
            </a:lvl2pPr>
            <a:lvl3pPr marL="1242523" indent="0" algn="ctr">
              <a:buNone/>
              <a:defRPr/>
            </a:lvl3pPr>
            <a:lvl4pPr marL="1863784" indent="0" algn="ctr">
              <a:buNone/>
              <a:defRPr/>
            </a:lvl4pPr>
            <a:lvl5pPr marL="2485039" indent="0" algn="ctr">
              <a:buNone/>
              <a:defRPr/>
            </a:lvl5pPr>
          </a:lstStyle>
          <a:p>
            <a:pPr lvl="0"/>
            <a:r>
              <a:rPr lang="en-US"/>
              <a:t>Click to edit text</a:t>
            </a:r>
          </a:p>
        </p:txBody>
      </p:sp>
      <p:sp>
        <p:nvSpPr>
          <p:cNvPr id="59" name="Text Placeholder 23"/>
          <p:cNvSpPr>
            <a:spLocks noGrp="1"/>
          </p:cNvSpPr>
          <p:nvPr>
            <p:ph type="body" sz="quarter" idx="53" hasCustomPrompt="1"/>
          </p:nvPr>
        </p:nvSpPr>
        <p:spPr>
          <a:xfrm>
            <a:off x="8767714" y="1829020"/>
            <a:ext cx="1417758" cy="2712649"/>
          </a:xfrm>
          <a:solidFill>
            <a:schemeClr val="accent3"/>
          </a:solidFill>
        </p:spPr>
        <p:txBody>
          <a:bodyPr lIns="91376" tIns="91376" rIns="91376" bIns="91376" anchor="ctr" anchorCtr="0"/>
          <a:lstStyle>
            <a:lvl1pPr marL="0" indent="0" algn="ctr">
              <a:lnSpc>
                <a:spcPct val="100000"/>
              </a:lnSpc>
              <a:spcBef>
                <a:spcPts val="0"/>
              </a:spcBef>
              <a:buNone/>
              <a:defRPr baseline="0">
                <a:solidFill>
                  <a:schemeClr val="bg1"/>
                </a:solidFill>
              </a:defRPr>
            </a:lvl1pPr>
            <a:lvl2pPr marL="621261" indent="0" algn="ctr">
              <a:buNone/>
              <a:defRPr/>
            </a:lvl2pPr>
            <a:lvl3pPr marL="1242523" indent="0" algn="ctr">
              <a:buNone/>
              <a:defRPr/>
            </a:lvl3pPr>
            <a:lvl4pPr marL="1863784" indent="0" algn="ctr">
              <a:buNone/>
              <a:defRPr/>
            </a:lvl4pPr>
            <a:lvl5pPr marL="2485039" indent="0" algn="ctr">
              <a:buNone/>
              <a:defRPr/>
            </a:lvl5pPr>
          </a:lstStyle>
          <a:p>
            <a:pPr lvl="0"/>
            <a:r>
              <a:rPr lang="en-US"/>
              <a:t>Click to edit text</a:t>
            </a:r>
          </a:p>
        </p:txBody>
      </p:sp>
      <p:sp>
        <p:nvSpPr>
          <p:cNvPr id="60" name="Text Placeholder 23"/>
          <p:cNvSpPr>
            <a:spLocks noGrp="1"/>
          </p:cNvSpPr>
          <p:nvPr>
            <p:ph type="body" sz="quarter" idx="54" hasCustomPrompt="1"/>
          </p:nvPr>
        </p:nvSpPr>
        <p:spPr>
          <a:xfrm>
            <a:off x="10396893" y="1829020"/>
            <a:ext cx="1417758" cy="2712649"/>
          </a:xfrm>
          <a:solidFill>
            <a:schemeClr val="accent3"/>
          </a:solidFill>
        </p:spPr>
        <p:txBody>
          <a:bodyPr lIns="91376" tIns="91376" rIns="91376" bIns="91376" anchor="ctr" anchorCtr="0"/>
          <a:lstStyle>
            <a:lvl1pPr marL="0" indent="0" algn="ctr">
              <a:lnSpc>
                <a:spcPct val="100000"/>
              </a:lnSpc>
              <a:spcBef>
                <a:spcPts val="0"/>
              </a:spcBef>
              <a:buNone/>
              <a:defRPr baseline="0">
                <a:solidFill>
                  <a:schemeClr val="bg1"/>
                </a:solidFill>
              </a:defRPr>
            </a:lvl1pPr>
            <a:lvl2pPr marL="621261" indent="0" algn="ctr">
              <a:buNone/>
              <a:defRPr/>
            </a:lvl2pPr>
            <a:lvl3pPr marL="1242523" indent="0" algn="ctr">
              <a:buNone/>
              <a:defRPr/>
            </a:lvl3pPr>
            <a:lvl4pPr marL="1863784" indent="0" algn="ctr">
              <a:buNone/>
              <a:defRPr/>
            </a:lvl4pPr>
            <a:lvl5pPr marL="2485039" indent="0" algn="ctr">
              <a:buNone/>
              <a:defRPr/>
            </a:lvl5pPr>
          </a:lstStyle>
          <a:p>
            <a:pPr lvl="0"/>
            <a:r>
              <a:rPr lang="en-US"/>
              <a:t>Click to edit text</a:t>
            </a:r>
          </a:p>
        </p:txBody>
      </p:sp>
      <p:sp>
        <p:nvSpPr>
          <p:cNvPr id="61" name="Text Placeholder 23"/>
          <p:cNvSpPr>
            <a:spLocks noGrp="1"/>
          </p:cNvSpPr>
          <p:nvPr>
            <p:ph type="body" sz="quarter" idx="55" hasCustomPrompt="1"/>
          </p:nvPr>
        </p:nvSpPr>
        <p:spPr>
          <a:xfrm>
            <a:off x="616124" y="3467550"/>
            <a:ext cx="1417758" cy="2712649"/>
          </a:xfrm>
          <a:solidFill>
            <a:schemeClr val="accent3"/>
          </a:solidFill>
        </p:spPr>
        <p:txBody>
          <a:bodyPr lIns="91376" tIns="91376" rIns="91376" bIns="91376" anchor="ctr" anchorCtr="0"/>
          <a:lstStyle>
            <a:lvl1pPr marL="0" indent="0" algn="ctr">
              <a:lnSpc>
                <a:spcPct val="100000"/>
              </a:lnSpc>
              <a:spcBef>
                <a:spcPts val="0"/>
              </a:spcBef>
              <a:buNone/>
              <a:defRPr baseline="0">
                <a:solidFill>
                  <a:schemeClr val="bg1"/>
                </a:solidFill>
              </a:defRPr>
            </a:lvl1pPr>
            <a:lvl2pPr marL="621261" indent="0" algn="ctr">
              <a:buNone/>
              <a:defRPr/>
            </a:lvl2pPr>
            <a:lvl3pPr marL="1242523" indent="0" algn="ctr">
              <a:buNone/>
              <a:defRPr/>
            </a:lvl3pPr>
            <a:lvl4pPr marL="1863784" indent="0" algn="ctr">
              <a:buNone/>
              <a:defRPr/>
            </a:lvl4pPr>
            <a:lvl5pPr marL="2485039" indent="0" algn="ctr">
              <a:buNone/>
              <a:defRPr/>
            </a:lvl5pPr>
          </a:lstStyle>
          <a:p>
            <a:pPr lvl="0"/>
            <a:r>
              <a:rPr lang="en-US"/>
              <a:t>Click to edit text</a:t>
            </a:r>
          </a:p>
        </p:txBody>
      </p:sp>
      <p:sp>
        <p:nvSpPr>
          <p:cNvPr id="62" name="Text Placeholder 23"/>
          <p:cNvSpPr>
            <a:spLocks noGrp="1"/>
          </p:cNvSpPr>
          <p:nvPr>
            <p:ph type="body" sz="quarter" idx="56" hasCustomPrompt="1"/>
          </p:nvPr>
        </p:nvSpPr>
        <p:spPr>
          <a:xfrm>
            <a:off x="2246252" y="3467550"/>
            <a:ext cx="1417758" cy="2712649"/>
          </a:xfrm>
          <a:solidFill>
            <a:schemeClr val="accent3"/>
          </a:solidFill>
        </p:spPr>
        <p:txBody>
          <a:bodyPr lIns="91376" tIns="91376" rIns="91376" bIns="91376" anchor="ctr" anchorCtr="0"/>
          <a:lstStyle>
            <a:lvl1pPr marL="0" indent="0" algn="ctr">
              <a:lnSpc>
                <a:spcPct val="100000"/>
              </a:lnSpc>
              <a:spcBef>
                <a:spcPts val="0"/>
              </a:spcBef>
              <a:buNone/>
              <a:defRPr baseline="0">
                <a:solidFill>
                  <a:schemeClr val="bg1"/>
                </a:solidFill>
              </a:defRPr>
            </a:lvl1pPr>
            <a:lvl2pPr marL="621261" indent="0" algn="ctr">
              <a:buNone/>
              <a:defRPr/>
            </a:lvl2pPr>
            <a:lvl3pPr marL="1242523" indent="0" algn="ctr">
              <a:buNone/>
              <a:defRPr/>
            </a:lvl3pPr>
            <a:lvl4pPr marL="1863784" indent="0" algn="ctr">
              <a:buNone/>
              <a:defRPr/>
            </a:lvl4pPr>
            <a:lvl5pPr marL="2485039" indent="0" algn="ctr">
              <a:buNone/>
              <a:defRPr/>
            </a:lvl5pPr>
          </a:lstStyle>
          <a:p>
            <a:pPr lvl="0"/>
            <a:r>
              <a:rPr lang="en-US"/>
              <a:t>Click to edit text</a:t>
            </a:r>
          </a:p>
        </p:txBody>
      </p:sp>
      <p:sp>
        <p:nvSpPr>
          <p:cNvPr id="63" name="Text Placeholder 23"/>
          <p:cNvSpPr>
            <a:spLocks noGrp="1"/>
          </p:cNvSpPr>
          <p:nvPr>
            <p:ph type="body" sz="quarter" idx="57" hasCustomPrompt="1"/>
          </p:nvPr>
        </p:nvSpPr>
        <p:spPr>
          <a:xfrm>
            <a:off x="3876379" y="3467550"/>
            <a:ext cx="1417758" cy="2712649"/>
          </a:xfrm>
          <a:solidFill>
            <a:schemeClr val="accent3"/>
          </a:solidFill>
        </p:spPr>
        <p:txBody>
          <a:bodyPr lIns="91376" tIns="91376" rIns="91376" bIns="91376" anchor="ctr" anchorCtr="0"/>
          <a:lstStyle>
            <a:lvl1pPr marL="0" indent="0" algn="ctr">
              <a:lnSpc>
                <a:spcPct val="100000"/>
              </a:lnSpc>
              <a:spcBef>
                <a:spcPts val="0"/>
              </a:spcBef>
              <a:buNone/>
              <a:defRPr baseline="0">
                <a:solidFill>
                  <a:schemeClr val="bg1"/>
                </a:solidFill>
              </a:defRPr>
            </a:lvl1pPr>
            <a:lvl2pPr marL="621261" indent="0" algn="ctr">
              <a:buNone/>
              <a:defRPr/>
            </a:lvl2pPr>
            <a:lvl3pPr marL="1242523" indent="0" algn="ctr">
              <a:buNone/>
              <a:defRPr/>
            </a:lvl3pPr>
            <a:lvl4pPr marL="1863784" indent="0" algn="ctr">
              <a:buNone/>
              <a:defRPr/>
            </a:lvl4pPr>
            <a:lvl5pPr marL="2485039" indent="0" algn="ctr">
              <a:buNone/>
              <a:defRPr/>
            </a:lvl5pPr>
          </a:lstStyle>
          <a:p>
            <a:pPr lvl="0"/>
            <a:r>
              <a:rPr lang="en-US"/>
              <a:t>Click to edit text</a:t>
            </a:r>
          </a:p>
        </p:txBody>
      </p:sp>
      <p:sp>
        <p:nvSpPr>
          <p:cNvPr id="64" name="Text Placeholder 23"/>
          <p:cNvSpPr>
            <a:spLocks noGrp="1"/>
          </p:cNvSpPr>
          <p:nvPr>
            <p:ph type="body" sz="quarter" idx="58" hasCustomPrompt="1"/>
          </p:nvPr>
        </p:nvSpPr>
        <p:spPr>
          <a:xfrm>
            <a:off x="5506506" y="3467550"/>
            <a:ext cx="1417758" cy="2712649"/>
          </a:xfrm>
          <a:solidFill>
            <a:schemeClr val="accent3"/>
          </a:solidFill>
        </p:spPr>
        <p:txBody>
          <a:bodyPr lIns="91376" tIns="91376" rIns="91376" bIns="91376" anchor="ctr" anchorCtr="0"/>
          <a:lstStyle>
            <a:lvl1pPr marL="0" indent="0" algn="ctr">
              <a:lnSpc>
                <a:spcPct val="100000"/>
              </a:lnSpc>
              <a:spcBef>
                <a:spcPts val="0"/>
              </a:spcBef>
              <a:buNone/>
              <a:defRPr baseline="0">
                <a:solidFill>
                  <a:schemeClr val="bg1"/>
                </a:solidFill>
              </a:defRPr>
            </a:lvl1pPr>
            <a:lvl2pPr marL="621261" indent="0" algn="ctr">
              <a:buNone/>
              <a:defRPr/>
            </a:lvl2pPr>
            <a:lvl3pPr marL="1242523" indent="0" algn="ctr">
              <a:buNone/>
              <a:defRPr/>
            </a:lvl3pPr>
            <a:lvl4pPr marL="1863784" indent="0" algn="ctr">
              <a:buNone/>
              <a:defRPr/>
            </a:lvl4pPr>
            <a:lvl5pPr marL="2485039" indent="0" algn="ctr">
              <a:buNone/>
              <a:defRPr/>
            </a:lvl5pPr>
          </a:lstStyle>
          <a:p>
            <a:pPr lvl="0"/>
            <a:r>
              <a:rPr lang="en-US"/>
              <a:t>Click to edit text</a:t>
            </a:r>
          </a:p>
        </p:txBody>
      </p:sp>
      <p:sp>
        <p:nvSpPr>
          <p:cNvPr id="65" name="Text Placeholder 23"/>
          <p:cNvSpPr>
            <a:spLocks noGrp="1"/>
          </p:cNvSpPr>
          <p:nvPr>
            <p:ph type="body" sz="quarter" idx="59" hasCustomPrompt="1"/>
          </p:nvPr>
        </p:nvSpPr>
        <p:spPr>
          <a:xfrm>
            <a:off x="7136634" y="3467550"/>
            <a:ext cx="1417758" cy="2712649"/>
          </a:xfrm>
          <a:solidFill>
            <a:schemeClr val="accent3"/>
          </a:solidFill>
        </p:spPr>
        <p:txBody>
          <a:bodyPr lIns="91376" tIns="91376" rIns="91376" bIns="91376" anchor="ctr" anchorCtr="0"/>
          <a:lstStyle>
            <a:lvl1pPr marL="0" indent="0" algn="ctr">
              <a:lnSpc>
                <a:spcPct val="100000"/>
              </a:lnSpc>
              <a:spcBef>
                <a:spcPts val="0"/>
              </a:spcBef>
              <a:buNone/>
              <a:defRPr baseline="0">
                <a:solidFill>
                  <a:schemeClr val="bg1"/>
                </a:solidFill>
              </a:defRPr>
            </a:lvl1pPr>
            <a:lvl2pPr marL="621261" indent="0" algn="ctr">
              <a:buNone/>
              <a:defRPr/>
            </a:lvl2pPr>
            <a:lvl3pPr marL="1242523" indent="0" algn="ctr">
              <a:buNone/>
              <a:defRPr/>
            </a:lvl3pPr>
            <a:lvl4pPr marL="1863784" indent="0" algn="ctr">
              <a:buNone/>
              <a:defRPr/>
            </a:lvl4pPr>
            <a:lvl5pPr marL="2485039" indent="0" algn="ctr">
              <a:buNone/>
              <a:defRPr/>
            </a:lvl5pPr>
          </a:lstStyle>
          <a:p>
            <a:pPr lvl="0"/>
            <a:r>
              <a:rPr lang="en-US"/>
              <a:t>Click to edit text</a:t>
            </a:r>
          </a:p>
        </p:txBody>
      </p:sp>
      <p:sp>
        <p:nvSpPr>
          <p:cNvPr id="66" name="Text Placeholder 23"/>
          <p:cNvSpPr>
            <a:spLocks noGrp="1"/>
          </p:cNvSpPr>
          <p:nvPr>
            <p:ph type="body" sz="quarter" idx="60" hasCustomPrompt="1"/>
          </p:nvPr>
        </p:nvSpPr>
        <p:spPr>
          <a:xfrm>
            <a:off x="8766761" y="3467550"/>
            <a:ext cx="1417758" cy="2712649"/>
          </a:xfrm>
          <a:solidFill>
            <a:schemeClr val="accent3"/>
          </a:solidFill>
        </p:spPr>
        <p:txBody>
          <a:bodyPr lIns="91376" tIns="91376" rIns="91376" bIns="91376" anchor="ctr" anchorCtr="0"/>
          <a:lstStyle>
            <a:lvl1pPr marL="0" indent="0" algn="ctr">
              <a:lnSpc>
                <a:spcPct val="100000"/>
              </a:lnSpc>
              <a:spcBef>
                <a:spcPts val="0"/>
              </a:spcBef>
              <a:buNone/>
              <a:defRPr baseline="0">
                <a:solidFill>
                  <a:schemeClr val="bg1"/>
                </a:solidFill>
              </a:defRPr>
            </a:lvl1pPr>
            <a:lvl2pPr marL="621261" indent="0" algn="ctr">
              <a:buNone/>
              <a:defRPr/>
            </a:lvl2pPr>
            <a:lvl3pPr marL="1242523" indent="0" algn="ctr">
              <a:buNone/>
              <a:defRPr/>
            </a:lvl3pPr>
            <a:lvl4pPr marL="1863784" indent="0" algn="ctr">
              <a:buNone/>
              <a:defRPr/>
            </a:lvl4pPr>
            <a:lvl5pPr marL="2485039" indent="0" algn="ctr">
              <a:buNone/>
              <a:defRPr/>
            </a:lvl5pPr>
          </a:lstStyle>
          <a:p>
            <a:pPr lvl="0"/>
            <a:r>
              <a:rPr lang="en-US"/>
              <a:t>Click to edit text</a:t>
            </a:r>
          </a:p>
        </p:txBody>
      </p:sp>
      <p:sp>
        <p:nvSpPr>
          <p:cNvPr id="67" name="Text Placeholder 23"/>
          <p:cNvSpPr>
            <a:spLocks noGrp="1"/>
          </p:cNvSpPr>
          <p:nvPr>
            <p:ph type="body" sz="quarter" idx="61" hasCustomPrompt="1"/>
          </p:nvPr>
        </p:nvSpPr>
        <p:spPr>
          <a:xfrm>
            <a:off x="10396893" y="3467550"/>
            <a:ext cx="1417758" cy="2712649"/>
          </a:xfrm>
          <a:solidFill>
            <a:schemeClr val="accent3"/>
          </a:solidFill>
        </p:spPr>
        <p:txBody>
          <a:bodyPr lIns="91376" tIns="91376" rIns="91376" bIns="91376" anchor="ctr" anchorCtr="0"/>
          <a:lstStyle>
            <a:lvl1pPr marL="0" indent="0" algn="ctr">
              <a:lnSpc>
                <a:spcPct val="100000"/>
              </a:lnSpc>
              <a:spcBef>
                <a:spcPts val="0"/>
              </a:spcBef>
              <a:buNone/>
              <a:defRPr baseline="0">
                <a:solidFill>
                  <a:schemeClr val="bg1"/>
                </a:solidFill>
              </a:defRPr>
            </a:lvl1pPr>
            <a:lvl2pPr marL="621261" indent="0" algn="ctr">
              <a:buNone/>
              <a:defRPr/>
            </a:lvl2pPr>
            <a:lvl3pPr marL="1242523" indent="0" algn="ctr">
              <a:buNone/>
              <a:defRPr/>
            </a:lvl3pPr>
            <a:lvl4pPr marL="1863784" indent="0" algn="ctr">
              <a:buNone/>
              <a:defRPr/>
            </a:lvl4pPr>
            <a:lvl5pPr marL="2485039" indent="0" algn="ctr">
              <a:buNone/>
              <a:defRPr/>
            </a:lvl5pPr>
          </a:lstStyle>
          <a:p>
            <a:pPr lvl="0"/>
            <a:r>
              <a:rPr lang="en-US"/>
              <a:t>Click to edit text</a:t>
            </a:r>
          </a:p>
        </p:txBody>
      </p:sp>
    </p:spTree>
    <p:extLst>
      <p:ext uri="{BB962C8B-B14F-4D97-AF65-F5344CB8AC3E}">
        <p14:creationId xmlns:p14="http://schemas.microsoft.com/office/powerpoint/2010/main" val="3537169348"/>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Chart">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621825" y="2489106"/>
            <a:ext cx="7939049" cy="742187"/>
          </a:xfrm>
        </p:spPr>
        <p:txBody>
          <a:bodyPr/>
          <a:lstStyle>
            <a:lvl1pPr marL="0" indent="0">
              <a:buNone/>
              <a:defRPr/>
            </a:lvl1pPr>
          </a:lstStyle>
          <a:p>
            <a:r>
              <a:rPr lang="en-US"/>
              <a:t>Click to add chart</a:t>
            </a:r>
          </a:p>
        </p:txBody>
      </p:sp>
      <p:sp>
        <p:nvSpPr>
          <p:cNvPr id="19" name="Text Placeholder 13"/>
          <p:cNvSpPr>
            <a:spLocks noGrp="1"/>
          </p:cNvSpPr>
          <p:nvPr>
            <p:ph type="body" sz="quarter" idx="19" hasCustomPrompt="1"/>
          </p:nvPr>
        </p:nvSpPr>
        <p:spPr>
          <a:xfrm>
            <a:off x="621824" y="1101020"/>
            <a:ext cx="11192828" cy="414353"/>
          </a:xfrm>
        </p:spPr>
        <p:txBody>
          <a:bodyPr/>
          <a:lstStyle>
            <a:lvl1pPr marL="0" indent="0">
              <a:buNone/>
              <a:defRPr sz="1632">
                <a:solidFill>
                  <a:schemeClr val="tx1"/>
                </a:solidFill>
              </a:defRPr>
            </a:lvl1pPr>
            <a:lvl2pPr marL="237292" indent="0">
              <a:buNone/>
              <a:defRPr sz="1632">
                <a:solidFill>
                  <a:schemeClr val="tx1"/>
                </a:solidFill>
              </a:defRPr>
            </a:lvl2pPr>
            <a:lvl3pPr marL="465932" indent="0">
              <a:buNone/>
              <a:defRPr sz="1632">
                <a:solidFill>
                  <a:schemeClr val="tx1"/>
                </a:solidFill>
              </a:defRPr>
            </a:lvl3pPr>
            <a:lvl4pPr marL="703245" indent="0">
              <a:buNone/>
              <a:defRPr sz="1632">
                <a:solidFill>
                  <a:schemeClr val="tx1"/>
                </a:solidFill>
              </a:defRPr>
            </a:lvl4pPr>
            <a:lvl5pPr marL="931891" indent="0">
              <a:buNone/>
              <a:defRPr sz="1632">
                <a:solidFill>
                  <a:schemeClr val="tx1"/>
                </a:solidFill>
              </a:defRPr>
            </a:lvl5pPr>
          </a:lstStyle>
          <a:p>
            <a:pPr lvl="0"/>
            <a:r>
              <a:rPr lang="en-US"/>
              <a:t>Click to edit text</a:t>
            </a:r>
          </a:p>
        </p:txBody>
      </p:sp>
      <p:sp>
        <p:nvSpPr>
          <p:cNvPr id="10" name="Date Placeholder 9"/>
          <p:cNvSpPr>
            <a:spLocks noGrp="1"/>
          </p:cNvSpPr>
          <p:nvPr>
            <p:ph type="dt" sz="half" idx="20"/>
          </p:nvPr>
        </p:nvSpPr>
        <p:spPr>
          <a:xfrm>
            <a:off x="2621607" y="6474108"/>
            <a:ext cx="1494383" cy="188345"/>
          </a:xfrm>
          <a:prstGeom prst="rect">
            <a:avLst/>
          </a:prstGeom>
        </p:spPr>
        <p:txBody>
          <a:bodyPr/>
          <a:lstStyle/>
          <a:p>
            <a:fld id="{584AA3AE-8B7C-4A0B-A024-09A52F190D82}" type="datetime1">
              <a:rPr lang="en-US" smtClean="0"/>
              <a:pPr/>
              <a:t>11/20/2017</a:t>
            </a:fld>
            <a:endParaRPr lang="en-US"/>
          </a:p>
        </p:txBody>
      </p:sp>
      <p:sp>
        <p:nvSpPr>
          <p:cNvPr id="20" name="Footer Placeholder 19"/>
          <p:cNvSpPr>
            <a:spLocks noGrp="1"/>
          </p:cNvSpPr>
          <p:nvPr>
            <p:ph type="ftr" sz="quarter" idx="21"/>
          </p:nvPr>
        </p:nvSpPr>
        <p:spPr>
          <a:xfrm>
            <a:off x="950593" y="6474135"/>
            <a:ext cx="1671013" cy="188347"/>
          </a:xfrm>
          <a:prstGeom prst="rect">
            <a:avLst/>
          </a:prstGeom>
        </p:spPr>
        <p:txBody>
          <a:bodyPr/>
          <a:lstStyle/>
          <a:p>
            <a:r>
              <a:rPr lang="en-US"/>
              <a:t>Microsoft confidential</a:t>
            </a:r>
          </a:p>
        </p:txBody>
      </p:sp>
      <p:sp>
        <p:nvSpPr>
          <p:cNvPr id="21" name="Slide Number Placeholder 20"/>
          <p:cNvSpPr>
            <a:spLocks noGrp="1"/>
          </p:cNvSpPr>
          <p:nvPr>
            <p:ph type="sldNum" sz="quarter" idx="22"/>
          </p:nvPr>
        </p:nvSpPr>
        <p:spPr>
          <a:xfrm>
            <a:off x="621824" y="6474106"/>
            <a:ext cx="311356" cy="188348"/>
          </a:xfrm>
          <a:prstGeom prst="rect">
            <a:avLst/>
          </a:prstGeom>
        </p:spPr>
        <p:txBody>
          <a:bodyPr/>
          <a:lstStyle/>
          <a:p>
            <a:fld id="{B6F15528-21DE-4FAA-801E-634DDDAF4B2B}" type="slidenum">
              <a:rPr lang="en-US" smtClean="0"/>
              <a:pPr/>
              <a:t>‹#›</a:t>
            </a:fld>
            <a:endParaRPr lang="en-US"/>
          </a:p>
        </p:txBody>
      </p:sp>
      <p:sp>
        <p:nvSpPr>
          <p:cNvPr id="22" name="Title 21"/>
          <p:cNvSpPr>
            <a:spLocks noGrp="1"/>
          </p:cNvSpPr>
          <p:nvPr>
            <p:ph type="title" hasCustomPrompt="1"/>
          </p:nvPr>
        </p:nvSpPr>
        <p:spPr>
          <a:xfrm>
            <a:off x="621824" y="546631"/>
            <a:ext cx="11192828" cy="527357"/>
          </a:xfrm>
        </p:spPr>
        <p:txBody>
          <a:bodyPr/>
          <a:lstStyle/>
          <a:p>
            <a:r>
              <a:rPr lang="en-US"/>
              <a:t>Click to edit title</a:t>
            </a:r>
          </a:p>
        </p:txBody>
      </p:sp>
      <p:sp>
        <p:nvSpPr>
          <p:cNvPr id="26" name="Text Placeholder 24"/>
          <p:cNvSpPr>
            <a:spLocks noGrp="1"/>
          </p:cNvSpPr>
          <p:nvPr>
            <p:ph type="body" sz="quarter" idx="25" hasCustomPrompt="1"/>
          </p:nvPr>
        </p:nvSpPr>
        <p:spPr>
          <a:xfrm>
            <a:off x="8768150" y="2437316"/>
            <a:ext cx="3048663" cy="1480710"/>
          </a:xfrm>
        </p:spPr>
        <p:txBody>
          <a:bodyPr/>
          <a:lstStyle>
            <a:lvl1pPr marL="0" indent="0">
              <a:lnSpc>
                <a:spcPct val="105000"/>
              </a:lnSpc>
              <a:buNone/>
              <a:defRPr>
                <a:solidFill>
                  <a:schemeClr val="accent1"/>
                </a:solidFill>
              </a:defRPr>
            </a:lvl1pPr>
            <a:lvl2pPr marL="0" indent="0">
              <a:buNone/>
              <a:defRPr sz="1632"/>
            </a:lvl2pPr>
            <a:lvl3pPr marL="388285" indent="-155310">
              <a:defRPr sz="1632"/>
            </a:lvl3pPr>
            <a:lvl4pPr marL="625579" indent="-155310">
              <a:defRPr sz="1632"/>
            </a:lvl4pPr>
            <a:lvl5pPr marL="854238" indent="-155310">
              <a:defRPr sz="1632"/>
            </a:lvl5pPr>
          </a:lstStyle>
          <a:p>
            <a:pPr lvl="0"/>
            <a:r>
              <a:rPr lang="en-US"/>
              <a:t>Click to edit text</a:t>
            </a:r>
          </a:p>
        </p:txBody>
      </p:sp>
      <p:sp>
        <p:nvSpPr>
          <p:cNvPr id="27" name="Text Placeholder 21"/>
          <p:cNvSpPr>
            <a:spLocks noGrp="1"/>
          </p:cNvSpPr>
          <p:nvPr>
            <p:ph type="body" sz="quarter" idx="26" hasCustomPrompt="1"/>
          </p:nvPr>
        </p:nvSpPr>
        <p:spPr>
          <a:xfrm>
            <a:off x="8768150" y="2784480"/>
            <a:ext cx="3048663"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32" name="Text Placeholder 2"/>
          <p:cNvSpPr>
            <a:spLocks noGrp="1"/>
          </p:cNvSpPr>
          <p:nvPr>
            <p:ph type="body" sz="quarter" idx="24" hasCustomPrompt="1"/>
          </p:nvPr>
        </p:nvSpPr>
        <p:spPr>
          <a:xfrm>
            <a:off x="8768148" y="4824953"/>
            <a:ext cx="3046504" cy="357850"/>
          </a:xfrm>
        </p:spPr>
        <p:txBody>
          <a:bodyPr/>
          <a:lstStyle>
            <a:lvl1pPr marL="0" indent="0">
              <a:buNone/>
              <a:defRPr sz="1224">
                <a:solidFill>
                  <a:schemeClr val="tx2">
                    <a:lumMod val="40000"/>
                    <a:lumOff val="60000"/>
                  </a:schemeClr>
                </a:solidFill>
              </a:defRPr>
            </a:lvl1pPr>
            <a:lvl2pPr>
              <a:defRPr sz="1224">
                <a:solidFill>
                  <a:schemeClr val="tx2">
                    <a:lumMod val="40000"/>
                    <a:lumOff val="60000"/>
                  </a:schemeClr>
                </a:solidFill>
              </a:defRPr>
            </a:lvl2pPr>
            <a:lvl3pPr>
              <a:defRPr sz="1224">
                <a:solidFill>
                  <a:schemeClr val="tx2">
                    <a:lumMod val="40000"/>
                    <a:lumOff val="60000"/>
                  </a:schemeClr>
                </a:solidFill>
              </a:defRPr>
            </a:lvl3pPr>
            <a:lvl4pPr>
              <a:defRPr sz="1224">
                <a:solidFill>
                  <a:schemeClr val="tx2">
                    <a:lumMod val="40000"/>
                    <a:lumOff val="60000"/>
                  </a:schemeClr>
                </a:solidFill>
              </a:defRPr>
            </a:lvl4pPr>
            <a:lvl5pPr marL="931891" indent="0">
              <a:buNone/>
              <a:defRPr sz="1224">
                <a:solidFill>
                  <a:schemeClr val="tx2">
                    <a:lumMod val="40000"/>
                    <a:lumOff val="60000"/>
                  </a:schemeClr>
                </a:solidFill>
              </a:defRPr>
            </a:lvl5pPr>
          </a:lstStyle>
          <a:p>
            <a:pPr lvl="0"/>
            <a:r>
              <a:rPr lang="en-US"/>
              <a:t>Click to edit text</a:t>
            </a:r>
          </a:p>
        </p:txBody>
      </p:sp>
    </p:spTree>
    <p:extLst>
      <p:ext uri="{BB962C8B-B14F-4D97-AF65-F5344CB8AC3E}">
        <p14:creationId xmlns:p14="http://schemas.microsoft.com/office/powerpoint/2010/main" val="3806523457"/>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Chart Large">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621824" y="2489131"/>
            <a:ext cx="11192828" cy="742187"/>
          </a:xfrm>
        </p:spPr>
        <p:txBody>
          <a:bodyPr/>
          <a:lstStyle>
            <a:lvl1pPr marL="0" indent="0">
              <a:buNone/>
              <a:defRPr/>
            </a:lvl1pPr>
          </a:lstStyle>
          <a:p>
            <a:r>
              <a:rPr lang="en-US"/>
              <a:t>Click to add chart</a:t>
            </a:r>
          </a:p>
        </p:txBody>
      </p:sp>
      <p:sp>
        <p:nvSpPr>
          <p:cNvPr id="15" name="Text Placeholder 13"/>
          <p:cNvSpPr>
            <a:spLocks noGrp="1"/>
          </p:cNvSpPr>
          <p:nvPr>
            <p:ph type="body" sz="quarter" idx="17" hasCustomPrompt="1"/>
          </p:nvPr>
        </p:nvSpPr>
        <p:spPr>
          <a:xfrm>
            <a:off x="621824" y="1101020"/>
            <a:ext cx="11192828" cy="414353"/>
          </a:xfrm>
        </p:spPr>
        <p:txBody>
          <a:bodyPr/>
          <a:lstStyle>
            <a:lvl1pPr marL="0" indent="0">
              <a:buNone/>
              <a:defRPr sz="1632">
                <a:solidFill>
                  <a:schemeClr val="tx1"/>
                </a:solidFill>
              </a:defRPr>
            </a:lvl1pPr>
            <a:lvl2pPr marL="237292" indent="0">
              <a:buNone/>
              <a:defRPr sz="1632">
                <a:solidFill>
                  <a:schemeClr val="tx1"/>
                </a:solidFill>
              </a:defRPr>
            </a:lvl2pPr>
            <a:lvl3pPr marL="465932" indent="0">
              <a:buNone/>
              <a:defRPr sz="1632">
                <a:solidFill>
                  <a:schemeClr val="tx1"/>
                </a:solidFill>
              </a:defRPr>
            </a:lvl3pPr>
            <a:lvl4pPr marL="703245" indent="0">
              <a:buNone/>
              <a:defRPr sz="1632">
                <a:solidFill>
                  <a:schemeClr val="tx1"/>
                </a:solidFill>
              </a:defRPr>
            </a:lvl4pPr>
            <a:lvl5pPr marL="931891" indent="0">
              <a:buNone/>
              <a:defRPr sz="1632">
                <a:solidFill>
                  <a:schemeClr val="tx1"/>
                </a:solidFill>
              </a:defRPr>
            </a:lvl5pPr>
          </a:lstStyle>
          <a:p>
            <a:pPr lvl="0"/>
            <a:r>
              <a:rPr lang="en-US"/>
              <a:t>Click to edit text</a:t>
            </a:r>
          </a:p>
        </p:txBody>
      </p:sp>
      <p:sp>
        <p:nvSpPr>
          <p:cNvPr id="3" name="Date Placeholder 2"/>
          <p:cNvSpPr>
            <a:spLocks noGrp="1"/>
          </p:cNvSpPr>
          <p:nvPr>
            <p:ph type="dt" sz="half" idx="19"/>
          </p:nvPr>
        </p:nvSpPr>
        <p:spPr>
          <a:xfrm>
            <a:off x="2621607" y="6474108"/>
            <a:ext cx="1494383" cy="188345"/>
          </a:xfrm>
          <a:prstGeom prst="rect">
            <a:avLst/>
          </a:prstGeom>
        </p:spPr>
        <p:txBody>
          <a:bodyPr/>
          <a:lstStyle/>
          <a:p>
            <a:fld id="{CB2F6113-26C8-46B1-B8CF-8E23009C193B}" type="datetime1">
              <a:rPr lang="en-US" smtClean="0"/>
              <a:pPr/>
              <a:t>11/20/2017</a:t>
            </a:fld>
            <a:endParaRPr lang="en-US"/>
          </a:p>
        </p:txBody>
      </p:sp>
      <p:sp>
        <p:nvSpPr>
          <p:cNvPr id="7" name="Footer Placeholder 6"/>
          <p:cNvSpPr>
            <a:spLocks noGrp="1"/>
          </p:cNvSpPr>
          <p:nvPr>
            <p:ph type="ftr" sz="quarter" idx="20"/>
          </p:nvPr>
        </p:nvSpPr>
        <p:spPr>
          <a:xfrm>
            <a:off x="950593" y="6474135"/>
            <a:ext cx="1671013" cy="188347"/>
          </a:xfrm>
          <a:prstGeom prst="rect">
            <a:avLst/>
          </a:prstGeom>
        </p:spPr>
        <p:txBody>
          <a:bodyPr/>
          <a:lstStyle/>
          <a:p>
            <a:r>
              <a:rPr lang="en-US"/>
              <a:t>Microsoft confidential</a:t>
            </a:r>
          </a:p>
        </p:txBody>
      </p:sp>
      <p:sp>
        <p:nvSpPr>
          <p:cNvPr id="10" name="Slide Number Placeholder 9"/>
          <p:cNvSpPr>
            <a:spLocks noGrp="1"/>
          </p:cNvSpPr>
          <p:nvPr>
            <p:ph type="sldNum" sz="quarter" idx="21"/>
          </p:nvPr>
        </p:nvSpPr>
        <p:spPr>
          <a:xfrm>
            <a:off x="621824" y="6474106"/>
            <a:ext cx="311356" cy="188348"/>
          </a:xfrm>
          <a:prstGeom prst="rect">
            <a:avLst/>
          </a:prstGeom>
        </p:spPr>
        <p:txBody>
          <a:bodyPr/>
          <a:lstStyle/>
          <a:p>
            <a:fld id="{B6F15528-21DE-4FAA-801E-634DDDAF4B2B}" type="slidenum">
              <a:rPr lang="en-US" smtClean="0"/>
              <a:pPr/>
              <a:t>‹#›</a:t>
            </a:fld>
            <a:endParaRPr lang="en-US"/>
          </a:p>
        </p:txBody>
      </p:sp>
      <p:sp>
        <p:nvSpPr>
          <p:cNvPr id="16" name="Title 15"/>
          <p:cNvSpPr>
            <a:spLocks noGrp="1"/>
          </p:cNvSpPr>
          <p:nvPr>
            <p:ph type="title" hasCustomPrompt="1"/>
          </p:nvPr>
        </p:nvSpPr>
        <p:spPr>
          <a:xfrm>
            <a:off x="621824" y="546631"/>
            <a:ext cx="11192828" cy="527357"/>
          </a:xfrm>
        </p:spPr>
        <p:txBody>
          <a:bodyPr/>
          <a:lstStyle/>
          <a:p>
            <a:r>
              <a:rPr lang="en-US"/>
              <a:t>Click to edit title</a:t>
            </a:r>
          </a:p>
        </p:txBody>
      </p:sp>
      <p:sp>
        <p:nvSpPr>
          <p:cNvPr id="20" name="Text Placeholder 2"/>
          <p:cNvSpPr>
            <a:spLocks noGrp="1"/>
          </p:cNvSpPr>
          <p:nvPr>
            <p:ph type="body" sz="quarter" idx="24" hasCustomPrompt="1"/>
          </p:nvPr>
        </p:nvSpPr>
        <p:spPr>
          <a:xfrm>
            <a:off x="10393956" y="2489131"/>
            <a:ext cx="1420696" cy="357850"/>
          </a:xfrm>
        </p:spPr>
        <p:txBody>
          <a:bodyPr/>
          <a:lstStyle>
            <a:lvl1pPr marL="0" indent="0">
              <a:buNone/>
              <a:defRPr sz="1224">
                <a:solidFill>
                  <a:schemeClr val="tx2">
                    <a:lumMod val="40000"/>
                    <a:lumOff val="60000"/>
                  </a:schemeClr>
                </a:solidFill>
              </a:defRPr>
            </a:lvl1pPr>
            <a:lvl2pPr>
              <a:defRPr sz="1224">
                <a:solidFill>
                  <a:schemeClr val="tx2">
                    <a:lumMod val="40000"/>
                    <a:lumOff val="60000"/>
                  </a:schemeClr>
                </a:solidFill>
              </a:defRPr>
            </a:lvl2pPr>
            <a:lvl3pPr>
              <a:defRPr sz="1224">
                <a:solidFill>
                  <a:schemeClr val="tx2">
                    <a:lumMod val="40000"/>
                    <a:lumOff val="60000"/>
                  </a:schemeClr>
                </a:solidFill>
              </a:defRPr>
            </a:lvl3pPr>
            <a:lvl4pPr>
              <a:defRPr sz="1224">
                <a:solidFill>
                  <a:schemeClr val="tx2">
                    <a:lumMod val="40000"/>
                    <a:lumOff val="60000"/>
                  </a:schemeClr>
                </a:solidFill>
              </a:defRPr>
            </a:lvl4pPr>
            <a:lvl5pPr marL="931891" indent="0">
              <a:buNone/>
              <a:defRPr sz="1224">
                <a:solidFill>
                  <a:schemeClr val="tx2">
                    <a:lumMod val="40000"/>
                    <a:lumOff val="60000"/>
                  </a:schemeClr>
                </a:solidFill>
              </a:defRPr>
            </a:lvl5pPr>
          </a:lstStyle>
          <a:p>
            <a:pPr lvl="0"/>
            <a:r>
              <a:rPr lang="en-US"/>
              <a:t>Click to edit text</a:t>
            </a:r>
          </a:p>
        </p:txBody>
      </p:sp>
    </p:spTree>
    <p:extLst>
      <p:ext uri="{BB962C8B-B14F-4D97-AF65-F5344CB8AC3E}">
        <p14:creationId xmlns:p14="http://schemas.microsoft.com/office/powerpoint/2010/main" val="835118104"/>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userDrawn="1">
  <p:cSld name="Chart With Two Columns Text">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621825" y="1660150"/>
            <a:ext cx="7939049" cy="742187"/>
          </a:xfrm>
        </p:spPr>
        <p:txBody>
          <a:bodyPr/>
          <a:lstStyle>
            <a:lvl1pPr marL="0" indent="0">
              <a:buNone/>
              <a:defRPr/>
            </a:lvl1pPr>
          </a:lstStyle>
          <a:p>
            <a:r>
              <a:rPr lang="en-US"/>
              <a:t>Click to add chart</a:t>
            </a:r>
          </a:p>
        </p:txBody>
      </p:sp>
      <p:sp>
        <p:nvSpPr>
          <p:cNvPr id="16" name="Text Placeholder 13"/>
          <p:cNvSpPr>
            <a:spLocks noGrp="1"/>
          </p:cNvSpPr>
          <p:nvPr>
            <p:ph type="body" sz="quarter" idx="20" hasCustomPrompt="1"/>
          </p:nvPr>
        </p:nvSpPr>
        <p:spPr>
          <a:xfrm>
            <a:off x="621824" y="1101020"/>
            <a:ext cx="11192828" cy="414353"/>
          </a:xfrm>
        </p:spPr>
        <p:txBody>
          <a:bodyPr/>
          <a:lstStyle>
            <a:lvl1pPr marL="0" indent="0">
              <a:buNone/>
              <a:defRPr sz="1632">
                <a:solidFill>
                  <a:schemeClr val="tx1"/>
                </a:solidFill>
              </a:defRPr>
            </a:lvl1pPr>
            <a:lvl2pPr marL="237292" indent="0">
              <a:buNone/>
              <a:defRPr sz="1632">
                <a:solidFill>
                  <a:schemeClr val="tx1"/>
                </a:solidFill>
              </a:defRPr>
            </a:lvl2pPr>
            <a:lvl3pPr marL="465932" indent="0">
              <a:buNone/>
              <a:defRPr sz="1632">
                <a:solidFill>
                  <a:schemeClr val="tx1"/>
                </a:solidFill>
              </a:defRPr>
            </a:lvl3pPr>
            <a:lvl4pPr marL="703245" indent="0">
              <a:buNone/>
              <a:defRPr sz="1632">
                <a:solidFill>
                  <a:schemeClr val="tx1"/>
                </a:solidFill>
              </a:defRPr>
            </a:lvl4pPr>
            <a:lvl5pPr marL="931891" indent="0">
              <a:buNone/>
              <a:defRPr sz="1632">
                <a:solidFill>
                  <a:schemeClr val="tx1"/>
                </a:solidFill>
              </a:defRPr>
            </a:lvl5pPr>
          </a:lstStyle>
          <a:p>
            <a:pPr lvl="0"/>
            <a:r>
              <a:rPr lang="en-US"/>
              <a:t>Click to edit text</a:t>
            </a:r>
          </a:p>
        </p:txBody>
      </p:sp>
      <p:sp>
        <p:nvSpPr>
          <p:cNvPr id="2" name="Date Placeholder 1"/>
          <p:cNvSpPr>
            <a:spLocks noGrp="1"/>
          </p:cNvSpPr>
          <p:nvPr>
            <p:ph type="dt" sz="half" idx="21"/>
          </p:nvPr>
        </p:nvSpPr>
        <p:spPr>
          <a:xfrm>
            <a:off x="2621607" y="6474108"/>
            <a:ext cx="1494383" cy="188345"/>
          </a:xfrm>
          <a:prstGeom prst="rect">
            <a:avLst/>
          </a:prstGeom>
        </p:spPr>
        <p:txBody>
          <a:bodyPr/>
          <a:lstStyle/>
          <a:p>
            <a:fld id="{33904823-F956-4FEF-8469-D45BBA2EDF0A}" type="datetime1">
              <a:rPr lang="en-US" smtClean="0"/>
              <a:pPr/>
              <a:t>11/20/2017</a:t>
            </a:fld>
            <a:endParaRPr lang="en-US"/>
          </a:p>
        </p:txBody>
      </p:sp>
      <p:sp>
        <p:nvSpPr>
          <p:cNvPr id="3" name="Footer Placeholder 2"/>
          <p:cNvSpPr>
            <a:spLocks noGrp="1"/>
          </p:cNvSpPr>
          <p:nvPr>
            <p:ph type="ftr" sz="quarter" idx="22"/>
          </p:nvPr>
        </p:nvSpPr>
        <p:spPr>
          <a:xfrm>
            <a:off x="950593" y="6474135"/>
            <a:ext cx="1671013" cy="188347"/>
          </a:xfrm>
          <a:prstGeom prst="rect">
            <a:avLst/>
          </a:prstGeom>
        </p:spPr>
        <p:txBody>
          <a:bodyPr/>
          <a:lstStyle/>
          <a:p>
            <a:r>
              <a:rPr lang="en-US"/>
              <a:t>Microsoft confidential</a:t>
            </a:r>
          </a:p>
        </p:txBody>
      </p:sp>
      <p:sp>
        <p:nvSpPr>
          <p:cNvPr id="7" name="Slide Number Placeholder 6"/>
          <p:cNvSpPr>
            <a:spLocks noGrp="1"/>
          </p:cNvSpPr>
          <p:nvPr>
            <p:ph type="sldNum" sz="quarter" idx="23"/>
          </p:nvPr>
        </p:nvSpPr>
        <p:spPr>
          <a:xfrm>
            <a:off x="621824" y="6474106"/>
            <a:ext cx="311356" cy="188348"/>
          </a:xfrm>
          <a:prstGeom prst="rect">
            <a:avLst/>
          </a:prstGeom>
        </p:spPr>
        <p:txBody>
          <a:bodyPr/>
          <a:lstStyle/>
          <a:p>
            <a:fld id="{B6F15528-21DE-4FAA-801E-634DDDAF4B2B}" type="slidenum">
              <a:rPr lang="en-US" smtClean="0"/>
              <a:pPr/>
              <a:t>‹#›</a:t>
            </a:fld>
            <a:endParaRPr lang="en-US"/>
          </a:p>
        </p:txBody>
      </p:sp>
      <p:sp>
        <p:nvSpPr>
          <p:cNvPr id="10" name="Title 9"/>
          <p:cNvSpPr>
            <a:spLocks noGrp="1"/>
          </p:cNvSpPr>
          <p:nvPr>
            <p:ph type="title" hasCustomPrompt="1"/>
          </p:nvPr>
        </p:nvSpPr>
        <p:spPr>
          <a:xfrm>
            <a:off x="621824" y="546631"/>
            <a:ext cx="11192828" cy="527357"/>
          </a:xfrm>
        </p:spPr>
        <p:txBody>
          <a:bodyPr/>
          <a:lstStyle/>
          <a:p>
            <a:r>
              <a:rPr lang="en-US"/>
              <a:t>Click to edit title</a:t>
            </a:r>
          </a:p>
        </p:txBody>
      </p:sp>
      <p:sp>
        <p:nvSpPr>
          <p:cNvPr id="21" name="Text Placeholder 24"/>
          <p:cNvSpPr>
            <a:spLocks noGrp="1"/>
          </p:cNvSpPr>
          <p:nvPr>
            <p:ph type="body" sz="quarter" idx="25" hasCustomPrompt="1"/>
          </p:nvPr>
        </p:nvSpPr>
        <p:spPr>
          <a:xfrm>
            <a:off x="5512210" y="1594998"/>
            <a:ext cx="3048663" cy="1480710"/>
          </a:xfrm>
        </p:spPr>
        <p:txBody>
          <a:bodyPr/>
          <a:lstStyle>
            <a:lvl1pPr marL="0" indent="0">
              <a:lnSpc>
                <a:spcPct val="105000"/>
              </a:lnSpc>
              <a:buNone/>
              <a:defRPr>
                <a:solidFill>
                  <a:schemeClr val="accent1"/>
                </a:solidFill>
              </a:defRPr>
            </a:lvl1pPr>
            <a:lvl2pPr marL="0" indent="0">
              <a:buNone/>
              <a:defRPr sz="1632"/>
            </a:lvl2pPr>
            <a:lvl3pPr marL="388285" indent="-155310">
              <a:defRPr sz="1632"/>
            </a:lvl3pPr>
            <a:lvl4pPr marL="625579" indent="-155310">
              <a:defRPr sz="1632"/>
            </a:lvl4pPr>
            <a:lvl5pPr marL="854238" indent="-155310">
              <a:defRPr sz="1632"/>
            </a:lvl5pPr>
          </a:lstStyle>
          <a:p>
            <a:pPr lvl="0"/>
            <a:r>
              <a:rPr lang="en-US"/>
              <a:t>Click to edit text</a:t>
            </a:r>
          </a:p>
        </p:txBody>
      </p:sp>
      <p:sp>
        <p:nvSpPr>
          <p:cNvPr id="22" name="Text Placeholder 21"/>
          <p:cNvSpPr>
            <a:spLocks noGrp="1"/>
          </p:cNvSpPr>
          <p:nvPr>
            <p:ph type="body" sz="quarter" idx="26" hasCustomPrompt="1"/>
          </p:nvPr>
        </p:nvSpPr>
        <p:spPr>
          <a:xfrm>
            <a:off x="5512210" y="1942192"/>
            <a:ext cx="3048663"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23" name="Text Placeholder 24"/>
          <p:cNvSpPr>
            <a:spLocks noGrp="1"/>
          </p:cNvSpPr>
          <p:nvPr>
            <p:ph type="body" sz="quarter" idx="27" hasCustomPrompt="1"/>
          </p:nvPr>
        </p:nvSpPr>
        <p:spPr>
          <a:xfrm>
            <a:off x="8765990" y="1594998"/>
            <a:ext cx="3048663" cy="1480710"/>
          </a:xfrm>
        </p:spPr>
        <p:txBody>
          <a:bodyPr/>
          <a:lstStyle>
            <a:lvl1pPr marL="0" indent="0">
              <a:lnSpc>
                <a:spcPct val="105000"/>
              </a:lnSpc>
              <a:buNone/>
              <a:defRPr>
                <a:solidFill>
                  <a:schemeClr val="accent1"/>
                </a:solidFill>
              </a:defRPr>
            </a:lvl1pPr>
            <a:lvl2pPr marL="0" indent="0">
              <a:buNone/>
              <a:defRPr sz="1632"/>
            </a:lvl2pPr>
            <a:lvl3pPr marL="388285" indent="-155310">
              <a:defRPr sz="1632"/>
            </a:lvl3pPr>
            <a:lvl4pPr marL="625579" indent="-155310">
              <a:defRPr sz="1632"/>
            </a:lvl4pPr>
            <a:lvl5pPr marL="854238" indent="-155310">
              <a:defRPr sz="1632"/>
            </a:lvl5pPr>
          </a:lstStyle>
          <a:p>
            <a:pPr lvl="0"/>
            <a:r>
              <a:rPr lang="en-US"/>
              <a:t>Click to edit text</a:t>
            </a:r>
          </a:p>
        </p:txBody>
      </p:sp>
      <p:sp>
        <p:nvSpPr>
          <p:cNvPr id="24" name="Text Placeholder 21"/>
          <p:cNvSpPr>
            <a:spLocks noGrp="1"/>
          </p:cNvSpPr>
          <p:nvPr>
            <p:ph type="body" sz="quarter" idx="28" hasCustomPrompt="1"/>
          </p:nvPr>
        </p:nvSpPr>
        <p:spPr>
          <a:xfrm>
            <a:off x="8768150" y="1942192"/>
            <a:ext cx="3048663"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27" name="Text Placeholder 2"/>
          <p:cNvSpPr>
            <a:spLocks noGrp="1"/>
          </p:cNvSpPr>
          <p:nvPr>
            <p:ph type="body" sz="quarter" idx="24" hasCustomPrompt="1"/>
          </p:nvPr>
        </p:nvSpPr>
        <p:spPr>
          <a:xfrm>
            <a:off x="8768157" y="5453170"/>
            <a:ext cx="3048662" cy="357850"/>
          </a:xfrm>
        </p:spPr>
        <p:txBody>
          <a:bodyPr/>
          <a:lstStyle>
            <a:lvl1pPr marL="0" indent="0">
              <a:buNone/>
              <a:defRPr sz="1224">
                <a:solidFill>
                  <a:schemeClr val="tx2">
                    <a:lumMod val="40000"/>
                    <a:lumOff val="60000"/>
                  </a:schemeClr>
                </a:solidFill>
              </a:defRPr>
            </a:lvl1pPr>
            <a:lvl2pPr>
              <a:defRPr sz="1224">
                <a:solidFill>
                  <a:schemeClr val="tx2">
                    <a:lumMod val="40000"/>
                    <a:lumOff val="60000"/>
                  </a:schemeClr>
                </a:solidFill>
              </a:defRPr>
            </a:lvl2pPr>
            <a:lvl3pPr>
              <a:defRPr sz="1224">
                <a:solidFill>
                  <a:schemeClr val="tx2">
                    <a:lumMod val="40000"/>
                    <a:lumOff val="60000"/>
                  </a:schemeClr>
                </a:solidFill>
              </a:defRPr>
            </a:lvl3pPr>
            <a:lvl4pPr>
              <a:defRPr sz="1224">
                <a:solidFill>
                  <a:schemeClr val="tx2">
                    <a:lumMod val="40000"/>
                    <a:lumOff val="60000"/>
                  </a:schemeClr>
                </a:solidFill>
              </a:defRPr>
            </a:lvl4pPr>
            <a:lvl5pPr marL="931891" indent="0">
              <a:buNone/>
              <a:defRPr sz="1224">
                <a:solidFill>
                  <a:schemeClr val="tx2">
                    <a:lumMod val="40000"/>
                    <a:lumOff val="60000"/>
                  </a:schemeClr>
                </a:solidFill>
              </a:defRPr>
            </a:lvl5pPr>
          </a:lstStyle>
          <a:p>
            <a:pPr lvl="0"/>
            <a:r>
              <a:rPr lang="en-US"/>
              <a:t>Click to edit text</a:t>
            </a:r>
          </a:p>
        </p:txBody>
      </p:sp>
    </p:spTree>
    <p:extLst>
      <p:ext uri="{BB962C8B-B14F-4D97-AF65-F5344CB8AC3E}">
        <p14:creationId xmlns:p14="http://schemas.microsoft.com/office/powerpoint/2010/main" val="3847109222"/>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userDrawn="1">
  <p:cSld name="Chart With Subcharts">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621824" y="1657991"/>
            <a:ext cx="11192828" cy="742187"/>
          </a:xfrm>
        </p:spPr>
        <p:txBody>
          <a:bodyPr/>
          <a:lstStyle>
            <a:lvl1pPr marL="0" indent="0">
              <a:buNone/>
              <a:defRPr/>
            </a:lvl1pPr>
          </a:lstStyle>
          <a:p>
            <a:r>
              <a:rPr lang="en-US"/>
              <a:t>Click to add chart</a:t>
            </a:r>
          </a:p>
        </p:txBody>
      </p:sp>
      <p:sp>
        <p:nvSpPr>
          <p:cNvPr id="16" name="Chart Placeholder 8"/>
          <p:cNvSpPr>
            <a:spLocks noGrp="1"/>
          </p:cNvSpPr>
          <p:nvPr>
            <p:ph type="chart" sz="quarter" idx="19" hasCustomPrompt="1"/>
          </p:nvPr>
        </p:nvSpPr>
        <p:spPr>
          <a:xfrm>
            <a:off x="5514368" y="1657992"/>
            <a:ext cx="4673177" cy="742187"/>
          </a:xfrm>
        </p:spPr>
        <p:txBody>
          <a:bodyPr/>
          <a:lstStyle>
            <a:lvl1pPr marL="0" indent="0">
              <a:buNone/>
              <a:defRPr/>
            </a:lvl1pPr>
          </a:lstStyle>
          <a:p>
            <a:r>
              <a:rPr lang="en-US"/>
              <a:t>Click to add chart</a:t>
            </a:r>
          </a:p>
        </p:txBody>
      </p:sp>
      <p:sp>
        <p:nvSpPr>
          <p:cNvPr id="17" name="Chart Placeholder 8"/>
          <p:cNvSpPr>
            <a:spLocks noGrp="1"/>
          </p:cNvSpPr>
          <p:nvPr>
            <p:ph type="chart" sz="quarter" idx="20" hasCustomPrompt="1"/>
          </p:nvPr>
        </p:nvSpPr>
        <p:spPr>
          <a:xfrm>
            <a:off x="5514368" y="4020586"/>
            <a:ext cx="4673177" cy="742187"/>
          </a:xfrm>
        </p:spPr>
        <p:txBody>
          <a:bodyPr/>
          <a:lstStyle>
            <a:lvl1pPr marL="0" indent="0">
              <a:buNone/>
              <a:defRPr/>
            </a:lvl1pPr>
          </a:lstStyle>
          <a:p>
            <a:r>
              <a:rPr lang="en-US"/>
              <a:t>Click to add chart</a:t>
            </a:r>
          </a:p>
        </p:txBody>
      </p:sp>
      <p:sp>
        <p:nvSpPr>
          <p:cNvPr id="20" name="Text Placeholder 13"/>
          <p:cNvSpPr>
            <a:spLocks noGrp="1"/>
          </p:cNvSpPr>
          <p:nvPr>
            <p:ph type="body" sz="quarter" idx="17" hasCustomPrompt="1"/>
          </p:nvPr>
        </p:nvSpPr>
        <p:spPr>
          <a:xfrm>
            <a:off x="621824" y="1101020"/>
            <a:ext cx="11192828" cy="414353"/>
          </a:xfrm>
        </p:spPr>
        <p:txBody>
          <a:bodyPr/>
          <a:lstStyle>
            <a:lvl1pPr marL="0" indent="0">
              <a:buNone/>
              <a:defRPr sz="1632">
                <a:solidFill>
                  <a:schemeClr val="tx1"/>
                </a:solidFill>
              </a:defRPr>
            </a:lvl1pPr>
            <a:lvl2pPr marL="237292" indent="0">
              <a:buNone/>
              <a:defRPr sz="1632">
                <a:solidFill>
                  <a:schemeClr val="tx1"/>
                </a:solidFill>
              </a:defRPr>
            </a:lvl2pPr>
            <a:lvl3pPr marL="465932" indent="0">
              <a:buNone/>
              <a:defRPr sz="1632">
                <a:solidFill>
                  <a:schemeClr val="tx1"/>
                </a:solidFill>
              </a:defRPr>
            </a:lvl3pPr>
            <a:lvl4pPr marL="703245" indent="0">
              <a:buNone/>
              <a:defRPr sz="1632">
                <a:solidFill>
                  <a:schemeClr val="tx1"/>
                </a:solidFill>
              </a:defRPr>
            </a:lvl4pPr>
            <a:lvl5pPr marL="931891" indent="0">
              <a:buNone/>
              <a:defRPr sz="1632">
                <a:solidFill>
                  <a:schemeClr val="tx1"/>
                </a:solidFill>
              </a:defRPr>
            </a:lvl5pPr>
          </a:lstStyle>
          <a:p>
            <a:pPr lvl="0"/>
            <a:r>
              <a:rPr lang="en-US"/>
              <a:t>Click to edit text</a:t>
            </a:r>
          </a:p>
        </p:txBody>
      </p:sp>
      <p:sp>
        <p:nvSpPr>
          <p:cNvPr id="2" name="Date Placeholder 1"/>
          <p:cNvSpPr>
            <a:spLocks noGrp="1"/>
          </p:cNvSpPr>
          <p:nvPr>
            <p:ph type="dt" sz="half" idx="21"/>
          </p:nvPr>
        </p:nvSpPr>
        <p:spPr>
          <a:xfrm>
            <a:off x="2621607" y="6474108"/>
            <a:ext cx="1494383" cy="188345"/>
          </a:xfrm>
          <a:prstGeom prst="rect">
            <a:avLst/>
          </a:prstGeom>
        </p:spPr>
        <p:txBody>
          <a:bodyPr/>
          <a:lstStyle/>
          <a:p>
            <a:fld id="{CB6048A6-FC20-40E6-854A-6CC4830421C3}" type="datetime1">
              <a:rPr lang="en-US" smtClean="0"/>
              <a:pPr/>
              <a:t>11/20/2017</a:t>
            </a:fld>
            <a:endParaRPr lang="en-US"/>
          </a:p>
        </p:txBody>
      </p:sp>
      <p:sp>
        <p:nvSpPr>
          <p:cNvPr id="3" name="Footer Placeholder 2"/>
          <p:cNvSpPr>
            <a:spLocks noGrp="1"/>
          </p:cNvSpPr>
          <p:nvPr>
            <p:ph type="ftr" sz="quarter" idx="22"/>
          </p:nvPr>
        </p:nvSpPr>
        <p:spPr>
          <a:xfrm>
            <a:off x="950593" y="6474135"/>
            <a:ext cx="1671013" cy="188347"/>
          </a:xfrm>
          <a:prstGeom prst="rect">
            <a:avLst/>
          </a:prstGeom>
        </p:spPr>
        <p:txBody>
          <a:bodyPr/>
          <a:lstStyle/>
          <a:p>
            <a:r>
              <a:rPr lang="en-US"/>
              <a:t>Microsoft confidential</a:t>
            </a:r>
          </a:p>
        </p:txBody>
      </p:sp>
      <p:sp>
        <p:nvSpPr>
          <p:cNvPr id="7" name="Slide Number Placeholder 6"/>
          <p:cNvSpPr>
            <a:spLocks noGrp="1"/>
          </p:cNvSpPr>
          <p:nvPr>
            <p:ph type="sldNum" sz="quarter" idx="23"/>
          </p:nvPr>
        </p:nvSpPr>
        <p:spPr>
          <a:xfrm>
            <a:off x="621824" y="6474106"/>
            <a:ext cx="311356" cy="188348"/>
          </a:xfrm>
          <a:prstGeom prst="rect">
            <a:avLst/>
          </a:prstGeom>
        </p:spPr>
        <p:txBody>
          <a:bodyPr/>
          <a:lstStyle/>
          <a:p>
            <a:fld id="{B6F15528-21DE-4FAA-801E-634DDDAF4B2B}" type="slidenum">
              <a:rPr lang="en-US" smtClean="0"/>
              <a:pPr/>
              <a:t>‹#›</a:t>
            </a:fld>
            <a:endParaRPr lang="en-US"/>
          </a:p>
        </p:txBody>
      </p:sp>
      <p:sp>
        <p:nvSpPr>
          <p:cNvPr id="10" name="Title 9"/>
          <p:cNvSpPr>
            <a:spLocks noGrp="1"/>
          </p:cNvSpPr>
          <p:nvPr>
            <p:ph type="title" hasCustomPrompt="1"/>
          </p:nvPr>
        </p:nvSpPr>
        <p:spPr>
          <a:xfrm>
            <a:off x="621824" y="546631"/>
            <a:ext cx="11192828" cy="527357"/>
          </a:xfrm>
        </p:spPr>
        <p:txBody>
          <a:bodyPr/>
          <a:lstStyle/>
          <a:p>
            <a:r>
              <a:rPr lang="en-US"/>
              <a:t>Click to edit title</a:t>
            </a:r>
          </a:p>
        </p:txBody>
      </p:sp>
      <p:sp>
        <p:nvSpPr>
          <p:cNvPr id="23" name="Text Placeholder 2"/>
          <p:cNvSpPr>
            <a:spLocks noGrp="1"/>
          </p:cNvSpPr>
          <p:nvPr>
            <p:ph type="body" sz="quarter" idx="24" hasCustomPrompt="1"/>
          </p:nvPr>
        </p:nvSpPr>
        <p:spPr>
          <a:xfrm>
            <a:off x="10393956" y="1657988"/>
            <a:ext cx="1420696" cy="357850"/>
          </a:xfrm>
        </p:spPr>
        <p:txBody>
          <a:bodyPr/>
          <a:lstStyle>
            <a:lvl1pPr marL="0" indent="0">
              <a:buNone/>
              <a:defRPr sz="1224">
                <a:solidFill>
                  <a:schemeClr val="tx2">
                    <a:lumMod val="40000"/>
                    <a:lumOff val="60000"/>
                  </a:schemeClr>
                </a:solidFill>
              </a:defRPr>
            </a:lvl1pPr>
            <a:lvl2pPr>
              <a:defRPr sz="1224">
                <a:solidFill>
                  <a:schemeClr val="tx2">
                    <a:lumMod val="40000"/>
                    <a:lumOff val="60000"/>
                  </a:schemeClr>
                </a:solidFill>
              </a:defRPr>
            </a:lvl2pPr>
            <a:lvl3pPr>
              <a:defRPr sz="1224">
                <a:solidFill>
                  <a:schemeClr val="tx2">
                    <a:lumMod val="40000"/>
                    <a:lumOff val="60000"/>
                  </a:schemeClr>
                </a:solidFill>
              </a:defRPr>
            </a:lvl3pPr>
            <a:lvl4pPr>
              <a:defRPr sz="1224">
                <a:solidFill>
                  <a:schemeClr val="tx2">
                    <a:lumMod val="40000"/>
                    <a:lumOff val="60000"/>
                  </a:schemeClr>
                </a:solidFill>
              </a:defRPr>
            </a:lvl4pPr>
            <a:lvl5pPr marL="931891" indent="0">
              <a:buNone/>
              <a:defRPr sz="1224">
                <a:solidFill>
                  <a:schemeClr val="tx2">
                    <a:lumMod val="40000"/>
                    <a:lumOff val="60000"/>
                  </a:schemeClr>
                </a:solidFill>
              </a:defRPr>
            </a:lvl5pPr>
          </a:lstStyle>
          <a:p>
            <a:pPr lvl="0"/>
            <a:r>
              <a:rPr lang="en-US"/>
              <a:t>Click to edit text</a:t>
            </a:r>
          </a:p>
        </p:txBody>
      </p:sp>
    </p:spTree>
    <p:extLst>
      <p:ext uri="{BB962C8B-B14F-4D97-AF65-F5344CB8AC3E}">
        <p14:creationId xmlns:p14="http://schemas.microsoft.com/office/powerpoint/2010/main" val="1327866140"/>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preserve="1" userDrawn="1">
  <p:cSld name="Table">
    <p:spTree>
      <p:nvGrpSpPr>
        <p:cNvPr id="1" name=""/>
        <p:cNvGrpSpPr/>
        <p:nvPr/>
      </p:nvGrpSpPr>
      <p:grpSpPr>
        <a:xfrm>
          <a:off x="0" y="0"/>
          <a:ext cx="0" cy="0"/>
          <a:chOff x="0" y="0"/>
          <a:chExt cx="0" cy="0"/>
        </a:xfrm>
      </p:grpSpPr>
      <p:sp>
        <p:nvSpPr>
          <p:cNvPr id="7" name="Table Placeholder 6"/>
          <p:cNvSpPr>
            <a:spLocks noGrp="1"/>
          </p:cNvSpPr>
          <p:nvPr>
            <p:ph type="tbl" sz="quarter" idx="14" hasCustomPrompt="1"/>
          </p:nvPr>
        </p:nvSpPr>
        <p:spPr>
          <a:xfrm>
            <a:off x="621824" y="1657966"/>
            <a:ext cx="11192828" cy="742187"/>
          </a:xfrm>
        </p:spPr>
        <p:txBody>
          <a:bodyPr/>
          <a:lstStyle>
            <a:lvl1pPr marL="0" indent="0">
              <a:buNone/>
              <a:defRPr/>
            </a:lvl1pPr>
          </a:lstStyle>
          <a:p>
            <a:r>
              <a:rPr lang="en-US"/>
              <a:t>Click to add table</a:t>
            </a:r>
          </a:p>
        </p:txBody>
      </p:sp>
      <p:sp>
        <p:nvSpPr>
          <p:cNvPr id="12" name="Text Placeholder 13"/>
          <p:cNvSpPr>
            <a:spLocks noGrp="1"/>
          </p:cNvSpPr>
          <p:nvPr>
            <p:ph type="body" sz="quarter" idx="17" hasCustomPrompt="1"/>
          </p:nvPr>
        </p:nvSpPr>
        <p:spPr>
          <a:xfrm>
            <a:off x="621824" y="1101020"/>
            <a:ext cx="11192828" cy="414353"/>
          </a:xfrm>
        </p:spPr>
        <p:txBody>
          <a:bodyPr/>
          <a:lstStyle>
            <a:lvl1pPr marL="0" indent="0">
              <a:buNone/>
              <a:defRPr sz="1632">
                <a:solidFill>
                  <a:schemeClr val="tx1"/>
                </a:solidFill>
              </a:defRPr>
            </a:lvl1pPr>
            <a:lvl2pPr marL="237292" indent="0">
              <a:buNone/>
              <a:defRPr sz="1632">
                <a:solidFill>
                  <a:schemeClr val="tx1"/>
                </a:solidFill>
              </a:defRPr>
            </a:lvl2pPr>
            <a:lvl3pPr marL="465932" indent="0">
              <a:buNone/>
              <a:defRPr sz="1632">
                <a:solidFill>
                  <a:schemeClr val="tx1"/>
                </a:solidFill>
              </a:defRPr>
            </a:lvl3pPr>
            <a:lvl4pPr marL="703245" indent="0">
              <a:buNone/>
              <a:defRPr sz="1632">
                <a:solidFill>
                  <a:schemeClr val="tx1"/>
                </a:solidFill>
              </a:defRPr>
            </a:lvl4pPr>
            <a:lvl5pPr marL="931891" indent="0">
              <a:buNone/>
              <a:defRPr sz="1632">
                <a:solidFill>
                  <a:schemeClr val="tx1"/>
                </a:solidFill>
              </a:defRPr>
            </a:lvl5pPr>
          </a:lstStyle>
          <a:p>
            <a:pPr lvl="0"/>
            <a:r>
              <a:rPr lang="en-US"/>
              <a:t>Click to edit text</a:t>
            </a:r>
          </a:p>
        </p:txBody>
      </p:sp>
      <p:sp>
        <p:nvSpPr>
          <p:cNvPr id="10" name="Date Placeholder 9"/>
          <p:cNvSpPr>
            <a:spLocks noGrp="1"/>
          </p:cNvSpPr>
          <p:nvPr>
            <p:ph type="dt" sz="half" idx="18"/>
          </p:nvPr>
        </p:nvSpPr>
        <p:spPr>
          <a:xfrm>
            <a:off x="2621607" y="6474108"/>
            <a:ext cx="1494383" cy="188345"/>
          </a:xfrm>
          <a:prstGeom prst="rect">
            <a:avLst/>
          </a:prstGeom>
        </p:spPr>
        <p:txBody>
          <a:bodyPr/>
          <a:lstStyle/>
          <a:p>
            <a:fld id="{3ACE86ED-94AD-4261-8BCB-00AB08A0733F}" type="datetime1">
              <a:rPr lang="en-US" smtClean="0"/>
              <a:pPr/>
              <a:t>11/20/2017</a:t>
            </a:fld>
            <a:endParaRPr lang="en-US"/>
          </a:p>
        </p:txBody>
      </p:sp>
      <p:sp>
        <p:nvSpPr>
          <p:cNvPr id="13" name="Footer Placeholder 12"/>
          <p:cNvSpPr>
            <a:spLocks noGrp="1"/>
          </p:cNvSpPr>
          <p:nvPr>
            <p:ph type="ftr" sz="quarter" idx="19"/>
          </p:nvPr>
        </p:nvSpPr>
        <p:spPr>
          <a:xfrm>
            <a:off x="950593" y="6474135"/>
            <a:ext cx="1671013" cy="188347"/>
          </a:xfrm>
          <a:prstGeom prst="rect">
            <a:avLst/>
          </a:prstGeom>
        </p:spPr>
        <p:txBody>
          <a:bodyPr/>
          <a:lstStyle/>
          <a:p>
            <a:r>
              <a:rPr lang="en-US"/>
              <a:t>Microsoft confidential</a:t>
            </a:r>
          </a:p>
        </p:txBody>
      </p:sp>
      <p:sp>
        <p:nvSpPr>
          <p:cNvPr id="14" name="Slide Number Placeholder 13"/>
          <p:cNvSpPr>
            <a:spLocks noGrp="1"/>
          </p:cNvSpPr>
          <p:nvPr>
            <p:ph type="sldNum" sz="quarter" idx="20"/>
          </p:nvPr>
        </p:nvSpPr>
        <p:spPr>
          <a:xfrm>
            <a:off x="621824" y="6474106"/>
            <a:ext cx="311356" cy="188348"/>
          </a:xfrm>
          <a:prstGeom prst="rect">
            <a:avLst/>
          </a:prstGeom>
        </p:spPr>
        <p:txBody>
          <a:bodyPr/>
          <a:lstStyle/>
          <a:p>
            <a:fld id="{B6F15528-21DE-4FAA-801E-634DDDAF4B2B}" type="slidenum">
              <a:rPr lang="en-US" smtClean="0"/>
              <a:pPr/>
              <a:t>‹#›</a:t>
            </a:fld>
            <a:endParaRPr lang="en-US"/>
          </a:p>
        </p:txBody>
      </p:sp>
      <p:sp>
        <p:nvSpPr>
          <p:cNvPr id="15" name="Title 14"/>
          <p:cNvSpPr>
            <a:spLocks noGrp="1"/>
          </p:cNvSpPr>
          <p:nvPr>
            <p:ph type="title" hasCustomPrompt="1"/>
          </p:nvPr>
        </p:nvSpPr>
        <p:spPr>
          <a:xfrm>
            <a:off x="621824" y="546631"/>
            <a:ext cx="11192828" cy="527357"/>
          </a:xfrm>
        </p:spPr>
        <p:txBody>
          <a:bodyPr/>
          <a:lstStyle/>
          <a:p>
            <a:r>
              <a:rPr lang="en-US"/>
              <a:t>Click to edit title</a:t>
            </a:r>
          </a:p>
        </p:txBody>
      </p:sp>
    </p:spTree>
    <p:extLst>
      <p:ext uri="{BB962C8B-B14F-4D97-AF65-F5344CB8AC3E}">
        <p14:creationId xmlns:p14="http://schemas.microsoft.com/office/powerpoint/2010/main" val="3571889967"/>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userDrawn="1">
  <p:cSld name="Two Graphics">
    <p:spTree>
      <p:nvGrpSpPr>
        <p:cNvPr id="1" name=""/>
        <p:cNvGrpSpPr/>
        <p:nvPr/>
      </p:nvGrpSpPr>
      <p:grpSpPr>
        <a:xfrm>
          <a:off x="0" y="0"/>
          <a:ext cx="0" cy="0"/>
          <a:chOff x="0" y="0"/>
          <a:chExt cx="0" cy="0"/>
        </a:xfrm>
      </p:grpSpPr>
      <p:sp>
        <p:nvSpPr>
          <p:cNvPr id="10" name="Content Placeholder 9"/>
          <p:cNvSpPr>
            <a:spLocks noGrp="1"/>
          </p:cNvSpPr>
          <p:nvPr>
            <p:ph sz="quarter" idx="18" hasCustomPrompt="1"/>
          </p:nvPr>
        </p:nvSpPr>
        <p:spPr>
          <a:xfrm>
            <a:off x="621834" y="2489127"/>
            <a:ext cx="6302444" cy="3631108"/>
          </a:xfrm>
          <a:solidFill>
            <a:schemeClr val="accent3"/>
          </a:solidFill>
        </p:spPr>
        <p:txBody>
          <a:bodyPr anchor="ctr" anchorCtr="0">
            <a:normAutofit/>
          </a:bodyPr>
          <a:lstStyle>
            <a:lvl1pPr marL="0" indent="0" algn="ctr">
              <a:buNone/>
              <a:defRPr sz="1904">
                <a:solidFill>
                  <a:schemeClr val="tx2"/>
                </a:solidFill>
              </a:defRPr>
            </a:lvl1pPr>
          </a:lstStyle>
          <a:p>
            <a:pPr lvl="0"/>
            <a:r>
              <a:rPr lang="en-US"/>
              <a:t>Click to place graphic/photo</a:t>
            </a:r>
          </a:p>
        </p:txBody>
      </p:sp>
      <p:sp>
        <p:nvSpPr>
          <p:cNvPr id="17" name="Text Placeholder 13"/>
          <p:cNvSpPr>
            <a:spLocks noGrp="1"/>
          </p:cNvSpPr>
          <p:nvPr>
            <p:ph type="body" sz="quarter" idx="17" hasCustomPrompt="1"/>
          </p:nvPr>
        </p:nvSpPr>
        <p:spPr>
          <a:xfrm>
            <a:off x="621824" y="1101020"/>
            <a:ext cx="11192828" cy="414353"/>
          </a:xfrm>
        </p:spPr>
        <p:txBody>
          <a:bodyPr/>
          <a:lstStyle>
            <a:lvl1pPr marL="0" indent="0">
              <a:buNone/>
              <a:defRPr sz="1632">
                <a:solidFill>
                  <a:schemeClr val="tx1"/>
                </a:solidFill>
              </a:defRPr>
            </a:lvl1pPr>
            <a:lvl2pPr marL="237292" indent="0">
              <a:buNone/>
              <a:defRPr sz="1632">
                <a:solidFill>
                  <a:schemeClr val="tx1"/>
                </a:solidFill>
              </a:defRPr>
            </a:lvl2pPr>
            <a:lvl3pPr marL="465932" indent="0">
              <a:buNone/>
              <a:defRPr sz="1632">
                <a:solidFill>
                  <a:schemeClr val="tx1"/>
                </a:solidFill>
              </a:defRPr>
            </a:lvl3pPr>
            <a:lvl4pPr marL="703245" indent="0">
              <a:buNone/>
              <a:defRPr sz="1632">
                <a:solidFill>
                  <a:schemeClr val="tx1"/>
                </a:solidFill>
              </a:defRPr>
            </a:lvl4pPr>
            <a:lvl5pPr marL="931891" indent="0">
              <a:buNone/>
              <a:defRPr sz="1632">
                <a:solidFill>
                  <a:schemeClr val="tx1"/>
                </a:solidFill>
              </a:defRPr>
            </a:lvl5pPr>
          </a:lstStyle>
          <a:p>
            <a:pPr lvl="0"/>
            <a:r>
              <a:rPr lang="en-US"/>
              <a:t>Click to edit text</a:t>
            </a:r>
          </a:p>
        </p:txBody>
      </p:sp>
      <p:sp>
        <p:nvSpPr>
          <p:cNvPr id="9" name="Date Placeholder 8"/>
          <p:cNvSpPr>
            <a:spLocks noGrp="1"/>
          </p:cNvSpPr>
          <p:nvPr>
            <p:ph type="dt" sz="half" idx="22"/>
          </p:nvPr>
        </p:nvSpPr>
        <p:spPr>
          <a:xfrm>
            <a:off x="2621607" y="6474108"/>
            <a:ext cx="1494383" cy="188345"/>
          </a:xfrm>
          <a:prstGeom prst="rect">
            <a:avLst/>
          </a:prstGeom>
        </p:spPr>
        <p:txBody>
          <a:bodyPr/>
          <a:lstStyle/>
          <a:p>
            <a:fld id="{A3501021-DE58-4270-A322-B9EF99C683FE}" type="datetime1">
              <a:rPr lang="en-US" smtClean="0"/>
              <a:pPr/>
              <a:t>11/20/2017</a:t>
            </a:fld>
            <a:endParaRPr lang="en-US"/>
          </a:p>
        </p:txBody>
      </p:sp>
      <p:sp>
        <p:nvSpPr>
          <p:cNvPr id="18" name="Footer Placeholder 17"/>
          <p:cNvSpPr>
            <a:spLocks noGrp="1"/>
          </p:cNvSpPr>
          <p:nvPr>
            <p:ph type="ftr" sz="quarter" idx="23"/>
          </p:nvPr>
        </p:nvSpPr>
        <p:spPr>
          <a:xfrm>
            <a:off x="950593" y="6474135"/>
            <a:ext cx="1671013" cy="188347"/>
          </a:xfrm>
          <a:prstGeom prst="rect">
            <a:avLst/>
          </a:prstGeom>
        </p:spPr>
        <p:txBody>
          <a:bodyPr/>
          <a:lstStyle/>
          <a:p>
            <a:r>
              <a:rPr lang="en-US"/>
              <a:t>Microsoft confidential</a:t>
            </a:r>
          </a:p>
        </p:txBody>
      </p:sp>
      <p:sp>
        <p:nvSpPr>
          <p:cNvPr id="19" name="Slide Number Placeholder 18"/>
          <p:cNvSpPr>
            <a:spLocks noGrp="1"/>
          </p:cNvSpPr>
          <p:nvPr>
            <p:ph type="sldNum" sz="quarter" idx="24"/>
          </p:nvPr>
        </p:nvSpPr>
        <p:spPr>
          <a:xfrm>
            <a:off x="621824" y="6474106"/>
            <a:ext cx="311356" cy="188348"/>
          </a:xfrm>
          <a:prstGeom prst="rect">
            <a:avLst/>
          </a:prstGeom>
        </p:spPr>
        <p:txBody>
          <a:bodyPr/>
          <a:lstStyle/>
          <a:p>
            <a:fld id="{B6F15528-21DE-4FAA-801E-634DDDAF4B2B}" type="slidenum">
              <a:rPr lang="en-US" smtClean="0"/>
              <a:pPr/>
              <a:t>‹#›</a:t>
            </a:fld>
            <a:endParaRPr lang="en-US"/>
          </a:p>
        </p:txBody>
      </p:sp>
      <p:sp>
        <p:nvSpPr>
          <p:cNvPr id="20" name="Title 19"/>
          <p:cNvSpPr>
            <a:spLocks noGrp="1"/>
          </p:cNvSpPr>
          <p:nvPr>
            <p:ph type="title" hasCustomPrompt="1"/>
          </p:nvPr>
        </p:nvSpPr>
        <p:spPr>
          <a:xfrm>
            <a:off x="621824" y="546631"/>
            <a:ext cx="11192828" cy="527357"/>
          </a:xfrm>
        </p:spPr>
        <p:txBody>
          <a:bodyPr/>
          <a:lstStyle/>
          <a:p>
            <a:r>
              <a:rPr lang="en-US"/>
              <a:t>Click to edit title</a:t>
            </a:r>
          </a:p>
        </p:txBody>
      </p:sp>
      <p:sp>
        <p:nvSpPr>
          <p:cNvPr id="22" name="Content Placeholder 9"/>
          <p:cNvSpPr>
            <a:spLocks noGrp="1"/>
          </p:cNvSpPr>
          <p:nvPr>
            <p:ph sz="quarter" idx="25" hasCustomPrompt="1"/>
          </p:nvPr>
        </p:nvSpPr>
        <p:spPr>
          <a:xfrm>
            <a:off x="7140209" y="2489127"/>
            <a:ext cx="4674473" cy="3631108"/>
          </a:xfrm>
          <a:solidFill>
            <a:schemeClr val="accent3"/>
          </a:solidFill>
        </p:spPr>
        <p:txBody>
          <a:bodyPr anchor="ctr" anchorCtr="0">
            <a:normAutofit/>
          </a:bodyPr>
          <a:lstStyle>
            <a:lvl1pPr marL="0" indent="0" algn="ctr">
              <a:buNone/>
              <a:defRPr sz="1904">
                <a:solidFill>
                  <a:schemeClr val="tx2"/>
                </a:solidFill>
              </a:defRPr>
            </a:lvl1pPr>
          </a:lstStyle>
          <a:p>
            <a:pPr lvl="0"/>
            <a:r>
              <a:rPr lang="en-US"/>
              <a:t>Click to place graphic/photo</a:t>
            </a:r>
          </a:p>
        </p:txBody>
      </p:sp>
    </p:spTree>
    <p:extLst>
      <p:ext uri="{BB962C8B-B14F-4D97-AF65-F5344CB8AC3E}">
        <p14:creationId xmlns:p14="http://schemas.microsoft.com/office/powerpoint/2010/main" val="1909251515"/>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preserve="1" userDrawn="1">
  <p:cSld name="Graphic and Text">
    <p:spTree>
      <p:nvGrpSpPr>
        <p:cNvPr id="1" name=""/>
        <p:cNvGrpSpPr/>
        <p:nvPr/>
      </p:nvGrpSpPr>
      <p:grpSpPr>
        <a:xfrm>
          <a:off x="0" y="0"/>
          <a:ext cx="0" cy="0"/>
          <a:chOff x="0" y="0"/>
          <a:chExt cx="0" cy="0"/>
        </a:xfrm>
      </p:grpSpPr>
      <p:sp>
        <p:nvSpPr>
          <p:cNvPr id="17" name="Text Placeholder 13"/>
          <p:cNvSpPr>
            <a:spLocks noGrp="1"/>
          </p:cNvSpPr>
          <p:nvPr>
            <p:ph type="body" sz="quarter" idx="20" hasCustomPrompt="1"/>
          </p:nvPr>
        </p:nvSpPr>
        <p:spPr>
          <a:xfrm>
            <a:off x="621824" y="1101020"/>
            <a:ext cx="11192828" cy="414353"/>
          </a:xfrm>
        </p:spPr>
        <p:txBody>
          <a:bodyPr/>
          <a:lstStyle>
            <a:lvl1pPr marL="0" indent="0">
              <a:buNone/>
              <a:defRPr sz="1632">
                <a:solidFill>
                  <a:schemeClr val="tx1"/>
                </a:solidFill>
              </a:defRPr>
            </a:lvl1pPr>
            <a:lvl2pPr marL="237292" indent="0">
              <a:buNone/>
              <a:defRPr sz="1632">
                <a:solidFill>
                  <a:schemeClr val="tx1"/>
                </a:solidFill>
              </a:defRPr>
            </a:lvl2pPr>
            <a:lvl3pPr marL="465932" indent="0">
              <a:buNone/>
              <a:defRPr sz="1632">
                <a:solidFill>
                  <a:schemeClr val="tx1"/>
                </a:solidFill>
              </a:defRPr>
            </a:lvl3pPr>
            <a:lvl4pPr marL="703245" indent="0">
              <a:buNone/>
              <a:defRPr sz="1632">
                <a:solidFill>
                  <a:schemeClr val="tx1"/>
                </a:solidFill>
              </a:defRPr>
            </a:lvl4pPr>
            <a:lvl5pPr marL="931891" indent="0">
              <a:buNone/>
              <a:defRPr sz="1632">
                <a:solidFill>
                  <a:schemeClr val="tx1"/>
                </a:solidFill>
              </a:defRPr>
            </a:lvl5pPr>
          </a:lstStyle>
          <a:p>
            <a:pPr lvl="0"/>
            <a:r>
              <a:rPr lang="en-US"/>
              <a:t>Click to edit text</a:t>
            </a:r>
          </a:p>
        </p:txBody>
      </p:sp>
      <p:sp>
        <p:nvSpPr>
          <p:cNvPr id="7" name="Date Placeholder 6"/>
          <p:cNvSpPr>
            <a:spLocks noGrp="1"/>
          </p:cNvSpPr>
          <p:nvPr>
            <p:ph type="dt" sz="half" idx="21"/>
          </p:nvPr>
        </p:nvSpPr>
        <p:spPr>
          <a:xfrm>
            <a:off x="2621607" y="6474108"/>
            <a:ext cx="1494383" cy="188345"/>
          </a:xfrm>
          <a:prstGeom prst="rect">
            <a:avLst/>
          </a:prstGeom>
        </p:spPr>
        <p:txBody>
          <a:bodyPr/>
          <a:lstStyle/>
          <a:p>
            <a:fld id="{1FA51EEA-5C5E-4613-A1D2-8DA8611394C1}" type="datetime1">
              <a:rPr lang="en-US" smtClean="0"/>
              <a:pPr/>
              <a:t>11/20/2017</a:t>
            </a:fld>
            <a:endParaRPr lang="en-US"/>
          </a:p>
        </p:txBody>
      </p:sp>
      <p:sp>
        <p:nvSpPr>
          <p:cNvPr id="8" name="Footer Placeholder 7"/>
          <p:cNvSpPr>
            <a:spLocks noGrp="1"/>
          </p:cNvSpPr>
          <p:nvPr>
            <p:ph type="ftr" sz="quarter" idx="22"/>
          </p:nvPr>
        </p:nvSpPr>
        <p:spPr>
          <a:xfrm>
            <a:off x="950593" y="6474135"/>
            <a:ext cx="1671013" cy="188347"/>
          </a:xfrm>
          <a:prstGeom prst="rect">
            <a:avLst/>
          </a:prstGeom>
        </p:spPr>
        <p:txBody>
          <a:bodyPr/>
          <a:lstStyle/>
          <a:p>
            <a:r>
              <a:rPr lang="en-US"/>
              <a:t>Microsoft confidential</a:t>
            </a:r>
          </a:p>
        </p:txBody>
      </p:sp>
      <p:sp>
        <p:nvSpPr>
          <p:cNvPr id="18" name="Slide Number Placeholder 17"/>
          <p:cNvSpPr>
            <a:spLocks noGrp="1"/>
          </p:cNvSpPr>
          <p:nvPr>
            <p:ph type="sldNum" sz="quarter" idx="23"/>
          </p:nvPr>
        </p:nvSpPr>
        <p:spPr>
          <a:xfrm>
            <a:off x="621824" y="6474106"/>
            <a:ext cx="311356" cy="188348"/>
          </a:xfrm>
          <a:prstGeom prst="rect">
            <a:avLst/>
          </a:prstGeom>
        </p:spPr>
        <p:txBody>
          <a:bodyPr/>
          <a:lstStyle/>
          <a:p>
            <a:fld id="{B6F15528-21DE-4FAA-801E-634DDDAF4B2B}" type="slidenum">
              <a:rPr lang="en-US" smtClean="0"/>
              <a:pPr/>
              <a:t>‹#›</a:t>
            </a:fld>
            <a:endParaRPr lang="en-US"/>
          </a:p>
        </p:txBody>
      </p:sp>
      <p:sp>
        <p:nvSpPr>
          <p:cNvPr id="19" name="Title 18"/>
          <p:cNvSpPr>
            <a:spLocks noGrp="1"/>
          </p:cNvSpPr>
          <p:nvPr>
            <p:ph type="title" hasCustomPrompt="1"/>
          </p:nvPr>
        </p:nvSpPr>
        <p:spPr>
          <a:xfrm>
            <a:off x="621824" y="546631"/>
            <a:ext cx="11192828" cy="527357"/>
          </a:xfrm>
        </p:spPr>
        <p:txBody>
          <a:bodyPr/>
          <a:lstStyle/>
          <a:p>
            <a:r>
              <a:rPr lang="en-US"/>
              <a:t>Click to edit title</a:t>
            </a:r>
          </a:p>
        </p:txBody>
      </p:sp>
      <p:sp>
        <p:nvSpPr>
          <p:cNvPr id="20" name="Content Placeholder 9"/>
          <p:cNvSpPr>
            <a:spLocks noGrp="1"/>
          </p:cNvSpPr>
          <p:nvPr>
            <p:ph sz="quarter" idx="18" hasCustomPrompt="1"/>
          </p:nvPr>
        </p:nvSpPr>
        <p:spPr>
          <a:xfrm>
            <a:off x="621834" y="2489127"/>
            <a:ext cx="6302444" cy="3631108"/>
          </a:xfrm>
          <a:solidFill>
            <a:schemeClr val="accent3"/>
          </a:solidFill>
        </p:spPr>
        <p:txBody>
          <a:bodyPr anchor="ctr" anchorCtr="0">
            <a:normAutofit/>
          </a:bodyPr>
          <a:lstStyle>
            <a:lvl1pPr marL="0" indent="0" algn="ctr">
              <a:buNone/>
              <a:defRPr sz="1904">
                <a:solidFill>
                  <a:schemeClr val="tx2"/>
                </a:solidFill>
              </a:defRPr>
            </a:lvl1pPr>
          </a:lstStyle>
          <a:p>
            <a:pPr lvl="0"/>
            <a:r>
              <a:rPr lang="en-US"/>
              <a:t>Click to place graphic/photo</a:t>
            </a:r>
          </a:p>
        </p:txBody>
      </p:sp>
      <p:sp>
        <p:nvSpPr>
          <p:cNvPr id="24" name="Text Placeholder 24"/>
          <p:cNvSpPr>
            <a:spLocks noGrp="1"/>
          </p:cNvSpPr>
          <p:nvPr>
            <p:ph type="body" sz="quarter" idx="29" hasCustomPrompt="1"/>
          </p:nvPr>
        </p:nvSpPr>
        <p:spPr>
          <a:xfrm>
            <a:off x="7131543" y="2437316"/>
            <a:ext cx="3048663" cy="1480710"/>
          </a:xfrm>
        </p:spPr>
        <p:txBody>
          <a:bodyPr/>
          <a:lstStyle>
            <a:lvl1pPr marL="0" indent="0">
              <a:lnSpc>
                <a:spcPct val="105000"/>
              </a:lnSpc>
              <a:buNone/>
              <a:defRPr>
                <a:solidFill>
                  <a:schemeClr val="accent1"/>
                </a:solidFill>
              </a:defRPr>
            </a:lvl1pPr>
            <a:lvl2pPr marL="0" indent="0">
              <a:buNone/>
              <a:defRPr sz="1632"/>
            </a:lvl2pPr>
            <a:lvl3pPr marL="388285" indent="-155310">
              <a:defRPr sz="1632"/>
            </a:lvl3pPr>
            <a:lvl4pPr marL="625579" indent="-155310">
              <a:defRPr sz="1632"/>
            </a:lvl4pPr>
            <a:lvl5pPr marL="854238" indent="-155310">
              <a:defRPr sz="1632"/>
            </a:lvl5pPr>
          </a:lstStyle>
          <a:p>
            <a:pPr lvl="0"/>
            <a:r>
              <a:rPr lang="en-US"/>
              <a:t>Click to edit text</a:t>
            </a:r>
          </a:p>
        </p:txBody>
      </p:sp>
      <p:sp>
        <p:nvSpPr>
          <p:cNvPr id="25" name="Text Placeholder 21"/>
          <p:cNvSpPr>
            <a:spLocks noGrp="1"/>
          </p:cNvSpPr>
          <p:nvPr>
            <p:ph type="body" sz="quarter" idx="30" hasCustomPrompt="1"/>
          </p:nvPr>
        </p:nvSpPr>
        <p:spPr>
          <a:xfrm>
            <a:off x="7131543" y="2784482"/>
            <a:ext cx="3048663"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30" name="Text Placeholder 2"/>
          <p:cNvSpPr>
            <a:spLocks noGrp="1"/>
          </p:cNvSpPr>
          <p:nvPr>
            <p:ph type="body" sz="quarter" idx="24" hasCustomPrompt="1"/>
          </p:nvPr>
        </p:nvSpPr>
        <p:spPr>
          <a:xfrm>
            <a:off x="7131544" y="4727786"/>
            <a:ext cx="1420693" cy="357850"/>
          </a:xfrm>
        </p:spPr>
        <p:txBody>
          <a:bodyPr/>
          <a:lstStyle>
            <a:lvl1pPr marL="0" indent="0">
              <a:buNone/>
              <a:defRPr sz="1224">
                <a:solidFill>
                  <a:schemeClr val="tx2">
                    <a:lumMod val="40000"/>
                    <a:lumOff val="60000"/>
                  </a:schemeClr>
                </a:solidFill>
              </a:defRPr>
            </a:lvl1pPr>
            <a:lvl2pPr>
              <a:defRPr sz="1224">
                <a:solidFill>
                  <a:schemeClr val="tx2">
                    <a:lumMod val="40000"/>
                    <a:lumOff val="60000"/>
                  </a:schemeClr>
                </a:solidFill>
              </a:defRPr>
            </a:lvl2pPr>
            <a:lvl3pPr>
              <a:defRPr sz="1224">
                <a:solidFill>
                  <a:schemeClr val="tx2">
                    <a:lumMod val="40000"/>
                    <a:lumOff val="60000"/>
                  </a:schemeClr>
                </a:solidFill>
              </a:defRPr>
            </a:lvl3pPr>
            <a:lvl4pPr>
              <a:defRPr sz="1224">
                <a:solidFill>
                  <a:schemeClr val="tx2">
                    <a:lumMod val="40000"/>
                    <a:lumOff val="60000"/>
                  </a:schemeClr>
                </a:solidFill>
              </a:defRPr>
            </a:lvl4pPr>
            <a:lvl5pPr marL="931891" indent="0">
              <a:buNone/>
              <a:defRPr sz="1224">
                <a:solidFill>
                  <a:schemeClr val="tx2">
                    <a:lumMod val="40000"/>
                    <a:lumOff val="60000"/>
                  </a:schemeClr>
                </a:solidFill>
              </a:defRPr>
            </a:lvl5pPr>
          </a:lstStyle>
          <a:p>
            <a:pPr lvl="0"/>
            <a:r>
              <a:rPr lang="en-US"/>
              <a:t>Click to edit text</a:t>
            </a:r>
          </a:p>
        </p:txBody>
      </p:sp>
    </p:spTree>
    <p:extLst>
      <p:ext uri="{BB962C8B-B14F-4D97-AF65-F5344CB8AC3E}">
        <p14:creationId xmlns:p14="http://schemas.microsoft.com/office/powerpoint/2010/main" val="3393241785"/>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preserve="1" userDrawn="1">
  <p:cSld name="Graphic and Quote">
    <p:spTree>
      <p:nvGrpSpPr>
        <p:cNvPr id="1" name=""/>
        <p:cNvGrpSpPr/>
        <p:nvPr/>
      </p:nvGrpSpPr>
      <p:grpSpPr>
        <a:xfrm>
          <a:off x="0" y="0"/>
          <a:ext cx="0" cy="0"/>
          <a:chOff x="0" y="0"/>
          <a:chExt cx="0" cy="0"/>
        </a:xfrm>
      </p:grpSpPr>
      <p:sp>
        <p:nvSpPr>
          <p:cNvPr id="15" name="Text Placeholder 13"/>
          <p:cNvSpPr>
            <a:spLocks noGrp="1"/>
          </p:cNvSpPr>
          <p:nvPr>
            <p:ph type="body" sz="quarter" idx="17" hasCustomPrompt="1"/>
          </p:nvPr>
        </p:nvSpPr>
        <p:spPr>
          <a:xfrm>
            <a:off x="621824" y="1101020"/>
            <a:ext cx="11192828" cy="414353"/>
          </a:xfrm>
        </p:spPr>
        <p:txBody>
          <a:bodyPr/>
          <a:lstStyle>
            <a:lvl1pPr marL="0" indent="0">
              <a:buNone/>
              <a:defRPr sz="1632">
                <a:solidFill>
                  <a:schemeClr val="tx1"/>
                </a:solidFill>
              </a:defRPr>
            </a:lvl1pPr>
            <a:lvl2pPr marL="237292" indent="0">
              <a:buNone/>
              <a:defRPr sz="1632">
                <a:solidFill>
                  <a:schemeClr val="tx1"/>
                </a:solidFill>
              </a:defRPr>
            </a:lvl2pPr>
            <a:lvl3pPr marL="465932" indent="0">
              <a:buNone/>
              <a:defRPr sz="1632">
                <a:solidFill>
                  <a:schemeClr val="tx1"/>
                </a:solidFill>
              </a:defRPr>
            </a:lvl3pPr>
            <a:lvl4pPr marL="703245" indent="0">
              <a:buNone/>
              <a:defRPr sz="1632">
                <a:solidFill>
                  <a:schemeClr val="tx1"/>
                </a:solidFill>
              </a:defRPr>
            </a:lvl4pPr>
            <a:lvl5pPr marL="931891" indent="0">
              <a:buNone/>
              <a:defRPr sz="1632">
                <a:solidFill>
                  <a:schemeClr val="tx1"/>
                </a:solidFill>
              </a:defRPr>
            </a:lvl5pPr>
          </a:lstStyle>
          <a:p>
            <a:pPr lvl="0"/>
            <a:r>
              <a:rPr lang="en-US"/>
              <a:t>Click to edit text</a:t>
            </a:r>
          </a:p>
        </p:txBody>
      </p:sp>
      <p:sp>
        <p:nvSpPr>
          <p:cNvPr id="7" name="Date Placeholder 6"/>
          <p:cNvSpPr>
            <a:spLocks noGrp="1"/>
          </p:cNvSpPr>
          <p:nvPr>
            <p:ph type="dt" sz="half" idx="20"/>
          </p:nvPr>
        </p:nvSpPr>
        <p:spPr>
          <a:xfrm>
            <a:off x="2621607" y="6474108"/>
            <a:ext cx="1494383" cy="188345"/>
          </a:xfrm>
          <a:prstGeom prst="rect">
            <a:avLst/>
          </a:prstGeom>
        </p:spPr>
        <p:txBody>
          <a:bodyPr/>
          <a:lstStyle/>
          <a:p>
            <a:fld id="{649C98B9-7F0B-4408-94A9-A50F963E4F23}" type="datetime1">
              <a:rPr lang="en-US" smtClean="0"/>
              <a:pPr/>
              <a:t>11/20/2017</a:t>
            </a:fld>
            <a:endParaRPr lang="en-US"/>
          </a:p>
        </p:txBody>
      </p:sp>
      <p:sp>
        <p:nvSpPr>
          <p:cNvPr id="8" name="Footer Placeholder 7"/>
          <p:cNvSpPr>
            <a:spLocks noGrp="1"/>
          </p:cNvSpPr>
          <p:nvPr>
            <p:ph type="ftr" sz="quarter" idx="21"/>
          </p:nvPr>
        </p:nvSpPr>
        <p:spPr>
          <a:xfrm>
            <a:off x="950593" y="6474135"/>
            <a:ext cx="1671013" cy="188347"/>
          </a:xfrm>
          <a:prstGeom prst="rect">
            <a:avLst/>
          </a:prstGeom>
        </p:spPr>
        <p:txBody>
          <a:bodyPr/>
          <a:lstStyle/>
          <a:p>
            <a:r>
              <a:rPr lang="en-US"/>
              <a:t>Microsoft confidential</a:t>
            </a:r>
          </a:p>
        </p:txBody>
      </p:sp>
      <p:sp>
        <p:nvSpPr>
          <p:cNvPr id="16" name="Slide Number Placeholder 15"/>
          <p:cNvSpPr>
            <a:spLocks noGrp="1"/>
          </p:cNvSpPr>
          <p:nvPr>
            <p:ph type="sldNum" sz="quarter" idx="22"/>
          </p:nvPr>
        </p:nvSpPr>
        <p:spPr>
          <a:xfrm>
            <a:off x="621824" y="6474106"/>
            <a:ext cx="311356" cy="188348"/>
          </a:xfrm>
          <a:prstGeom prst="rect">
            <a:avLst/>
          </a:prstGeom>
        </p:spPr>
        <p:txBody>
          <a:bodyPr/>
          <a:lstStyle/>
          <a:p>
            <a:fld id="{B6F15528-21DE-4FAA-801E-634DDDAF4B2B}" type="slidenum">
              <a:rPr lang="en-US" smtClean="0"/>
              <a:pPr/>
              <a:t>‹#›</a:t>
            </a:fld>
            <a:endParaRPr lang="en-US"/>
          </a:p>
        </p:txBody>
      </p:sp>
      <p:sp>
        <p:nvSpPr>
          <p:cNvPr id="17" name="Title 16"/>
          <p:cNvSpPr>
            <a:spLocks noGrp="1"/>
          </p:cNvSpPr>
          <p:nvPr>
            <p:ph type="title" hasCustomPrompt="1"/>
          </p:nvPr>
        </p:nvSpPr>
        <p:spPr>
          <a:xfrm>
            <a:off x="621824" y="546631"/>
            <a:ext cx="11192828" cy="527357"/>
          </a:xfrm>
        </p:spPr>
        <p:txBody>
          <a:bodyPr/>
          <a:lstStyle/>
          <a:p>
            <a:r>
              <a:rPr lang="en-US"/>
              <a:t>Click to edit title</a:t>
            </a:r>
          </a:p>
        </p:txBody>
      </p:sp>
      <p:sp>
        <p:nvSpPr>
          <p:cNvPr id="19" name="Content Placeholder 9"/>
          <p:cNvSpPr>
            <a:spLocks noGrp="1"/>
          </p:cNvSpPr>
          <p:nvPr>
            <p:ph sz="quarter" idx="18" hasCustomPrompt="1"/>
          </p:nvPr>
        </p:nvSpPr>
        <p:spPr>
          <a:xfrm>
            <a:off x="3875613" y="2489127"/>
            <a:ext cx="6302444" cy="3631108"/>
          </a:xfrm>
          <a:solidFill>
            <a:schemeClr val="accent3"/>
          </a:solidFill>
        </p:spPr>
        <p:txBody>
          <a:bodyPr anchor="ctr" anchorCtr="0">
            <a:normAutofit/>
          </a:bodyPr>
          <a:lstStyle>
            <a:lvl1pPr marL="0" indent="0" algn="ctr">
              <a:buNone/>
              <a:defRPr sz="1904" baseline="0">
                <a:solidFill>
                  <a:schemeClr val="tx2"/>
                </a:solidFill>
              </a:defRPr>
            </a:lvl1pPr>
          </a:lstStyle>
          <a:p>
            <a:pPr lvl="0"/>
            <a:r>
              <a:rPr lang="en-US"/>
              <a:t>Click to place graphic/photo</a:t>
            </a:r>
          </a:p>
        </p:txBody>
      </p:sp>
      <p:sp>
        <p:nvSpPr>
          <p:cNvPr id="21" name="Text Placeholder 2"/>
          <p:cNvSpPr>
            <a:spLocks noGrp="1"/>
          </p:cNvSpPr>
          <p:nvPr>
            <p:ph type="body" sz="quarter" idx="29" hasCustomPrompt="1"/>
          </p:nvPr>
        </p:nvSpPr>
        <p:spPr>
          <a:xfrm>
            <a:off x="621824" y="2404937"/>
            <a:ext cx="3048663" cy="2660334"/>
          </a:xfrm>
        </p:spPr>
        <p:txBody>
          <a:bodyPr/>
          <a:lstStyle>
            <a:lvl1pPr marL="0" indent="0">
              <a:lnSpc>
                <a:spcPct val="105000"/>
              </a:lnSpc>
              <a:buNone/>
              <a:defRPr sz="3264">
                <a:solidFill>
                  <a:schemeClr val="tx2"/>
                </a:solidFill>
              </a:defRPr>
            </a:lvl1pPr>
            <a:lvl2pPr marL="0" indent="0">
              <a:buNone/>
              <a:defRPr/>
            </a:lvl2pPr>
            <a:lvl3pPr marL="388285" indent="-155310">
              <a:defRPr/>
            </a:lvl3pPr>
            <a:lvl4pPr marL="625579" indent="-155310">
              <a:defRPr/>
            </a:lvl4pPr>
            <a:lvl5pPr marL="854238" indent="-15531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23" name="Text Placeholder 2"/>
          <p:cNvSpPr>
            <a:spLocks noGrp="1"/>
          </p:cNvSpPr>
          <p:nvPr>
            <p:ph type="body" sz="quarter" idx="24" hasCustomPrompt="1"/>
          </p:nvPr>
        </p:nvSpPr>
        <p:spPr>
          <a:xfrm>
            <a:off x="10393956" y="2489131"/>
            <a:ext cx="1420696" cy="357850"/>
          </a:xfrm>
        </p:spPr>
        <p:txBody>
          <a:bodyPr/>
          <a:lstStyle>
            <a:lvl1pPr marL="0" indent="0">
              <a:buNone/>
              <a:defRPr sz="1224">
                <a:solidFill>
                  <a:schemeClr val="tx2">
                    <a:lumMod val="40000"/>
                    <a:lumOff val="60000"/>
                  </a:schemeClr>
                </a:solidFill>
              </a:defRPr>
            </a:lvl1pPr>
            <a:lvl2pPr>
              <a:defRPr sz="1224">
                <a:solidFill>
                  <a:schemeClr val="tx2">
                    <a:lumMod val="40000"/>
                    <a:lumOff val="60000"/>
                  </a:schemeClr>
                </a:solidFill>
              </a:defRPr>
            </a:lvl2pPr>
            <a:lvl3pPr>
              <a:defRPr sz="1224">
                <a:solidFill>
                  <a:schemeClr val="tx2">
                    <a:lumMod val="40000"/>
                    <a:lumOff val="60000"/>
                  </a:schemeClr>
                </a:solidFill>
              </a:defRPr>
            </a:lvl3pPr>
            <a:lvl4pPr>
              <a:defRPr sz="1224">
                <a:solidFill>
                  <a:schemeClr val="tx2">
                    <a:lumMod val="40000"/>
                    <a:lumOff val="60000"/>
                  </a:schemeClr>
                </a:solidFill>
              </a:defRPr>
            </a:lvl4pPr>
            <a:lvl5pPr marL="931891" indent="0">
              <a:buNone/>
              <a:defRPr sz="1224">
                <a:solidFill>
                  <a:schemeClr val="tx2">
                    <a:lumMod val="40000"/>
                    <a:lumOff val="60000"/>
                  </a:schemeClr>
                </a:solidFill>
              </a:defRPr>
            </a:lvl5pPr>
          </a:lstStyle>
          <a:p>
            <a:pPr lvl="0"/>
            <a:r>
              <a:rPr lang="en-US"/>
              <a:t>Click to edit text</a:t>
            </a:r>
          </a:p>
        </p:txBody>
      </p:sp>
    </p:spTree>
    <p:extLst>
      <p:ext uri="{BB962C8B-B14F-4D97-AF65-F5344CB8AC3E}">
        <p14:creationId xmlns:p14="http://schemas.microsoft.com/office/powerpoint/2010/main" val="416760940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Fond Blanc">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normAutofit/>
          </a:bodyPr>
          <a:lstStyle>
            <a:lvl1pPr>
              <a:defRPr sz="4896">
                <a:solidFill>
                  <a:sysClr val="windowText" lastClr="000000"/>
                </a:solidFill>
                <a:latin typeface="Corbel" panose="020B0503020204020204" pitchFamily="34" charset="0"/>
              </a:defRPr>
            </a:lvl1pPr>
          </a:lstStyle>
          <a:p>
            <a:r>
              <a:rPr lang="en-US" dirty="0"/>
              <a:t>Click to edit Master title style</a:t>
            </a:r>
          </a:p>
        </p:txBody>
      </p:sp>
      <p:sp>
        <p:nvSpPr>
          <p:cNvPr id="4" name="Content Placeholder 3"/>
          <p:cNvSpPr>
            <a:spLocks noGrp="1"/>
          </p:cNvSpPr>
          <p:nvPr>
            <p:ph sz="quarter" idx="10"/>
          </p:nvPr>
        </p:nvSpPr>
        <p:spPr>
          <a:xfrm>
            <a:off x="274803" y="1288067"/>
            <a:ext cx="11887037" cy="4929291"/>
          </a:xfrm>
        </p:spPr>
        <p:txBody>
          <a:bodyPr/>
          <a:lstStyle>
            <a:lvl1pPr>
              <a:defRPr sz="2599">
                <a:solidFill>
                  <a:sysClr val="windowText" lastClr="000000"/>
                </a:solidFill>
                <a:latin typeface="+mn-lt"/>
              </a:defRPr>
            </a:lvl1pPr>
            <a:lvl2pPr>
              <a:defRPr sz="2399">
                <a:solidFill>
                  <a:sysClr val="windowText" lastClr="000000"/>
                </a:solidFill>
              </a:defRPr>
            </a:lvl2pPr>
            <a:lvl3pPr>
              <a:defRPr sz="1999">
                <a:solidFill>
                  <a:sysClr val="windowText" lastClr="000000"/>
                </a:solidFill>
              </a:defRPr>
            </a:lvl3pPr>
            <a:lvl4pPr>
              <a:defRPr sz="1799">
                <a:solidFill>
                  <a:sysClr val="windowText" lastClr="000000"/>
                </a:solidFill>
              </a:defRPr>
            </a:lvl4pPr>
            <a:lvl5pPr>
              <a:defRPr sz="1799">
                <a:solidFill>
                  <a:sysClr val="windowText" lastClr="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231627" y="6389912"/>
            <a:ext cx="1924894" cy="414222"/>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039" b="0" i="0" u="none" strike="noStrike" kern="0" cap="none" spc="0" normalizeH="0" baseline="0" noProof="0" dirty="0">
                <a:ln>
                  <a:noFill/>
                </a:ln>
                <a:solidFill>
                  <a:srgbClr val="002060"/>
                </a:solidFill>
                <a:effectLst/>
                <a:uLnTx/>
                <a:uFillTx/>
                <a:latin typeface="Calibri" panose="020F0502020204030204"/>
                <a:ea typeface="+mn-ea"/>
                <a:cs typeface="+mn-cs"/>
              </a:rPr>
              <a:t>Microsoft Azure</a:t>
            </a:r>
          </a:p>
        </p:txBody>
      </p:sp>
      <p:sp>
        <p:nvSpPr>
          <p:cNvPr id="6" name="Slide Number Placeholder 3"/>
          <p:cNvSpPr>
            <a:spLocks noGrp="1"/>
          </p:cNvSpPr>
          <p:nvPr>
            <p:ph type="sldNum" sz="quarter" idx="12"/>
          </p:nvPr>
        </p:nvSpPr>
        <p:spPr>
          <a:xfrm>
            <a:off x="9328894" y="6407701"/>
            <a:ext cx="2798207" cy="372394"/>
          </a:xfrm>
          <a:prstGeom prst="rect">
            <a:avLst/>
          </a:prstGeom>
        </p:spPr>
        <p:txBody>
          <a:bodyPr/>
          <a:lstStyle>
            <a:lvl1pPr>
              <a:defRPr>
                <a:solidFill>
                  <a:srgbClr val="002060"/>
                </a:solidFill>
              </a:defRPr>
            </a:lvl1pPr>
          </a:lstStyle>
          <a:p>
            <a:pPr defTabSz="932597"/>
            <a:fld id="{0A164282-434E-41D4-9582-783D542A7B68}" type="slidenum">
              <a:rPr lang="en-US" smtClean="0"/>
              <a:pPr defTabSz="932597"/>
              <a:t>‹#›</a:t>
            </a:fld>
            <a:endParaRPr lang="en-US" dirty="0"/>
          </a:p>
        </p:txBody>
      </p:sp>
    </p:spTree>
    <p:extLst>
      <p:ext uri="{BB962C8B-B14F-4D97-AF65-F5344CB8AC3E}">
        <p14:creationId xmlns:p14="http://schemas.microsoft.com/office/powerpoint/2010/main" val="35740386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Grid">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621824" y="1101020"/>
            <a:ext cx="11192828" cy="414353"/>
          </a:xfrm>
        </p:spPr>
        <p:txBody>
          <a:bodyPr/>
          <a:lstStyle>
            <a:lvl1pPr marL="0" indent="0">
              <a:buNone/>
              <a:defRPr sz="1632">
                <a:solidFill>
                  <a:schemeClr val="tx1"/>
                </a:solidFill>
              </a:defRPr>
            </a:lvl1pPr>
            <a:lvl2pPr marL="237292" indent="0">
              <a:buNone/>
              <a:defRPr sz="1632">
                <a:solidFill>
                  <a:schemeClr val="tx1"/>
                </a:solidFill>
              </a:defRPr>
            </a:lvl2pPr>
            <a:lvl3pPr marL="465932" indent="0">
              <a:buNone/>
              <a:defRPr sz="1632">
                <a:solidFill>
                  <a:schemeClr val="tx1"/>
                </a:solidFill>
              </a:defRPr>
            </a:lvl3pPr>
            <a:lvl4pPr marL="703245" indent="0">
              <a:buNone/>
              <a:defRPr sz="1632">
                <a:solidFill>
                  <a:schemeClr val="tx1"/>
                </a:solidFill>
              </a:defRPr>
            </a:lvl4pPr>
            <a:lvl5pPr marL="931891" indent="0">
              <a:buNone/>
              <a:defRPr sz="1632">
                <a:solidFill>
                  <a:schemeClr val="tx1"/>
                </a:solidFill>
              </a:defRPr>
            </a:lvl5pPr>
          </a:lstStyle>
          <a:p>
            <a:pPr lvl="0"/>
            <a:r>
              <a:rPr lang="en-US"/>
              <a:t>Click to edit text</a:t>
            </a:r>
          </a:p>
        </p:txBody>
      </p:sp>
      <p:sp>
        <p:nvSpPr>
          <p:cNvPr id="2" name="Date Placeholder 1"/>
          <p:cNvSpPr>
            <a:spLocks noGrp="1"/>
          </p:cNvSpPr>
          <p:nvPr>
            <p:ph type="dt" sz="half" idx="39"/>
          </p:nvPr>
        </p:nvSpPr>
        <p:spPr>
          <a:xfrm>
            <a:off x="2621607" y="6474108"/>
            <a:ext cx="1494383" cy="188345"/>
          </a:xfrm>
          <a:prstGeom prst="rect">
            <a:avLst/>
          </a:prstGeom>
        </p:spPr>
        <p:txBody>
          <a:bodyPr/>
          <a:lstStyle/>
          <a:p>
            <a:fld id="{C2ADDE32-3622-4349-8EF1-C4EA601E0145}" type="datetime1">
              <a:rPr lang="en-US" smtClean="0"/>
              <a:pPr/>
              <a:t>11/20/2017</a:t>
            </a:fld>
            <a:endParaRPr lang="en-US"/>
          </a:p>
        </p:txBody>
      </p:sp>
      <p:sp>
        <p:nvSpPr>
          <p:cNvPr id="7" name="Footer Placeholder 6"/>
          <p:cNvSpPr>
            <a:spLocks noGrp="1"/>
          </p:cNvSpPr>
          <p:nvPr>
            <p:ph type="ftr" sz="quarter" idx="40"/>
          </p:nvPr>
        </p:nvSpPr>
        <p:spPr>
          <a:xfrm>
            <a:off x="950593" y="6474135"/>
            <a:ext cx="1671013" cy="188347"/>
          </a:xfrm>
          <a:prstGeom prst="rect">
            <a:avLst/>
          </a:prstGeom>
        </p:spPr>
        <p:txBody>
          <a:bodyPr/>
          <a:lstStyle/>
          <a:p>
            <a:r>
              <a:rPr lang="en-US"/>
              <a:t>Microsoft confidential</a:t>
            </a:r>
          </a:p>
        </p:txBody>
      </p:sp>
      <p:sp>
        <p:nvSpPr>
          <p:cNvPr id="9" name="Slide Number Placeholder 8"/>
          <p:cNvSpPr>
            <a:spLocks noGrp="1"/>
          </p:cNvSpPr>
          <p:nvPr>
            <p:ph type="sldNum" sz="quarter" idx="41"/>
          </p:nvPr>
        </p:nvSpPr>
        <p:spPr>
          <a:xfrm>
            <a:off x="621824" y="6474106"/>
            <a:ext cx="311356" cy="188348"/>
          </a:xfrm>
          <a:prstGeom prst="rect">
            <a:avLst/>
          </a:prstGeom>
        </p:spPr>
        <p:txBody>
          <a:bodyPr/>
          <a:lstStyle/>
          <a:p>
            <a:fld id="{B6F15528-21DE-4FAA-801E-634DDDAF4B2B}" type="slidenum">
              <a:rPr lang="en-US" smtClean="0"/>
              <a:pPr/>
              <a:t>‹#›</a:t>
            </a:fld>
            <a:endParaRPr lang="en-US"/>
          </a:p>
        </p:txBody>
      </p:sp>
      <p:sp>
        <p:nvSpPr>
          <p:cNvPr id="12" name="Title 11"/>
          <p:cNvSpPr>
            <a:spLocks noGrp="1"/>
          </p:cNvSpPr>
          <p:nvPr>
            <p:ph type="title" hasCustomPrompt="1"/>
          </p:nvPr>
        </p:nvSpPr>
        <p:spPr>
          <a:xfrm>
            <a:off x="621824" y="546631"/>
            <a:ext cx="11192828" cy="527357"/>
          </a:xfrm>
        </p:spPr>
        <p:txBody>
          <a:bodyPr/>
          <a:lstStyle/>
          <a:p>
            <a:r>
              <a:rPr lang="en-US"/>
              <a:t>Click to edit title</a:t>
            </a:r>
          </a:p>
        </p:txBody>
      </p:sp>
      <p:sp>
        <p:nvSpPr>
          <p:cNvPr id="30" name="Picture Placeholder 9"/>
          <p:cNvSpPr>
            <a:spLocks noGrp="1"/>
          </p:cNvSpPr>
          <p:nvPr>
            <p:ph type="pic" sz="quarter" idx="42" hasCustomPrompt="1"/>
          </p:nvPr>
        </p:nvSpPr>
        <p:spPr>
          <a:xfrm>
            <a:off x="621831" y="1657966"/>
            <a:ext cx="1412058" cy="1233106"/>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photo</a:t>
            </a:r>
          </a:p>
        </p:txBody>
      </p:sp>
      <p:sp>
        <p:nvSpPr>
          <p:cNvPr id="31" name="Picture Placeholder 9"/>
          <p:cNvSpPr>
            <a:spLocks noGrp="1"/>
          </p:cNvSpPr>
          <p:nvPr>
            <p:ph type="pic" sz="quarter" idx="43" hasCustomPrompt="1"/>
          </p:nvPr>
        </p:nvSpPr>
        <p:spPr>
          <a:xfrm>
            <a:off x="621831" y="3102461"/>
            <a:ext cx="1412058" cy="1233106"/>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photo</a:t>
            </a:r>
          </a:p>
        </p:txBody>
      </p:sp>
      <p:sp>
        <p:nvSpPr>
          <p:cNvPr id="32" name="Picture Placeholder 9"/>
          <p:cNvSpPr>
            <a:spLocks noGrp="1"/>
          </p:cNvSpPr>
          <p:nvPr>
            <p:ph type="pic" sz="quarter" idx="44" hasCustomPrompt="1"/>
          </p:nvPr>
        </p:nvSpPr>
        <p:spPr>
          <a:xfrm>
            <a:off x="621831" y="4564572"/>
            <a:ext cx="1412058" cy="1233106"/>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photo</a:t>
            </a:r>
          </a:p>
        </p:txBody>
      </p:sp>
      <p:sp>
        <p:nvSpPr>
          <p:cNvPr id="15" name="Text Placeholder 14"/>
          <p:cNvSpPr>
            <a:spLocks noGrp="1"/>
          </p:cNvSpPr>
          <p:nvPr>
            <p:ph type="body" sz="quarter" idx="45" hasCustomPrompt="1"/>
          </p:nvPr>
        </p:nvSpPr>
        <p:spPr>
          <a:xfrm>
            <a:off x="2249793" y="1657990"/>
            <a:ext cx="3042187" cy="1480577"/>
          </a:xfrm>
          <a:solidFill>
            <a:schemeClr val="bg2"/>
          </a:solidFill>
        </p:spPr>
        <p:txBody>
          <a:bodyPr lIns="137064" tIns="91376" rIns="137064" bIns="91376"/>
          <a:lstStyle>
            <a:lvl1pPr marL="0" indent="0">
              <a:lnSpc>
                <a:spcPct val="105000"/>
              </a:lnSpc>
              <a:spcBef>
                <a:spcPts val="544"/>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3" name="Text Placeholder 14"/>
          <p:cNvSpPr>
            <a:spLocks noGrp="1"/>
          </p:cNvSpPr>
          <p:nvPr>
            <p:ph type="body" sz="quarter" idx="46" hasCustomPrompt="1"/>
          </p:nvPr>
        </p:nvSpPr>
        <p:spPr>
          <a:xfrm>
            <a:off x="5514369" y="1657990"/>
            <a:ext cx="3042187" cy="1480577"/>
          </a:xfrm>
          <a:solidFill>
            <a:schemeClr val="bg2"/>
          </a:solidFill>
        </p:spPr>
        <p:txBody>
          <a:bodyPr lIns="137064" tIns="91376" rIns="137064" bIns="91376"/>
          <a:lstStyle>
            <a:lvl1pPr marL="0" indent="0">
              <a:lnSpc>
                <a:spcPct val="105000"/>
              </a:lnSpc>
              <a:spcBef>
                <a:spcPts val="544"/>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4" name="Text Placeholder 14"/>
          <p:cNvSpPr>
            <a:spLocks noGrp="1"/>
          </p:cNvSpPr>
          <p:nvPr>
            <p:ph type="body" sz="quarter" idx="47" hasCustomPrompt="1"/>
          </p:nvPr>
        </p:nvSpPr>
        <p:spPr>
          <a:xfrm>
            <a:off x="2249793" y="3102914"/>
            <a:ext cx="3042187" cy="1480577"/>
          </a:xfrm>
          <a:solidFill>
            <a:schemeClr val="bg2"/>
          </a:solidFill>
        </p:spPr>
        <p:txBody>
          <a:bodyPr lIns="137064" tIns="91376" rIns="137064" bIns="91376"/>
          <a:lstStyle>
            <a:lvl1pPr marL="0" indent="0">
              <a:lnSpc>
                <a:spcPct val="105000"/>
              </a:lnSpc>
              <a:spcBef>
                <a:spcPts val="544"/>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5" name="Text Placeholder 14"/>
          <p:cNvSpPr>
            <a:spLocks noGrp="1"/>
          </p:cNvSpPr>
          <p:nvPr>
            <p:ph type="body" sz="quarter" idx="48" hasCustomPrompt="1"/>
          </p:nvPr>
        </p:nvSpPr>
        <p:spPr>
          <a:xfrm>
            <a:off x="5518687" y="3102914"/>
            <a:ext cx="3042187" cy="1480577"/>
          </a:xfrm>
          <a:solidFill>
            <a:schemeClr val="bg2"/>
          </a:solidFill>
        </p:spPr>
        <p:txBody>
          <a:bodyPr lIns="137064" tIns="91376" rIns="137064" bIns="91376"/>
          <a:lstStyle>
            <a:lvl1pPr marL="0" indent="0">
              <a:lnSpc>
                <a:spcPct val="105000"/>
              </a:lnSpc>
              <a:spcBef>
                <a:spcPts val="544"/>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6" name="Text Placeholder 14"/>
          <p:cNvSpPr>
            <a:spLocks noGrp="1"/>
          </p:cNvSpPr>
          <p:nvPr>
            <p:ph type="body" sz="quarter" idx="49" hasCustomPrompt="1"/>
          </p:nvPr>
        </p:nvSpPr>
        <p:spPr>
          <a:xfrm>
            <a:off x="2249793" y="4565025"/>
            <a:ext cx="3042187" cy="1480577"/>
          </a:xfrm>
          <a:solidFill>
            <a:schemeClr val="bg2"/>
          </a:solidFill>
        </p:spPr>
        <p:txBody>
          <a:bodyPr lIns="137064" tIns="91376" rIns="137064" bIns="91376"/>
          <a:lstStyle>
            <a:lvl1pPr marL="0" indent="0">
              <a:lnSpc>
                <a:spcPct val="105000"/>
              </a:lnSpc>
              <a:spcBef>
                <a:spcPts val="544"/>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7" name="Text Placeholder 14"/>
          <p:cNvSpPr>
            <a:spLocks noGrp="1"/>
          </p:cNvSpPr>
          <p:nvPr>
            <p:ph type="body" sz="quarter" idx="50" hasCustomPrompt="1"/>
          </p:nvPr>
        </p:nvSpPr>
        <p:spPr>
          <a:xfrm>
            <a:off x="5518687" y="4565025"/>
            <a:ext cx="3042187" cy="1480577"/>
          </a:xfrm>
          <a:solidFill>
            <a:schemeClr val="bg2"/>
          </a:solidFill>
        </p:spPr>
        <p:txBody>
          <a:bodyPr lIns="137064" tIns="91376" rIns="137064" bIns="91376"/>
          <a:lstStyle>
            <a:lvl1pPr marL="0" indent="0">
              <a:lnSpc>
                <a:spcPct val="105000"/>
              </a:lnSpc>
              <a:spcBef>
                <a:spcPts val="544"/>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8" name="Text Placeholder 2"/>
          <p:cNvSpPr>
            <a:spLocks noGrp="1"/>
          </p:cNvSpPr>
          <p:nvPr>
            <p:ph type="body" sz="quarter" idx="38" hasCustomPrompt="1"/>
          </p:nvPr>
        </p:nvSpPr>
        <p:spPr>
          <a:xfrm>
            <a:off x="8768178" y="1657961"/>
            <a:ext cx="3046503" cy="1366919"/>
          </a:xfrm>
          <a:solidFill>
            <a:schemeClr val="accent1"/>
          </a:solidFill>
        </p:spPr>
        <p:txBody>
          <a:bodyPr lIns="137064" tIns="91376" rIns="137064" bIns="91376"/>
          <a:lstStyle>
            <a:lvl1pPr marL="0" indent="0">
              <a:lnSpc>
                <a:spcPct val="105000"/>
              </a:lnSpc>
              <a:spcBef>
                <a:spcPts val="272"/>
              </a:spcBef>
              <a:spcAft>
                <a:spcPts val="272"/>
              </a:spcAft>
              <a:buNone/>
              <a:defRPr sz="1224" b="0">
                <a:solidFill>
                  <a:schemeClr val="bg1"/>
                </a:solidFill>
              </a:defRPr>
            </a:lvl1pPr>
            <a:lvl2pPr marL="155310" indent="-155310">
              <a:lnSpc>
                <a:spcPct val="105000"/>
              </a:lnSpc>
              <a:buFont typeface="Arial" pitchFamily="34" charset="0"/>
              <a:buChar char="•"/>
              <a:defRPr sz="1224">
                <a:solidFill>
                  <a:schemeClr val="bg1"/>
                </a:solidFill>
              </a:defRPr>
            </a:lvl2pPr>
            <a:lvl3pPr marL="392602" indent="-155310">
              <a:lnSpc>
                <a:spcPct val="105000"/>
              </a:lnSpc>
              <a:defRPr sz="1224">
                <a:solidFill>
                  <a:schemeClr val="bg1"/>
                </a:solidFill>
              </a:defRPr>
            </a:lvl3pPr>
            <a:lvl4pPr marL="621261" indent="-155310">
              <a:lnSpc>
                <a:spcPct val="105000"/>
              </a:lnSpc>
              <a:defRPr sz="1224">
                <a:solidFill>
                  <a:schemeClr val="bg1"/>
                </a:solidFill>
              </a:defRPr>
            </a:lvl4pPr>
            <a:lvl5pPr marL="858534" indent="-155310">
              <a:lnSpc>
                <a:spcPct val="105000"/>
              </a:lnSpc>
              <a:defRPr sz="1224">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0352807"/>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preserve="1" userDrawn="1">
  <p:cSld name="Grid Highlight Top">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621824" y="1101020"/>
            <a:ext cx="11192828" cy="414353"/>
          </a:xfrm>
        </p:spPr>
        <p:txBody>
          <a:bodyPr/>
          <a:lstStyle>
            <a:lvl1pPr marL="0" indent="0">
              <a:buNone/>
              <a:defRPr sz="1632">
                <a:solidFill>
                  <a:schemeClr val="tx1"/>
                </a:solidFill>
              </a:defRPr>
            </a:lvl1pPr>
            <a:lvl2pPr marL="237292" indent="0">
              <a:buNone/>
              <a:defRPr sz="1632">
                <a:solidFill>
                  <a:schemeClr val="tx1"/>
                </a:solidFill>
              </a:defRPr>
            </a:lvl2pPr>
            <a:lvl3pPr marL="465932" indent="0">
              <a:buNone/>
              <a:defRPr sz="1632">
                <a:solidFill>
                  <a:schemeClr val="tx1"/>
                </a:solidFill>
              </a:defRPr>
            </a:lvl3pPr>
            <a:lvl4pPr marL="703245" indent="0">
              <a:buNone/>
              <a:defRPr sz="1632">
                <a:solidFill>
                  <a:schemeClr val="tx1"/>
                </a:solidFill>
              </a:defRPr>
            </a:lvl4pPr>
            <a:lvl5pPr marL="931891" indent="0">
              <a:buNone/>
              <a:defRPr sz="1632">
                <a:solidFill>
                  <a:schemeClr val="tx1"/>
                </a:solidFill>
              </a:defRPr>
            </a:lvl5pPr>
          </a:lstStyle>
          <a:p>
            <a:pPr lvl="0"/>
            <a:r>
              <a:rPr lang="en-US"/>
              <a:t>Click to edit text</a:t>
            </a:r>
          </a:p>
        </p:txBody>
      </p:sp>
      <p:sp>
        <p:nvSpPr>
          <p:cNvPr id="2" name="Date Placeholder 1"/>
          <p:cNvSpPr>
            <a:spLocks noGrp="1"/>
          </p:cNvSpPr>
          <p:nvPr>
            <p:ph type="dt" sz="half" idx="39"/>
          </p:nvPr>
        </p:nvSpPr>
        <p:spPr>
          <a:xfrm>
            <a:off x="2621607" y="6474108"/>
            <a:ext cx="1494383" cy="188345"/>
          </a:xfrm>
          <a:prstGeom prst="rect">
            <a:avLst/>
          </a:prstGeom>
        </p:spPr>
        <p:txBody>
          <a:bodyPr/>
          <a:lstStyle/>
          <a:p>
            <a:fld id="{2F1175BC-BE9F-4673-82DD-40A7ACA5CA50}" type="datetime1">
              <a:rPr lang="en-US" smtClean="0"/>
              <a:pPr/>
              <a:t>11/20/2017</a:t>
            </a:fld>
            <a:endParaRPr lang="en-US"/>
          </a:p>
        </p:txBody>
      </p:sp>
      <p:sp>
        <p:nvSpPr>
          <p:cNvPr id="7" name="Footer Placeholder 6"/>
          <p:cNvSpPr>
            <a:spLocks noGrp="1"/>
          </p:cNvSpPr>
          <p:nvPr>
            <p:ph type="ftr" sz="quarter" idx="40"/>
          </p:nvPr>
        </p:nvSpPr>
        <p:spPr>
          <a:xfrm>
            <a:off x="950593" y="6474135"/>
            <a:ext cx="1671013" cy="188347"/>
          </a:xfrm>
          <a:prstGeom prst="rect">
            <a:avLst/>
          </a:prstGeom>
        </p:spPr>
        <p:txBody>
          <a:bodyPr/>
          <a:lstStyle/>
          <a:p>
            <a:r>
              <a:rPr lang="en-US"/>
              <a:t>Microsoft confidential</a:t>
            </a:r>
          </a:p>
        </p:txBody>
      </p:sp>
      <p:sp>
        <p:nvSpPr>
          <p:cNvPr id="9" name="Slide Number Placeholder 8"/>
          <p:cNvSpPr>
            <a:spLocks noGrp="1"/>
          </p:cNvSpPr>
          <p:nvPr>
            <p:ph type="sldNum" sz="quarter" idx="41"/>
          </p:nvPr>
        </p:nvSpPr>
        <p:spPr>
          <a:xfrm>
            <a:off x="621824" y="6474106"/>
            <a:ext cx="311356" cy="188348"/>
          </a:xfrm>
          <a:prstGeom prst="rect">
            <a:avLst/>
          </a:prstGeom>
        </p:spPr>
        <p:txBody>
          <a:bodyPr/>
          <a:lstStyle/>
          <a:p>
            <a:fld id="{B6F15528-21DE-4FAA-801E-634DDDAF4B2B}" type="slidenum">
              <a:rPr lang="en-US" smtClean="0"/>
              <a:pPr/>
              <a:t>‹#›</a:t>
            </a:fld>
            <a:endParaRPr lang="en-US"/>
          </a:p>
        </p:txBody>
      </p:sp>
      <p:sp>
        <p:nvSpPr>
          <p:cNvPr id="12" name="Title 11"/>
          <p:cNvSpPr>
            <a:spLocks noGrp="1"/>
          </p:cNvSpPr>
          <p:nvPr>
            <p:ph type="title" hasCustomPrompt="1"/>
          </p:nvPr>
        </p:nvSpPr>
        <p:spPr>
          <a:xfrm>
            <a:off x="621824" y="546631"/>
            <a:ext cx="11192828" cy="527357"/>
          </a:xfrm>
        </p:spPr>
        <p:txBody>
          <a:bodyPr/>
          <a:lstStyle/>
          <a:p>
            <a:r>
              <a:rPr lang="en-US"/>
              <a:t>Click to edit title</a:t>
            </a:r>
          </a:p>
        </p:txBody>
      </p:sp>
      <p:sp>
        <p:nvSpPr>
          <p:cNvPr id="30" name="Picture Placeholder 9"/>
          <p:cNvSpPr>
            <a:spLocks noGrp="1"/>
          </p:cNvSpPr>
          <p:nvPr>
            <p:ph type="pic" sz="quarter" idx="42" hasCustomPrompt="1"/>
          </p:nvPr>
        </p:nvSpPr>
        <p:spPr>
          <a:xfrm>
            <a:off x="621831" y="1657966"/>
            <a:ext cx="1412058" cy="1233106"/>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photo</a:t>
            </a:r>
          </a:p>
        </p:txBody>
      </p:sp>
      <p:sp>
        <p:nvSpPr>
          <p:cNvPr id="31" name="Picture Placeholder 9"/>
          <p:cNvSpPr>
            <a:spLocks noGrp="1"/>
          </p:cNvSpPr>
          <p:nvPr>
            <p:ph type="pic" sz="quarter" idx="43" hasCustomPrompt="1"/>
          </p:nvPr>
        </p:nvSpPr>
        <p:spPr>
          <a:xfrm>
            <a:off x="621831" y="3102461"/>
            <a:ext cx="1412058" cy="1233106"/>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photo</a:t>
            </a:r>
          </a:p>
        </p:txBody>
      </p:sp>
      <p:sp>
        <p:nvSpPr>
          <p:cNvPr id="32" name="Picture Placeholder 9"/>
          <p:cNvSpPr>
            <a:spLocks noGrp="1"/>
          </p:cNvSpPr>
          <p:nvPr>
            <p:ph type="pic" sz="quarter" idx="44" hasCustomPrompt="1"/>
          </p:nvPr>
        </p:nvSpPr>
        <p:spPr>
          <a:xfrm>
            <a:off x="621831" y="4564572"/>
            <a:ext cx="1412058" cy="1233106"/>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photo</a:t>
            </a:r>
          </a:p>
        </p:txBody>
      </p:sp>
      <p:sp>
        <p:nvSpPr>
          <p:cNvPr id="15" name="Text Placeholder 14"/>
          <p:cNvSpPr>
            <a:spLocks noGrp="1"/>
          </p:cNvSpPr>
          <p:nvPr>
            <p:ph type="body" sz="quarter" idx="45" hasCustomPrompt="1"/>
          </p:nvPr>
        </p:nvSpPr>
        <p:spPr>
          <a:xfrm>
            <a:off x="2249794" y="1657990"/>
            <a:ext cx="3264575" cy="1480577"/>
          </a:xfrm>
          <a:solidFill>
            <a:schemeClr val="accent1"/>
          </a:solidFill>
        </p:spPr>
        <p:txBody>
          <a:bodyPr lIns="137064" tIns="91376" rIns="292416" bIns="91376"/>
          <a:lstStyle>
            <a:lvl1pPr marL="0" indent="0">
              <a:lnSpc>
                <a:spcPct val="105000"/>
              </a:lnSpc>
              <a:spcBef>
                <a:spcPts val="544"/>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a:t>Click to edit text</a:t>
            </a:r>
          </a:p>
        </p:txBody>
      </p:sp>
      <p:sp>
        <p:nvSpPr>
          <p:cNvPr id="33" name="Text Placeholder 14"/>
          <p:cNvSpPr>
            <a:spLocks noGrp="1"/>
          </p:cNvSpPr>
          <p:nvPr>
            <p:ph type="body" sz="quarter" idx="46" hasCustomPrompt="1"/>
          </p:nvPr>
        </p:nvSpPr>
        <p:spPr>
          <a:xfrm>
            <a:off x="5514370" y="1657990"/>
            <a:ext cx="3264575" cy="1480577"/>
          </a:xfrm>
          <a:solidFill>
            <a:schemeClr val="accent1"/>
          </a:solidFill>
        </p:spPr>
        <p:txBody>
          <a:bodyPr lIns="137064" tIns="91376" rIns="292416" bIns="91376"/>
          <a:lstStyle>
            <a:lvl1pPr marL="0" indent="0">
              <a:lnSpc>
                <a:spcPct val="105000"/>
              </a:lnSpc>
              <a:spcBef>
                <a:spcPts val="544"/>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marL="931891" indent="0">
              <a:lnSpc>
                <a:spcPct val="105000"/>
              </a:lnSpc>
              <a:buNone/>
              <a:defRPr>
                <a:solidFill>
                  <a:schemeClr val="bg1"/>
                </a:solidFill>
              </a:defRPr>
            </a:lvl5pPr>
          </a:lstStyle>
          <a:p>
            <a:pPr lvl="0"/>
            <a:r>
              <a:rPr lang="en-US"/>
              <a:t>Click to edit text</a:t>
            </a:r>
          </a:p>
        </p:txBody>
      </p:sp>
      <p:sp>
        <p:nvSpPr>
          <p:cNvPr id="34" name="Text Placeholder 14"/>
          <p:cNvSpPr>
            <a:spLocks noGrp="1"/>
          </p:cNvSpPr>
          <p:nvPr>
            <p:ph type="body" sz="quarter" idx="47" hasCustomPrompt="1"/>
          </p:nvPr>
        </p:nvSpPr>
        <p:spPr>
          <a:xfrm>
            <a:off x="2249793" y="3102914"/>
            <a:ext cx="3042187" cy="1480577"/>
          </a:xfrm>
          <a:solidFill>
            <a:schemeClr val="bg2"/>
          </a:solidFill>
        </p:spPr>
        <p:txBody>
          <a:bodyPr lIns="137064" tIns="91376" rIns="137064" bIns="91376"/>
          <a:lstStyle>
            <a:lvl1pPr marL="0" indent="0">
              <a:lnSpc>
                <a:spcPct val="105000"/>
              </a:lnSpc>
              <a:spcBef>
                <a:spcPts val="544"/>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5" name="Text Placeholder 14"/>
          <p:cNvSpPr>
            <a:spLocks noGrp="1"/>
          </p:cNvSpPr>
          <p:nvPr>
            <p:ph type="body" sz="quarter" idx="48" hasCustomPrompt="1"/>
          </p:nvPr>
        </p:nvSpPr>
        <p:spPr>
          <a:xfrm>
            <a:off x="5518687" y="3102914"/>
            <a:ext cx="3042187" cy="1480577"/>
          </a:xfrm>
          <a:solidFill>
            <a:schemeClr val="bg2"/>
          </a:solidFill>
        </p:spPr>
        <p:txBody>
          <a:bodyPr lIns="137064" tIns="91376" rIns="137064" bIns="91376"/>
          <a:lstStyle>
            <a:lvl1pPr marL="0" indent="0">
              <a:lnSpc>
                <a:spcPct val="105000"/>
              </a:lnSpc>
              <a:spcBef>
                <a:spcPts val="544"/>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6" name="Text Placeholder 14"/>
          <p:cNvSpPr>
            <a:spLocks noGrp="1"/>
          </p:cNvSpPr>
          <p:nvPr>
            <p:ph type="body" sz="quarter" idx="49" hasCustomPrompt="1"/>
          </p:nvPr>
        </p:nvSpPr>
        <p:spPr>
          <a:xfrm>
            <a:off x="2249793" y="4565025"/>
            <a:ext cx="3042187" cy="1480577"/>
          </a:xfrm>
          <a:solidFill>
            <a:schemeClr val="bg2"/>
          </a:solidFill>
        </p:spPr>
        <p:txBody>
          <a:bodyPr lIns="137064" tIns="91376" rIns="137064" bIns="91376"/>
          <a:lstStyle>
            <a:lvl1pPr marL="0" indent="0">
              <a:lnSpc>
                <a:spcPct val="105000"/>
              </a:lnSpc>
              <a:spcBef>
                <a:spcPts val="544"/>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7" name="Text Placeholder 14"/>
          <p:cNvSpPr>
            <a:spLocks noGrp="1"/>
          </p:cNvSpPr>
          <p:nvPr>
            <p:ph type="body" sz="quarter" idx="50" hasCustomPrompt="1"/>
          </p:nvPr>
        </p:nvSpPr>
        <p:spPr>
          <a:xfrm>
            <a:off x="5518687" y="4565025"/>
            <a:ext cx="3042187" cy="1480577"/>
          </a:xfrm>
          <a:solidFill>
            <a:schemeClr val="bg2"/>
          </a:solidFill>
        </p:spPr>
        <p:txBody>
          <a:bodyPr lIns="137064" tIns="91376" rIns="137064" bIns="91376"/>
          <a:lstStyle>
            <a:lvl1pPr marL="0" indent="0">
              <a:lnSpc>
                <a:spcPct val="105000"/>
              </a:lnSpc>
              <a:spcBef>
                <a:spcPts val="544"/>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8" name="Text Placeholder 2"/>
          <p:cNvSpPr>
            <a:spLocks noGrp="1"/>
          </p:cNvSpPr>
          <p:nvPr>
            <p:ph type="body" sz="quarter" idx="38" hasCustomPrompt="1"/>
          </p:nvPr>
        </p:nvSpPr>
        <p:spPr>
          <a:xfrm>
            <a:off x="8768178" y="1657961"/>
            <a:ext cx="3046503" cy="1366919"/>
          </a:xfrm>
          <a:solidFill>
            <a:schemeClr val="accent1"/>
          </a:solidFill>
        </p:spPr>
        <p:txBody>
          <a:bodyPr lIns="137064" tIns="91376" rIns="137064" bIns="91376"/>
          <a:lstStyle>
            <a:lvl1pPr marL="0" indent="0">
              <a:lnSpc>
                <a:spcPct val="105000"/>
              </a:lnSpc>
              <a:spcBef>
                <a:spcPts val="272"/>
              </a:spcBef>
              <a:spcAft>
                <a:spcPts val="272"/>
              </a:spcAft>
              <a:buNone/>
              <a:defRPr sz="1224" b="0">
                <a:solidFill>
                  <a:schemeClr val="bg1"/>
                </a:solidFill>
              </a:defRPr>
            </a:lvl1pPr>
            <a:lvl2pPr marL="155310" indent="-155310">
              <a:lnSpc>
                <a:spcPct val="105000"/>
              </a:lnSpc>
              <a:buFont typeface="Arial" pitchFamily="34" charset="0"/>
              <a:buChar char="•"/>
              <a:defRPr sz="1224">
                <a:solidFill>
                  <a:schemeClr val="bg1"/>
                </a:solidFill>
              </a:defRPr>
            </a:lvl2pPr>
            <a:lvl3pPr marL="392602" indent="-155310">
              <a:lnSpc>
                <a:spcPct val="105000"/>
              </a:lnSpc>
              <a:defRPr sz="1224">
                <a:solidFill>
                  <a:schemeClr val="bg1"/>
                </a:solidFill>
              </a:defRPr>
            </a:lvl3pPr>
            <a:lvl4pPr marL="621261" indent="-155310">
              <a:lnSpc>
                <a:spcPct val="105000"/>
              </a:lnSpc>
              <a:defRPr sz="1224">
                <a:solidFill>
                  <a:schemeClr val="bg1"/>
                </a:solidFill>
              </a:defRPr>
            </a:lvl4pPr>
            <a:lvl5pPr marL="858534" indent="-155310">
              <a:lnSpc>
                <a:spcPct val="105000"/>
              </a:lnSpc>
              <a:defRPr sz="1224">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661452"/>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preserve="1" userDrawn="1">
  <p:cSld name="Grid Highlight Middle">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621824" y="1101020"/>
            <a:ext cx="11192828" cy="414353"/>
          </a:xfrm>
        </p:spPr>
        <p:txBody>
          <a:bodyPr/>
          <a:lstStyle>
            <a:lvl1pPr marL="0" indent="0">
              <a:buNone/>
              <a:defRPr sz="1632">
                <a:solidFill>
                  <a:schemeClr val="tx1"/>
                </a:solidFill>
              </a:defRPr>
            </a:lvl1pPr>
            <a:lvl2pPr marL="237292" indent="0">
              <a:buNone/>
              <a:defRPr sz="1632">
                <a:solidFill>
                  <a:schemeClr val="tx1"/>
                </a:solidFill>
              </a:defRPr>
            </a:lvl2pPr>
            <a:lvl3pPr marL="465932" indent="0">
              <a:buNone/>
              <a:defRPr sz="1632">
                <a:solidFill>
                  <a:schemeClr val="tx1"/>
                </a:solidFill>
              </a:defRPr>
            </a:lvl3pPr>
            <a:lvl4pPr marL="703245" indent="0">
              <a:buNone/>
              <a:defRPr sz="1632">
                <a:solidFill>
                  <a:schemeClr val="tx1"/>
                </a:solidFill>
              </a:defRPr>
            </a:lvl4pPr>
            <a:lvl5pPr marL="931891" indent="0">
              <a:buNone/>
              <a:defRPr sz="1632">
                <a:solidFill>
                  <a:schemeClr val="tx1"/>
                </a:solidFill>
              </a:defRPr>
            </a:lvl5pPr>
          </a:lstStyle>
          <a:p>
            <a:pPr lvl="0"/>
            <a:r>
              <a:rPr lang="en-US"/>
              <a:t>Click to edit text</a:t>
            </a:r>
          </a:p>
        </p:txBody>
      </p:sp>
      <p:sp>
        <p:nvSpPr>
          <p:cNvPr id="2" name="Date Placeholder 1"/>
          <p:cNvSpPr>
            <a:spLocks noGrp="1"/>
          </p:cNvSpPr>
          <p:nvPr>
            <p:ph type="dt" sz="half" idx="39"/>
          </p:nvPr>
        </p:nvSpPr>
        <p:spPr>
          <a:xfrm>
            <a:off x="2621607" y="6474108"/>
            <a:ext cx="1494383" cy="188345"/>
          </a:xfrm>
          <a:prstGeom prst="rect">
            <a:avLst/>
          </a:prstGeom>
        </p:spPr>
        <p:txBody>
          <a:bodyPr/>
          <a:lstStyle/>
          <a:p>
            <a:fld id="{8BA58A1B-11E6-4EAD-BD65-7758BAE4C2E3}" type="datetime1">
              <a:rPr lang="en-US" smtClean="0"/>
              <a:pPr/>
              <a:t>11/20/2017</a:t>
            </a:fld>
            <a:endParaRPr lang="en-US"/>
          </a:p>
        </p:txBody>
      </p:sp>
      <p:sp>
        <p:nvSpPr>
          <p:cNvPr id="7" name="Footer Placeholder 6"/>
          <p:cNvSpPr>
            <a:spLocks noGrp="1"/>
          </p:cNvSpPr>
          <p:nvPr>
            <p:ph type="ftr" sz="quarter" idx="40"/>
          </p:nvPr>
        </p:nvSpPr>
        <p:spPr>
          <a:xfrm>
            <a:off x="950593" y="6474135"/>
            <a:ext cx="1671013" cy="188347"/>
          </a:xfrm>
          <a:prstGeom prst="rect">
            <a:avLst/>
          </a:prstGeom>
        </p:spPr>
        <p:txBody>
          <a:bodyPr/>
          <a:lstStyle/>
          <a:p>
            <a:r>
              <a:rPr lang="en-US"/>
              <a:t>Microsoft confidential</a:t>
            </a:r>
          </a:p>
        </p:txBody>
      </p:sp>
      <p:sp>
        <p:nvSpPr>
          <p:cNvPr id="9" name="Slide Number Placeholder 8"/>
          <p:cNvSpPr>
            <a:spLocks noGrp="1"/>
          </p:cNvSpPr>
          <p:nvPr>
            <p:ph type="sldNum" sz="quarter" idx="41"/>
          </p:nvPr>
        </p:nvSpPr>
        <p:spPr>
          <a:xfrm>
            <a:off x="621824" y="6474106"/>
            <a:ext cx="311356" cy="188348"/>
          </a:xfrm>
          <a:prstGeom prst="rect">
            <a:avLst/>
          </a:prstGeom>
        </p:spPr>
        <p:txBody>
          <a:bodyPr/>
          <a:lstStyle/>
          <a:p>
            <a:fld id="{B6F15528-21DE-4FAA-801E-634DDDAF4B2B}" type="slidenum">
              <a:rPr lang="en-US" smtClean="0"/>
              <a:pPr/>
              <a:t>‹#›</a:t>
            </a:fld>
            <a:endParaRPr lang="en-US"/>
          </a:p>
        </p:txBody>
      </p:sp>
      <p:sp>
        <p:nvSpPr>
          <p:cNvPr id="12" name="Title 11"/>
          <p:cNvSpPr>
            <a:spLocks noGrp="1"/>
          </p:cNvSpPr>
          <p:nvPr>
            <p:ph type="title" hasCustomPrompt="1"/>
          </p:nvPr>
        </p:nvSpPr>
        <p:spPr>
          <a:xfrm>
            <a:off x="621824" y="546631"/>
            <a:ext cx="11192828" cy="527357"/>
          </a:xfrm>
        </p:spPr>
        <p:txBody>
          <a:bodyPr/>
          <a:lstStyle/>
          <a:p>
            <a:r>
              <a:rPr lang="en-US"/>
              <a:t>Click to edit title</a:t>
            </a:r>
          </a:p>
        </p:txBody>
      </p:sp>
      <p:sp>
        <p:nvSpPr>
          <p:cNvPr id="30" name="Picture Placeholder 9"/>
          <p:cNvSpPr>
            <a:spLocks noGrp="1"/>
          </p:cNvSpPr>
          <p:nvPr>
            <p:ph type="pic" sz="quarter" idx="42" hasCustomPrompt="1"/>
          </p:nvPr>
        </p:nvSpPr>
        <p:spPr>
          <a:xfrm>
            <a:off x="621831" y="1657966"/>
            <a:ext cx="1412058" cy="1233106"/>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photo</a:t>
            </a:r>
          </a:p>
        </p:txBody>
      </p:sp>
      <p:sp>
        <p:nvSpPr>
          <p:cNvPr id="31" name="Picture Placeholder 9"/>
          <p:cNvSpPr>
            <a:spLocks noGrp="1"/>
          </p:cNvSpPr>
          <p:nvPr>
            <p:ph type="pic" sz="quarter" idx="43" hasCustomPrompt="1"/>
          </p:nvPr>
        </p:nvSpPr>
        <p:spPr>
          <a:xfrm>
            <a:off x="621831" y="3102461"/>
            <a:ext cx="1412058" cy="1233106"/>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photo</a:t>
            </a:r>
          </a:p>
        </p:txBody>
      </p:sp>
      <p:sp>
        <p:nvSpPr>
          <p:cNvPr id="32" name="Picture Placeholder 9"/>
          <p:cNvSpPr>
            <a:spLocks noGrp="1"/>
          </p:cNvSpPr>
          <p:nvPr>
            <p:ph type="pic" sz="quarter" idx="44" hasCustomPrompt="1"/>
          </p:nvPr>
        </p:nvSpPr>
        <p:spPr>
          <a:xfrm>
            <a:off x="621831" y="4564572"/>
            <a:ext cx="1412058" cy="1233106"/>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photo</a:t>
            </a:r>
          </a:p>
        </p:txBody>
      </p:sp>
      <p:sp>
        <p:nvSpPr>
          <p:cNvPr id="15" name="Text Placeholder 14"/>
          <p:cNvSpPr>
            <a:spLocks noGrp="1"/>
          </p:cNvSpPr>
          <p:nvPr>
            <p:ph type="body" sz="quarter" idx="45" hasCustomPrompt="1"/>
          </p:nvPr>
        </p:nvSpPr>
        <p:spPr>
          <a:xfrm>
            <a:off x="2249793" y="1657990"/>
            <a:ext cx="3042187" cy="1480577"/>
          </a:xfrm>
          <a:solidFill>
            <a:schemeClr val="bg2"/>
          </a:solidFill>
        </p:spPr>
        <p:txBody>
          <a:bodyPr lIns="137064" tIns="91376" rIns="137064" bIns="91376"/>
          <a:lstStyle>
            <a:lvl1pPr marL="0" indent="0">
              <a:lnSpc>
                <a:spcPct val="105000"/>
              </a:lnSpc>
              <a:spcBef>
                <a:spcPts val="544"/>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3" name="Text Placeholder 14"/>
          <p:cNvSpPr>
            <a:spLocks noGrp="1"/>
          </p:cNvSpPr>
          <p:nvPr>
            <p:ph type="body" sz="quarter" idx="46" hasCustomPrompt="1"/>
          </p:nvPr>
        </p:nvSpPr>
        <p:spPr>
          <a:xfrm>
            <a:off x="5514369" y="1657990"/>
            <a:ext cx="3042187" cy="1480577"/>
          </a:xfrm>
          <a:solidFill>
            <a:schemeClr val="bg2"/>
          </a:solidFill>
        </p:spPr>
        <p:txBody>
          <a:bodyPr lIns="137064" tIns="91376" rIns="137064" bIns="91376"/>
          <a:lstStyle>
            <a:lvl1pPr marL="0" indent="0">
              <a:lnSpc>
                <a:spcPct val="105000"/>
              </a:lnSpc>
              <a:spcBef>
                <a:spcPts val="544"/>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4" name="Text Placeholder 14"/>
          <p:cNvSpPr>
            <a:spLocks noGrp="1"/>
          </p:cNvSpPr>
          <p:nvPr>
            <p:ph type="body" sz="quarter" idx="47" hasCustomPrompt="1"/>
          </p:nvPr>
        </p:nvSpPr>
        <p:spPr>
          <a:xfrm>
            <a:off x="2249791" y="3102914"/>
            <a:ext cx="3268895" cy="1480577"/>
          </a:xfrm>
          <a:solidFill>
            <a:schemeClr val="accent1"/>
          </a:solidFill>
        </p:spPr>
        <p:txBody>
          <a:bodyPr lIns="137064" tIns="91376" rIns="292416" bIns="91376"/>
          <a:lstStyle>
            <a:lvl1pPr marL="0" indent="0">
              <a:lnSpc>
                <a:spcPct val="105000"/>
              </a:lnSpc>
              <a:spcBef>
                <a:spcPts val="544"/>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a:t>Click to edit text</a:t>
            </a:r>
          </a:p>
        </p:txBody>
      </p:sp>
      <p:sp>
        <p:nvSpPr>
          <p:cNvPr id="35" name="Text Placeholder 14"/>
          <p:cNvSpPr>
            <a:spLocks noGrp="1"/>
          </p:cNvSpPr>
          <p:nvPr>
            <p:ph type="body" sz="quarter" idx="48" hasCustomPrompt="1"/>
          </p:nvPr>
        </p:nvSpPr>
        <p:spPr>
          <a:xfrm>
            <a:off x="5518685" y="3102914"/>
            <a:ext cx="3268895" cy="1480577"/>
          </a:xfrm>
          <a:solidFill>
            <a:schemeClr val="accent1"/>
          </a:solidFill>
        </p:spPr>
        <p:txBody>
          <a:bodyPr lIns="137064" tIns="91376" rIns="292416" bIns="91376"/>
          <a:lstStyle>
            <a:lvl1pPr marL="0" indent="0">
              <a:lnSpc>
                <a:spcPct val="105000"/>
              </a:lnSpc>
              <a:spcBef>
                <a:spcPts val="544"/>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a:t>Click to edit text</a:t>
            </a:r>
          </a:p>
        </p:txBody>
      </p:sp>
      <p:sp>
        <p:nvSpPr>
          <p:cNvPr id="36" name="Text Placeholder 14"/>
          <p:cNvSpPr>
            <a:spLocks noGrp="1"/>
          </p:cNvSpPr>
          <p:nvPr>
            <p:ph type="body" sz="quarter" idx="49" hasCustomPrompt="1"/>
          </p:nvPr>
        </p:nvSpPr>
        <p:spPr>
          <a:xfrm>
            <a:off x="2249793" y="4565025"/>
            <a:ext cx="3042187" cy="1480577"/>
          </a:xfrm>
          <a:solidFill>
            <a:schemeClr val="bg2"/>
          </a:solidFill>
        </p:spPr>
        <p:txBody>
          <a:bodyPr lIns="137064" tIns="91376" rIns="137064" bIns="91376"/>
          <a:lstStyle>
            <a:lvl1pPr marL="0" indent="0">
              <a:lnSpc>
                <a:spcPct val="105000"/>
              </a:lnSpc>
              <a:spcBef>
                <a:spcPts val="544"/>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7" name="Text Placeholder 14"/>
          <p:cNvSpPr>
            <a:spLocks noGrp="1"/>
          </p:cNvSpPr>
          <p:nvPr>
            <p:ph type="body" sz="quarter" idx="50" hasCustomPrompt="1"/>
          </p:nvPr>
        </p:nvSpPr>
        <p:spPr>
          <a:xfrm>
            <a:off x="5518687" y="4565025"/>
            <a:ext cx="3042187" cy="1480577"/>
          </a:xfrm>
          <a:solidFill>
            <a:schemeClr val="bg2"/>
          </a:solidFill>
        </p:spPr>
        <p:txBody>
          <a:bodyPr lIns="137064" tIns="91376" rIns="137064" bIns="91376"/>
          <a:lstStyle>
            <a:lvl1pPr marL="0" indent="0">
              <a:lnSpc>
                <a:spcPct val="105000"/>
              </a:lnSpc>
              <a:spcBef>
                <a:spcPts val="544"/>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8" name="Text Placeholder 2"/>
          <p:cNvSpPr>
            <a:spLocks noGrp="1"/>
          </p:cNvSpPr>
          <p:nvPr>
            <p:ph type="body" sz="quarter" idx="38" hasCustomPrompt="1"/>
          </p:nvPr>
        </p:nvSpPr>
        <p:spPr>
          <a:xfrm>
            <a:off x="8768178" y="1657961"/>
            <a:ext cx="3046503" cy="1366919"/>
          </a:xfrm>
          <a:solidFill>
            <a:schemeClr val="accent1"/>
          </a:solidFill>
        </p:spPr>
        <p:txBody>
          <a:bodyPr lIns="137064" tIns="91376" rIns="137064" bIns="91376"/>
          <a:lstStyle>
            <a:lvl1pPr marL="0" indent="0">
              <a:lnSpc>
                <a:spcPct val="105000"/>
              </a:lnSpc>
              <a:spcBef>
                <a:spcPts val="272"/>
              </a:spcBef>
              <a:spcAft>
                <a:spcPts val="272"/>
              </a:spcAft>
              <a:buNone/>
              <a:defRPr sz="1224" b="0">
                <a:solidFill>
                  <a:schemeClr val="bg1"/>
                </a:solidFill>
              </a:defRPr>
            </a:lvl1pPr>
            <a:lvl2pPr marL="155310" indent="-155310">
              <a:lnSpc>
                <a:spcPct val="105000"/>
              </a:lnSpc>
              <a:buFont typeface="Arial" pitchFamily="34" charset="0"/>
              <a:buChar char="•"/>
              <a:defRPr sz="1224">
                <a:solidFill>
                  <a:schemeClr val="bg1"/>
                </a:solidFill>
              </a:defRPr>
            </a:lvl2pPr>
            <a:lvl3pPr marL="392602" indent="-155310">
              <a:lnSpc>
                <a:spcPct val="105000"/>
              </a:lnSpc>
              <a:defRPr sz="1224">
                <a:solidFill>
                  <a:schemeClr val="bg1"/>
                </a:solidFill>
              </a:defRPr>
            </a:lvl3pPr>
            <a:lvl4pPr marL="621261" indent="-155310">
              <a:lnSpc>
                <a:spcPct val="105000"/>
              </a:lnSpc>
              <a:defRPr sz="1224">
                <a:solidFill>
                  <a:schemeClr val="bg1"/>
                </a:solidFill>
              </a:defRPr>
            </a:lvl4pPr>
            <a:lvl5pPr marL="858534" indent="-155310">
              <a:lnSpc>
                <a:spcPct val="105000"/>
              </a:lnSpc>
              <a:defRPr sz="1224">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3969832"/>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userDrawn="1">
  <p:cSld name="Grid Highlight Bottom">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621824" y="1101020"/>
            <a:ext cx="11192828" cy="414353"/>
          </a:xfrm>
        </p:spPr>
        <p:txBody>
          <a:bodyPr/>
          <a:lstStyle>
            <a:lvl1pPr marL="0" indent="0">
              <a:buNone/>
              <a:defRPr sz="1632">
                <a:solidFill>
                  <a:schemeClr val="tx1"/>
                </a:solidFill>
              </a:defRPr>
            </a:lvl1pPr>
            <a:lvl2pPr marL="237292" indent="0">
              <a:buNone/>
              <a:defRPr sz="1632">
                <a:solidFill>
                  <a:schemeClr val="tx1"/>
                </a:solidFill>
              </a:defRPr>
            </a:lvl2pPr>
            <a:lvl3pPr marL="465932" indent="0">
              <a:buNone/>
              <a:defRPr sz="1632">
                <a:solidFill>
                  <a:schemeClr val="tx1"/>
                </a:solidFill>
              </a:defRPr>
            </a:lvl3pPr>
            <a:lvl4pPr marL="703245" indent="0">
              <a:buNone/>
              <a:defRPr sz="1632">
                <a:solidFill>
                  <a:schemeClr val="tx1"/>
                </a:solidFill>
              </a:defRPr>
            </a:lvl4pPr>
            <a:lvl5pPr marL="931891" indent="0">
              <a:buNone/>
              <a:defRPr sz="1632">
                <a:solidFill>
                  <a:schemeClr val="tx1"/>
                </a:solidFill>
              </a:defRPr>
            </a:lvl5pPr>
          </a:lstStyle>
          <a:p>
            <a:pPr lvl="0"/>
            <a:r>
              <a:rPr lang="en-US"/>
              <a:t>Click to edit text</a:t>
            </a:r>
          </a:p>
        </p:txBody>
      </p:sp>
      <p:sp>
        <p:nvSpPr>
          <p:cNvPr id="2" name="Date Placeholder 1"/>
          <p:cNvSpPr>
            <a:spLocks noGrp="1"/>
          </p:cNvSpPr>
          <p:nvPr>
            <p:ph type="dt" sz="half" idx="39"/>
          </p:nvPr>
        </p:nvSpPr>
        <p:spPr>
          <a:xfrm>
            <a:off x="2621607" y="6474108"/>
            <a:ext cx="1494383" cy="188345"/>
          </a:xfrm>
          <a:prstGeom prst="rect">
            <a:avLst/>
          </a:prstGeom>
        </p:spPr>
        <p:txBody>
          <a:bodyPr/>
          <a:lstStyle/>
          <a:p>
            <a:fld id="{99004752-950F-409C-822B-4BE2449D5C60}" type="datetime1">
              <a:rPr lang="en-US" smtClean="0"/>
              <a:pPr/>
              <a:t>11/20/2017</a:t>
            </a:fld>
            <a:endParaRPr lang="en-US"/>
          </a:p>
        </p:txBody>
      </p:sp>
      <p:sp>
        <p:nvSpPr>
          <p:cNvPr id="7" name="Footer Placeholder 6"/>
          <p:cNvSpPr>
            <a:spLocks noGrp="1"/>
          </p:cNvSpPr>
          <p:nvPr>
            <p:ph type="ftr" sz="quarter" idx="40"/>
          </p:nvPr>
        </p:nvSpPr>
        <p:spPr>
          <a:xfrm>
            <a:off x="950593" y="6474135"/>
            <a:ext cx="1671013" cy="188347"/>
          </a:xfrm>
          <a:prstGeom prst="rect">
            <a:avLst/>
          </a:prstGeom>
        </p:spPr>
        <p:txBody>
          <a:bodyPr/>
          <a:lstStyle/>
          <a:p>
            <a:r>
              <a:rPr lang="en-US"/>
              <a:t>Microsoft confidential</a:t>
            </a:r>
          </a:p>
        </p:txBody>
      </p:sp>
      <p:sp>
        <p:nvSpPr>
          <p:cNvPr id="9" name="Slide Number Placeholder 8"/>
          <p:cNvSpPr>
            <a:spLocks noGrp="1"/>
          </p:cNvSpPr>
          <p:nvPr>
            <p:ph type="sldNum" sz="quarter" idx="41"/>
          </p:nvPr>
        </p:nvSpPr>
        <p:spPr>
          <a:xfrm>
            <a:off x="621824" y="6474106"/>
            <a:ext cx="311356" cy="188348"/>
          </a:xfrm>
          <a:prstGeom prst="rect">
            <a:avLst/>
          </a:prstGeom>
        </p:spPr>
        <p:txBody>
          <a:bodyPr/>
          <a:lstStyle/>
          <a:p>
            <a:fld id="{B6F15528-21DE-4FAA-801E-634DDDAF4B2B}" type="slidenum">
              <a:rPr lang="en-US" smtClean="0"/>
              <a:pPr/>
              <a:t>‹#›</a:t>
            </a:fld>
            <a:endParaRPr lang="en-US"/>
          </a:p>
        </p:txBody>
      </p:sp>
      <p:sp>
        <p:nvSpPr>
          <p:cNvPr id="12" name="Title 11"/>
          <p:cNvSpPr>
            <a:spLocks noGrp="1"/>
          </p:cNvSpPr>
          <p:nvPr>
            <p:ph type="title" hasCustomPrompt="1"/>
          </p:nvPr>
        </p:nvSpPr>
        <p:spPr>
          <a:xfrm>
            <a:off x="621824" y="546631"/>
            <a:ext cx="11192828" cy="527357"/>
          </a:xfrm>
        </p:spPr>
        <p:txBody>
          <a:bodyPr/>
          <a:lstStyle/>
          <a:p>
            <a:r>
              <a:rPr lang="en-US"/>
              <a:t>Click to edit title</a:t>
            </a:r>
          </a:p>
        </p:txBody>
      </p:sp>
      <p:sp>
        <p:nvSpPr>
          <p:cNvPr id="30" name="Picture Placeholder 9"/>
          <p:cNvSpPr>
            <a:spLocks noGrp="1"/>
          </p:cNvSpPr>
          <p:nvPr>
            <p:ph type="pic" sz="quarter" idx="42" hasCustomPrompt="1"/>
          </p:nvPr>
        </p:nvSpPr>
        <p:spPr>
          <a:xfrm>
            <a:off x="621831" y="1657966"/>
            <a:ext cx="1412058" cy="1233106"/>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photo</a:t>
            </a:r>
          </a:p>
        </p:txBody>
      </p:sp>
      <p:sp>
        <p:nvSpPr>
          <p:cNvPr id="31" name="Picture Placeholder 9"/>
          <p:cNvSpPr>
            <a:spLocks noGrp="1"/>
          </p:cNvSpPr>
          <p:nvPr>
            <p:ph type="pic" sz="quarter" idx="43" hasCustomPrompt="1"/>
          </p:nvPr>
        </p:nvSpPr>
        <p:spPr>
          <a:xfrm>
            <a:off x="621831" y="3102461"/>
            <a:ext cx="1412058" cy="1233106"/>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photo</a:t>
            </a:r>
          </a:p>
        </p:txBody>
      </p:sp>
      <p:sp>
        <p:nvSpPr>
          <p:cNvPr id="32" name="Picture Placeholder 9"/>
          <p:cNvSpPr>
            <a:spLocks noGrp="1"/>
          </p:cNvSpPr>
          <p:nvPr>
            <p:ph type="pic" sz="quarter" idx="44" hasCustomPrompt="1"/>
          </p:nvPr>
        </p:nvSpPr>
        <p:spPr>
          <a:xfrm>
            <a:off x="621831" y="4564572"/>
            <a:ext cx="1412058" cy="1233106"/>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photo</a:t>
            </a:r>
          </a:p>
        </p:txBody>
      </p:sp>
      <p:sp>
        <p:nvSpPr>
          <p:cNvPr id="15" name="Text Placeholder 14"/>
          <p:cNvSpPr>
            <a:spLocks noGrp="1"/>
          </p:cNvSpPr>
          <p:nvPr>
            <p:ph type="body" sz="quarter" idx="45" hasCustomPrompt="1"/>
          </p:nvPr>
        </p:nvSpPr>
        <p:spPr>
          <a:xfrm>
            <a:off x="2249793" y="1657990"/>
            <a:ext cx="3042187" cy="1480577"/>
          </a:xfrm>
          <a:solidFill>
            <a:schemeClr val="bg2"/>
          </a:solidFill>
        </p:spPr>
        <p:txBody>
          <a:bodyPr lIns="137064" tIns="91376" rIns="137064" bIns="91376"/>
          <a:lstStyle>
            <a:lvl1pPr marL="0" indent="0">
              <a:lnSpc>
                <a:spcPct val="105000"/>
              </a:lnSpc>
              <a:spcBef>
                <a:spcPts val="544"/>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3" name="Text Placeholder 14"/>
          <p:cNvSpPr>
            <a:spLocks noGrp="1"/>
          </p:cNvSpPr>
          <p:nvPr>
            <p:ph type="body" sz="quarter" idx="46" hasCustomPrompt="1"/>
          </p:nvPr>
        </p:nvSpPr>
        <p:spPr>
          <a:xfrm>
            <a:off x="5514369" y="1657990"/>
            <a:ext cx="3042187" cy="1480577"/>
          </a:xfrm>
          <a:solidFill>
            <a:schemeClr val="bg2"/>
          </a:solidFill>
        </p:spPr>
        <p:txBody>
          <a:bodyPr lIns="137064" tIns="91376" rIns="137064" bIns="91376"/>
          <a:lstStyle>
            <a:lvl1pPr marL="0" indent="0">
              <a:lnSpc>
                <a:spcPct val="105000"/>
              </a:lnSpc>
              <a:spcBef>
                <a:spcPts val="544"/>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4" name="Text Placeholder 14"/>
          <p:cNvSpPr>
            <a:spLocks noGrp="1"/>
          </p:cNvSpPr>
          <p:nvPr>
            <p:ph type="body" sz="quarter" idx="47" hasCustomPrompt="1"/>
          </p:nvPr>
        </p:nvSpPr>
        <p:spPr>
          <a:xfrm>
            <a:off x="2249793" y="3102914"/>
            <a:ext cx="3042187" cy="1480577"/>
          </a:xfrm>
          <a:solidFill>
            <a:schemeClr val="bg2"/>
          </a:solidFill>
        </p:spPr>
        <p:txBody>
          <a:bodyPr lIns="137064" tIns="91376" rIns="137064" bIns="91376"/>
          <a:lstStyle>
            <a:lvl1pPr marL="0" indent="0">
              <a:lnSpc>
                <a:spcPct val="105000"/>
              </a:lnSpc>
              <a:spcBef>
                <a:spcPts val="544"/>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5" name="Text Placeholder 14"/>
          <p:cNvSpPr>
            <a:spLocks noGrp="1"/>
          </p:cNvSpPr>
          <p:nvPr>
            <p:ph type="body" sz="quarter" idx="48" hasCustomPrompt="1"/>
          </p:nvPr>
        </p:nvSpPr>
        <p:spPr>
          <a:xfrm>
            <a:off x="5518687" y="3102914"/>
            <a:ext cx="3042187" cy="1480577"/>
          </a:xfrm>
          <a:solidFill>
            <a:schemeClr val="bg2"/>
          </a:solidFill>
        </p:spPr>
        <p:txBody>
          <a:bodyPr lIns="137064" tIns="91376" rIns="137064" bIns="91376"/>
          <a:lstStyle>
            <a:lvl1pPr marL="0" indent="0">
              <a:lnSpc>
                <a:spcPct val="105000"/>
              </a:lnSpc>
              <a:spcBef>
                <a:spcPts val="544"/>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6" name="Text Placeholder 14"/>
          <p:cNvSpPr>
            <a:spLocks noGrp="1"/>
          </p:cNvSpPr>
          <p:nvPr>
            <p:ph type="body" sz="quarter" idx="49" hasCustomPrompt="1"/>
          </p:nvPr>
        </p:nvSpPr>
        <p:spPr>
          <a:xfrm>
            <a:off x="2249821" y="4565025"/>
            <a:ext cx="3268893" cy="1480577"/>
          </a:xfrm>
          <a:solidFill>
            <a:schemeClr val="accent1"/>
          </a:solidFill>
        </p:spPr>
        <p:txBody>
          <a:bodyPr lIns="137064" tIns="91376" rIns="292416" bIns="91376"/>
          <a:lstStyle>
            <a:lvl1pPr marL="0" indent="0">
              <a:lnSpc>
                <a:spcPct val="105000"/>
              </a:lnSpc>
              <a:spcBef>
                <a:spcPts val="544"/>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marL="931891" indent="0">
              <a:lnSpc>
                <a:spcPct val="105000"/>
              </a:lnSpc>
              <a:buNone/>
              <a:defRPr>
                <a:solidFill>
                  <a:schemeClr val="bg1"/>
                </a:solidFill>
              </a:defRPr>
            </a:lvl5pPr>
          </a:lstStyle>
          <a:p>
            <a:pPr lvl="0"/>
            <a:r>
              <a:rPr lang="en-US"/>
              <a:t>Click to edit text</a:t>
            </a:r>
          </a:p>
        </p:txBody>
      </p:sp>
      <p:sp>
        <p:nvSpPr>
          <p:cNvPr id="37" name="Text Placeholder 14"/>
          <p:cNvSpPr>
            <a:spLocks noGrp="1"/>
          </p:cNvSpPr>
          <p:nvPr>
            <p:ph type="body" sz="quarter" idx="50" hasCustomPrompt="1"/>
          </p:nvPr>
        </p:nvSpPr>
        <p:spPr>
          <a:xfrm>
            <a:off x="5518716" y="4565025"/>
            <a:ext cx="3268893" cy="1480577"/>
          </a:xfrm>
          <a:solidFill>
            <a:schemeClr val="accent1"/>
          </a:solidFill>
        </p:spPr>
        <p:txBody>
          <a:bodyPr lIns="137064" tIns="91376" rIns="292416" bIns="91376"/>
          <a:lstStyle>
            <a:lvl1pPr marL="0" indent="0">
              <a:lnSpc>
                <a:spcPct val="105000"/>
              </a:lnSpc>
              <a:spcBef>
                <a:spcPts val="544"/>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a:t>Click to edit text</a:t>
            </a:r>
          </a:p>
        </p:txBody>
      </p:sp>
      <p:sp>
        <p:nvSpPr>
          <p:cNvPr id="38" name="Text Placeholder 2"/>
          <p:cNvSpPr>
            <a:spLocks noGrp="1"/>
          </p:cNvSpPr>
          <p:nvPr>
            <p:ph type="body" sz="quarter" idx="38" hasCustomPrompt="1"/>
          </p:nvPr>
        </p:nvSpPr>
        <p:spPr>
          <a:xfrm>
            <a:off x="8768178" y="1657961"/>
            <a:ext cx="3046503" cy="1366919"/>
          </a:xfrm>
          <a:solidFill>
            <a:schemeClr val="accent1"/>
          </a:solidFill>
        </p:spPr>
        <p:txBody>
          <a:bodyPr lIns="137064" tIns="91376" rIns="137064" bIns="91376"/>
          <a:lstStyle>
            <a:lvl1pPr marL="0" indent="0">
              <a:lnSpc>
                <a:spcPct val="105000"/>
              </a:lnSpc>
              <a:spcBef>
                <a:spcPts val="272"/>
              </a:spcBef>
              <a:spcAft>
                <a:spcPts val="272"/>
              </a:spcAft>
              <a:buNone/>
              <a:defRPr sz="1224" b="0">
                <a:solidFill>
                  <a:schemeClr val="bg1"/>
                </a:solidFill>
              </a:defRPr>
            </a:lvl1pPr>
            <a:lvl2pPr marL="155310" indent="-155310">
              <a:lnSpc>
                <a:spcPct val="105000"/>
              </a:lnSpc>
              <a:buFont typeface="Arial" pitchFamily="34" charset="0"/>
              <a:buChar char="•"/>
              <a:defRPr sz="1224">
                <a:solidFill>
                  <a:schemeClr val="bg1"/>
                </a:solidFill>
              </a:defRPr>
            </a:lvl2pPr>
            <a:lvl3pPr marL="392602" indent="-155310">
              <a:lnSpc>
                <a:spcPct val="105000"/>
              </a:lnSpc>
              <a:defRPr sz="1224">
                <a:solidFill>
                  <a:schemeClr val="bg1"/>
                </a:solidFill>
              </a:defRPr>
            </a:lvl3pPr>
            <a:lvl4pPr marL="621261" indent="-155310">
              <a:lnSpc>
                <a:spcPct val="105000"/>
              </a:lnSpc>
              <a:defRPr sz="1224">
                <a:solidFill>
                  <a:schemeClr val="bg1"/>
                </a:solidFill>
              </a:defRPr>
            </a:lvl4pPr>
            <a:lvl5pPr marL="858534" indent="-155310">
              <a:lnSpc>
                <a:spcPct val="105000"/>
              </a:lnSpc>
              <a:defRPr sz="1224">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6849919"/>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userDrawn="1">
  <p:cSld name="Grid With Text">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621824" y="1101020"/>
            <a:ext cx="11192828" cy="414353"/>
          </a:xfrm>
        </p:spPr>
        <p:txBody>
          <a:bodyPr/>
          <a:lstStyle>
            <a:lvl1pPr marL="0" indent="0">
              <a:buNone/>
              <a:defRPr sz="1632">
                <a:solidFill>
                  <a:schemeClr val="tx1"/>
                </a:solidFill>
              </a:defRPr>
            </a:lvl1pPr>
            <a:lvl2pPr marL="237292" indent="0">
              <a:buNone/>
              <a:defRPr sz="1632">
                <a:solidFill>
                  <a:schemeClr val="tx1"/>
                </a:solidFill>
              </a:defRPr>
            </a:lvl2pPr>
            <a:lvl3pPr marL="465932" indent="0">
              <a:buNone/>
              <a:defRPr sz="1632">
                <a:solidFill>
                  <a:schemeClr val="tx1"/>
                </a:solidFill>
              </a:defRPr>
            </a:lvl3pPr>
            <a:lvl4pPr marL="703245" indent="0">
              <a:buNone/>
              <a:defRPr sz="1632">
                <a:solidFill>
                  <a:schemeClr val="tx1"/>
                </a:solidFill>
              </a:defRPr>
            </a:lvl4pPr>
            <a:lvl5pPr marL="931891" indent="0">
              <a:buNone/>
              <a:defRPr sz="1632">
                <a:solidFill>
                  <a:schemeClr val="tx1"/>
                </a:solidFill>
              </a:defRPr>
            </a:lvl5pPr>
          </a:lstStyle>
          <a:p>
            <a:pPr lvl="0"/>
            <a:r>
              <a:rPr lang="en-US"/>
              <a:t>Click to edit text</a:t>
            </a:r>
          </a:p>
        </p:txBody>
      </p:sp>
      <p:sp>
        <p:nvSpPr>
          <p:cNvPr id="2" name="Date Placeholder 1"/>
          <p:cNvSpPr>
            <a:spLocks noGrp="1"/>
          </p:cNvSpPr>
          <p:nvPr>
            <p:ph type="dt" sz="half" idx="39"/>
          </p:nvPr>
        </p:nvSpPr>
        <p:spPr>
          <a:xfrm>
            <a:off x="2621607" y="6474108"/>
            <a:ext cx="1494383" cy="188345"/>
          </a:xfrm>
          <a:prstGeom prst="rect">
            <a:avLst/>
          </a:prstGeom>
        </p:spPr>
        <p:txBody>
          <a:bodyPr/>
          <a:lstStyle/>
          <a:p>
            <a:fld id="{4951B4F1-CCCA-40ED-8E66-580BD5D0B6E8}" type="datetime1">
              <a:rPr lang="en-US" smtClean="0"/>
              <a:pPr/>
              <a:t>11/20/2017</a:t>
            </a:fld>
            <a:endParaRPr lang="en-US"/>
          </a:p>
        </p:txBody>
      </p:sp>
      <p:sp>
        <p:nvSpPr>
          <p:cNvPr id="7" name="Footer Placeholder 6"/>
          <p:cNvSpPr>
            <a:spLocks noGrp="1"/>
          </p:cNvSpPr>
          <p:nvPr>
            <p:ph type="ftr" sz="quarter" idx="40"/>
          </p:nvPr>
        </p:nvSpPr>
        <p:spPr>
          <a:xfrm>
            <a:off x="950593" y="6474135"/>
            <a:ext cx="1671013" cy="188347"/>
          </a:xfrm>
          <a:prstGeom prst="rect">
            <a:avLst/>
          </a:prstGeom>
        </p:spPr>
        <p:txBody>
          <a:bodyPr/>
          <a:lstStyle/>
          <a:p>
            <a:r>
              <a:rPr lang="en-US"/>
              <a:t>Microsoft confidential</a:t>
            </a:r>
          </a:p>
        </p:txBody>
      </p:sp>
      <p:sp>
        <p:nvSpPr>
          <p:cNvPr id="9" name="Slide Number Placeholder 8"/>
          <p:cNvSpPr>
            <a:spLocks noGrp="1"/>
          </p:cNvSpPr>
          <p:nvPr>
            <p:ph type="sldNum" sz="quarter" idx="41"/>
          </p:nvPr>
        </p:nvSpPr>
        <p:spPr>
          <a:xfrm>
            <a:off x="621824" y="6474106"/>
            <a:ext cx="311356" cy="188348"/>
          </a:xfrm>
          <a:prstGeom prst="rect">
            <a:avLst/>
          </a:prstGeom>
        </p:spPr>
        <p:txBody>
          <a:bodyPr/>
          <a:lstStyle/>
          <a:p>
            <a:fld id="{B6F15528-21DE-4FAA-801E-634DDDAF4B2B}" type="slidenum">
              <a:rPr lang="en-US" smtClean="0"/>
              <a:pPr/>
              <a:t>‹#›</a:t>
            </a:fld>
            <a:endParaRPr lang="en-US"/>
          </a:p>
        </p:txBody>
      </p:sp>
      <p:sp>
        <p:nvSpPr>
          <p:cNvPr id="12" name="Title 11"/>
          <p:cNvSpPr>
            <a:spLocks noGrp="1"/>
          </p:cNvSpPr>
          <p:nvPr>
            <p:ph type="title" hasCustomPrompt="1"/>
          </p:nvPr>
        </p:nvSpPr>
        <p:spPr>
          <a:xfrm>
            <a:off x="621824" y="546631"/>
            <a:ext cx="11192828" cy="527357"/>
          </a:xfrm>
        </p:spPr>
        <p:txBody>
          <a:bodyPr/>
          <a:lstStyle/>
          <a:p>
            <a:r>
              <a:rPr lang="en-US"/>
              <a:t>Click to edit title</a:t>
            </a:r>
          </a:p>
        </p:txBody>
      </p:sp>
      <p:sp>
        <p:nvSpPr>
          <p:cNvPr id="30" name="Picture Placeholder 9"/>
          <p:cNvSpPr>
            <a:spLocks noGrp="1"/>
          </p:cNvSpPr>
          <p:nvPr>
            <p:ph type="pic" sz="quarter" idx="42" hasCustomPrompt="1"/>
          </p:nvPr>
        </p:nvSpPr>
        <p:spPr>
          <a:xfrm>
            <a:off x="621831" y="1657966"/>
            <a:ext cx="1412058" cy="1233106"/>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photo</a:t>
            </a:r>
          </a:p>
        </p:txBody>
      </p:sp>
      <p:sp>
        <p:nvSpPr>
          <p:cNvPr id="24" name="Text Placeholder 24"/>
          <p:cNvSpPr>
            <a:spLocks noGrp="1"/>
          </p:cNvSpPr>
          <p:nvPr>
            <p:ph type="body" sz="quarter" idx="25" hasCustomPrompt="1"/>
          </p:nvPr>
        </p:nvSpPr>
        <p:spPr>
          <a:xfrm>
            <a:off x="2243319" y="1594998"/>
            <a:ext cx="3048663" cy="1480710"/>
          </a:xfrm>
        </p:spPr>
        <p:txBody>
          <a:bodyPr/>
          <a:lstStyle>
            <a:lvl1pPr marL="0" indent="0">
              <a:lnSpc>
                <a:spcPct val="105000"/>
              </a:lnSpc>
              <a:buNone/>
              <a:defRPr>
                <a:solidFill>
                  <a:schemeClr val="accent1"/>
                </a:solidFill>
              </a:defRPr>
            </a:lvl1pPr>
            <a:lvl2pPr marL="0" indent="0">
              <a:buNone/>
              <a:defRPr sz="1632"/>
            </a:lvl2pPr>
            <a:lvl3pPr marL="388285" indent="-155310">
              <a:defRPr sz="1632"/>
            </a:lvl3pPr>
            <a:lvl4pPr marL="625579" indent="-155310">
              <a:defRPr sz="1632"/>
            </a:lvl4pPr>
            <a:lvl5pPr marL="854238" indent="-155310">
              <a:defRPr sz="1632"/>
            </a:lvl5pPr>
          </a:lstStyle>
          <a:p>
            <a:pPr lvl="0"/>
            <a:r>
              <a:rPr lang="en-US"/>
              <a:t>Click to edit text</a:t>
            </a:r>
          </a:p>
        </p:txBody>
      </p:sp>
      <p:sp>
        <p:nvSpPr>
          <p:cNvPr id="25" name="Text Placeholder 21"/>
          <p:cNvSpPr>
            <a:spLocks noGrp="1"/>
          </p:cNvSpPr>
          <p:nvPr>
            <p:ph type="body" sz="quarter" idx="26" hasCustomPrompt="1"/>
          </p:nvPr>
        </p:nvSpPr>
        <p:spPr>
          <a:xfrm>
            <a:off x="2243319" y="1942192"/>
            <a:ext cx="3048663"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26" name="Text Placeholder 14"/>
          <p:cNvSpPr>
            <a:spLocks noGrp="1"/>
          </p:cNvSpPr>
          <p:nvPr>
            <p:ph type="body" sz="quarter" idx="46" hasCustomPrompt="1"/>
          </p:nvPr>
        </p:nvSpPr>
        <p:spPr>
          <a:xfrm>
            <a:off x="5514369" y="1657990"/>
            <a:ext cx="3042187" cy="1480577"/>
          </a:xfrm>
          <a:solidFill>
            <a:schemeClr val="bg2"/>
          </a:solidFill>
        </p:spPr>
        <p:txBody>
          <a:bodyPr lIns="137064" tIns="91376" rIns="137064" bIns="91376"/>
          <a:lstStyle>
            <a:lvl1pPr marL="0" indent="0">
              <a:lnSpc>
                <a:spcPct val="105000"/>
              </a:lnSpc>
              <a:spcBef>
                <a:spcPts val="544"/>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27" name="Text Placeholder 14"/>
          <p:cNvSpPr>
            <a:spLocks noGrp="1"/>
          </p:cNvSpPr>
          <p:nvPr>
            <p:ph type="body" sz="quarter" idx="48" hasCustomPrompt="1"/>
          </p:nvPr>
        </p:nvSpPr>
        <p:spPr>
          <a:xfrm>
            <a:off x="5518687" y="3102914"/>
            <a:ext cx="3042187" cy="1480577"/>
          </a:xfrm>
          <a:solidFill>
            <a:schemeClr val="bg2"/>
          </a:solidFill>
        </p:spPr>
        <p:txBody>
          <a:bodyPr lIns="137064" tIns="91376" rIns="137064" bIns="91376"/>
          <a:lstStyle>
            <a:lvl1pPr marL="0" indent="0">
              <a:lnSpc>
                <a:spcPct val="105000"/>
              </a:lnSpc>
              <a:spcBef>
                <a:spcPts val="544"/>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28" name="Text Placeholder 14"/>
          <p:cNvSpPr>
            <a:spLocks noGrp="1"/>
          </p:cNvSpPr>
          <p:nvPr>
            <p:ph type="body" sz="quarter" idx="50" hasCustomPrompt="1"/>
          </p:nvPr>
        </p:nvSpPr>
        <p:spPr>
          <a:xfrm>
            <a:off x="5518687" y="4565025"/>
            <a:ext cx="3042187" cy="1480577"/>
          </a:xfrm>
          <a:solidFill>
            <a:schemeClr val="bg2"/>
          </a:solidFill>
        </p:spPr>
        <p:txBody>
          <a:bodyPr lIns="137064" tIns="91376" rIns="137064" bIns="91376"/>
          <a:lstStyle>
            <a:lvl1pPr marL="0" indent="0">
              <a:lnSpc>
                <a:spcPct val="105000"/>
              </a:lnSpc>
              <a:spcBef>
                <a:spcPts val="544"/>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29" name="Text Placeholder 2"/>
          <p:cNvSpPr>
            <a:spLocks noGrp="1"/>
          </p:cNvSpPr>
          <p:nvPr>
            <p:ph type="body" sz="quarter" idx="38" hasCustomPrompt="1"/>
          </p:nvPr>
        </p:nvSpPr>
        <p:spPr>
          <a:xfrm>
            <a:off x="8768178" y="1657961"/>
            <a:ext cx="3046503" cy="1366919"/>
          </a:xfrm>
          <a:solidFill>
            <a:schemeClr val="accent1"/>
          </a:solidFill>
        </p:spPr>
        <p:txBody>
          <a:bodyPr lIns="137064" tIns="91376" rIns="137064" bIns="91376"/>
          <a:lstStyle>
            <a:lvl1pPr marL="0" indent="0">
              <a:lnSpc>
                <a:spcPct val="105000"/>
              </a:lnSpc>
              <a:spcBef>
                <a:spcPts val="272"/>
              </a:spcBef>
              <a:spcAft>
                <a:spcPts val="272"/>
              </a:spcAft>
              <a:buNone/>
              <a:defRPr sz="1224" b="0">
                <a:solidFill>
                  <a:schemeClr val="bg1"/>
                </a:solidFill>
              </a:defRPr>
            </a:lvl1pPr>
            <a:lvl2pPr marL="155310" indent="-155310">
              <a:lnSpc>
                <a:spcPct val="105000"/>
              </a:lnSpc>
              <a:buFont typeface="Arial" pitchFamily="34" charset="0"/>
              <a:buChar char="•"/>
              <a:defRPr sz="1224">
                <a:solidFill>
                  <a:schemeClr val="bg1"/>
                </a:solidFill>
              </a:defRPr>
            </a:lvl2pPr>
            <a:lvl3pPr marL="392602" indent="-155310">
              <a:lnSpc>
                <a:spcPct val="105000"/>
              </a:lnSpc>
              <a:defRPr sz="1224">
                <a:solidFill>
                  <a:schemeClr val="bg1"/>
                </a:solidFill>
              </a:defRPr>
            </a:lvl3pPr>
            <a:lvl4pPr marL="621261" indent="-155310">
              <a:lnSpc>
                <a:spcPct val="105000"/>
              </a:lnSpc>
              <a:defRPr sz="1224">
                <a:solidFill>
                  <a:schemeClr val="bg1"/>
                </a:solidFill>
              </a:defRPr>
            </a:lvl4pPr>
            <a:lvl5pPr marL="858534" indent="-155310">
              <a:lnSpc>
                <a:spcPct val="105000"/>
              </a:lnSpc>
              <a:defRPr sz="1224">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4782823"/>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621824" y="1101020"/>
            <a:ext cx="11192828" cy="414353"/>
          </a:xfrm>
        </p:spPr>
        <p:txBody>
          <a:bodyPr/>
          <a:lstStyle>
            <a:lvl1pPr marL="0" indent="0">
              <a:buNone/>
              <a:defRPr sz="1632">
                <a:solidFill>
                  <a:schemeClr val="tx1"/>
                </a:solidFill>
              </a:defRPr>
            </a:lvl1pPr>
            <a:lvl2pPr marL="237292" indent="0">
              <a:buNone/>
              <a:defRPr sz="1632">
                <a:solidFill>
                  <a:schemeClr val="tx1"/>
                </a:solidFill>
              </a:defRPr>
            </a:lvl2pPr>
            <a:lvl3pPr marL="465932" indent="0">
              <a:buNone/>
              <a:defRPr sz="1632">
                <a:solidFill>
                  <a:schemeClr val="tx1"/>
                </a:solidFill>
              </a:defRPr>
            </a:lvl3pPr>
            <a:lvl4pPr marL="703245" indent="0">
              <a:buNone/>
              <a:defRPr sz="1632">
                <a:solidFill>
                  <a:schemeClr val="tx1"/>
                </a:solidFill>
              </a:defRPr>
            </a:lvl4pPr>
            <a:lvl5pPr marL="931891" indent="0">
              <a:buNone/>
              <a:defRPr sz="1632">
                <a:solidFill>
                  <a:schemeClr val="tx1"/>
                </a:solidFill>
              </a:defRPr>
            </a:lvl5pPr>
          </a:lstStyle>
          <a:p>
            <a:pPr lvl="0"/>
            <a:r>
              <a:rPr lang="en-US"/>
              <a:t>Click to edit text</a:t>
            </a:r>
          </a:p>
        </p:txBody>
      </p:sp>
      <p:sp>
        <p:nvSpPr>
          <p:cNvPr id="8" name="Date Placeholder 7"/>
          <p:cNvSpPr>
            <a:spLocks noGrp="1"/>
          </p:cNvSpPr>
          <p:nvPr>
            <p:ph type="dt" sz="half" idx="18"/>
          </p:nvPr>
        </p:nvSpPr>
        <p:spPr>
          <a:xfrm>
            <a:off x="2621607" y="6474108"/>
            <a:ext cx="1494383" cy="188345"/>
          </a:xfrm>
          <a:prstGeom prst="rect">
            <a:avLst/>
          </a:prstGeom>
        </p:spPr>
        <p:txBody>
          <a:bodyPr/>
          <a:lstStyle/>
          <a:p>
            <a:fld id="{91082B43-D258-4C02-B325-455A1EBFCE53}" type="datetime1">
              <a:rPr lang="en-US" smtClean="0"/>
              <a:pPr/>
              <a:t>11/20/2017</a:t>
            </a:fld>
            <a:endParaRPr lang="en-US"/>
          </a:p>
        </p:txBody>
      </p:sp>
      <p:sp>
        <p:nvSpPr>
          <p:cNvPr id="9" name="Footer Placeholder 8"/>
          <p:cNvSpPr>
            <a:spLocks noGrp="1"/>
          </p:cNvSpPr>
          <p:nvPr>
            <p:ph type="ftr" sz="quarter" idx="19"/>
          </p:nvPr>
        </p:nvSpPr>
        <p:spPr>
          <a:xfrm>
            <a:off x="950593" y="6474135"/>
            <a:ext cx="1671013" cy="188347"/>
          </a:xfrm>
          <a:prstGeom prst="rect">
            <a:avLst/>
          </a:prstGeom>
        </p:spPr>
        <p:txBody>
          <a:bodyPr/>
          <a:lstStyle/>
          <a:p>
            <a:r>
              <a:rPr lang="en-US"/>
              <a:t>Microsoft confidential</a:t>
            </a:r>
          </a:p>
        </p:txBody>
      </p:sp>
      <p:sp>
        <p:nvSpPr>
          <p:cNvPr id="10" name="Slide Number Placeholder 9"/>
          <p:cNvSpPr>
            <a:spLocks noGrp="1"/>
          </p:cNvSpPr>
          <p:nvPr>
            <p:ph type="sldNum" sz="quarter" idx="20"/>
          </p:nvPr>
        </p:nvSpPr>
        <p:spPr>
          <a:xfrm>
            <a:off x="621824" y="6474106"/>
            <a:ext cx="311356" cy="188348"/>
          </a:xfrm>
          <a:prstGeom prst="rect">
            <a:avLst/>
          </a:prstGeom>
        </p:spPr>
        <p:txBody>
          <a:bodyPr/>
          <a:lstStyle/>
          <a:p>
            <a:fld id="{B6F15528-21DE-4FAA-801E-634DDDAF4B2B}" type="slidenum">
              <a:rPr lang="en-US" smtClean="0"/>
              <a:pPr/>
              <a:t>‹#›</a:t>
            </a:fld>
            <a:endParaRPr lang="en-US"/>
          </a:p>
        </p:txBody>
      </p:sp>
      <p:sp>
        <p:nvSpPr>
          <p:cNvPr id="11" name="Title 10"/>
          <p:cNvSpPr>
            <a:spLocks noGrp="1"/>
          </p:cNvSpPr>
          <p:nvPr>
            <p:ph type="title" hasCustomPrompt="1"/>
          </p:nvPr>
        </p:nvSpPr>
        <p:spPr>
          <a:xfrm>
            <a:off x="621824" y="546631"/>
            <a:ext cx="11192828" cy="527357"/>
          </a:xfrm>
        </p:spPr>
        <p:txBody>
          <a:bodyPr/>
          <a:lstStyle/>
          <a:p>
            <a:r>
              <a:rPr lang="en-US"/>
              <a:t>Click to edit title</a:t>
            </a:r>
          </a:p>
        </p:txBody>
      </p:sp>
    </p:spTree>
    <p:extLst>
      <p:ext uri="{BB962C8B-B14F-4D97-AF65-F5344CB8AC3E}">
        <p14:creationId xmlns:p14="http://schemas.microsoft.com/office/powerpoint/2010/main" val="2370893427"/>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userDrawn="1">
  <p:cSld name="Four Graphics">
    <p:spTree>
      <p:nvGrpSpPr>
        <p:cNvPr id="1" name=""/>
        <p:cNvGrpSpPr/>
        <p:nvPr/>
      </p:nvGrpSpPr>
      <p:grpSpPr>
        <a:xfrm>
          <a:off x="0" y="0"/>
          <a:ext cx="0" cy="0"/>
          <a:chOff x="0" y="0"/>
          <a:chExt cx="0" cy="0"/>
        </a:xfrm>
      </p:grpSpPr>
      <p:sp>
        <p:nvSpPr>
          <p:cNvPr id="8" name="Date Placeholder 7"/>
          <p:cNvSpPr>
            <a:spLocks noGrp="1"/>
          </p:cNvSpPr>
          <p:nvPr>
            <p:ph type="dt" sz="half" idx="27"/>
          </p:nvPr>
        </p:nvSpPr>
        <p:spPr>
          <a:xfrm>
            <a:off x="2621607" y="6474108"/>
            <a:ext cx="1494383" cy="188345"/>
          </a:xfrm>
          <a:prstGeom prst="rect">
            <a:avLst/>
          </a:prstGeom>
        </p:spPr>
        <p:txBody>
          <a:bodyPr/>
          <a:lstStyle/>
          <a:p>
            <a:fld id="{3E97DE44-CD75-490E-9180-7A129617262D}" type="datetime1">
              <a:rPr lang="en-US" smtClean="0"/>
              <a:pPr/>
              <a:t>11/20/2017</a:t>
            </a:fld>
            <a:endParaRPr lang="en-US"/>
          </a:p>
        </p:txBody>
      </p:sp>
      <p:sp>
        <p:nvSpPr>
          <p:cNvPr id="9" name="Footer Placeholder 8"/>
          <p:cNvSpPr>
            <a:spLocks noGrp="1"/>
          </p:cNvSpPr>
          <p:nvPr>
            <p:ph type="ftr" sz="quarter" idx="28"/>
          </p:nvPr>
        </p:nvSpPr>
        <p:spPr>
          <a:xfrm>
            <a:off x="950593" y="6474135"/>
            <a:ext cx="1671013" cy="188347"/>
          </a:xfrm>
          <a:prstGeom prst="rect">
            <a:avLst/>
          </a:prstGeom>
        </p:spPr>
        <p:txBody>
          <a:bodyPr/>
          <a:lstStyle/>
          <a:p>
            <a:r>
              <a:rPr lang="en-US"/>
              <a:t>Microsoft confidential</a:t>
            </a:r>
          </a:p>
        </p:txBody>
      </p:sp>
      <p:sp>
        <p:nvSpPr>
          <p:cNvPr id="20" name="Slide Number Placeholder 19"/>
          <p:cNvSpPr>
            <a:spLocks noGrp="1"/>
          </p:cNvSpPr>
          <p:nvPr>
            <p:ph type="sldNum" sz="quarter" idx="29"/>
          </p:nvPr>
        </p:nvSpPr>
        <p:spPr>
          <a:xfrm>
            <a:off x="621824" y="6474106"/>
            <a:ext cx="311356" cy="188348"/>
          </a:xfrm>
          <a:prstGeom prst="rect">
            <a:avLst/>
          </a:prstGeom>
        </p:spPr>
        <p:txBody>
          <a:bodyPr/>
          <a:lstStyle/>
          <a:p>
            <a:fld id="{B6F15528-21DE-4FAA-801E-634DDDAF4B2B}" type="slidenum">
              <a:rPr lang="en-US" smtClean="0"/>
              <a:pPr/>
              <a:t>‹#›</a:t>
            </a:fld>
            <a:endParaRPr lang="en-US"/>
          </a:p>
        </p:txBody>
      </p:sp>
      <p:sp>
        <p:nvSpPr>
          <p:cNvPr id="22" name="Content Placeholder 9"/>
          <p:cNvSpPr>
            <a:spLocks noGrp="1"/>
          </p:cNvSpPr>
          <p:nvPr>
            <p:ph sz="quarter" idx="18" hasCustomPrompt="1"/>
          </p:nvPr>
        </p:nvSpPr>
        <p:spPr>
          <a:xfrm>
            <a:off x="621834" y="634690"/>
            <a:ext cx="4670156" cy="5485522"/>
          </a:xfrm>
          <a:solidFill>
            <a:schemeClr val="accent3"/>
          </a:solidFill>
        </p:spPr>
        <p:txBody>
          <a:bodyPr anchor="ctr" anchorCtr="0">
            <a:normAutofit/>
          </a:bodyPr>
          <a:lstStyle>
            <a:lvl1pPr marL="0" indent="0" algn="ctr">
              <a:buNone/>
              <a:defRPr sz="1904">
                <a:solidFill>
                  <a:schemeClr val="tx2"/>
                </a:solidFill>
              </a:defRPr>
            </a:lvl1pPr>
          </a:lstStyle>
          <a:p>
            <a:pPr lvl="0"/>
            <a:r>
              <a:rPr lang="en-US"/>
              <a:t>Click to place graphic/photo</a:t>
            </a:r>
          </a:p>
        </p:txBody>
      </p:sp>
      <p:sp>
        <p:nvSpPr>
          <p:cNvPr id="23" name="Content Placeholder 9"/>
          <p:cNvSpPr>
            <a:spLocks noGrp="1"/>
          </p:cNvSpPr>
          <p:nvPr>
            <p:ph sz="quarter" idx="30" hasCustomPrompt="1"/>
          </p:nvPr>
        </p:nvSpPr>
        <p:spPr>
          <a:xfrm>
            <a:off x="5510051" y="634689"/>
            <a:ext cx="3050824" cy="1854412"/>
          </a:xfrm>
          <a:solidFill>
            <a:schemeClr val="accent3"/>
          </a:solidFill>
        </p:spPr>
        <p:txBody>
          <a:bodyPr anchor="ctr" anchorCtr="0">
            <a:normAutofit/>
          </a:bodyPr>
          <a:lstStyle>
            <a:lvl1pPr marL="0" indent="0" algn="ctr">
              <a:buNone/>
              <a:defRPr sz="1904">
                <a:solidFill>
                  <a:schemeClr val="tx2"/>
                </a:solidFill>
              </a:defRPr>
            </a:lvl1pPr>
          </a:lstStyle>
          <a:p>
            <a:pPr lvl="0"/>
            <a:r>
              <a:rPr lang="en-US"/>
              <a:t>Click to place graphic/photo</a:t>
            </a:r>
          </a:p>
        </p:txBody>
      </p:sp>
      <p:sp>
        <p:nvSpPr>
          <p:cNvPr id="24" name="Content Placeholder 9"/>
          <p:cNvSpPr>
            <a:spLocks noGrp="1"/>
          </p:cNvSpPr>
          <p:nvPr>
            <p:ph sz="quarter" idx="31" hasCustomPrompt="1"/>
          </p:nvPr>
        </p:nvSpPr>
        <p:spPr>
          <a:xfrm>
            <a:off x="8763828" y="634689"/>
            <a:ext cx="3050824" cy="1854412"/>
          </a:xfrm>
          <a:solidFill>
            <a:schemeClr val="accent3"/>
          </a:solidFill>
        </p:spPr>
        <p:txBody>
          <a:bodyPr anchor="ctr" anchorCtr="0">
            <a:normAutofit/>
          </a:bodyPr>
          <a:lstStyle>
            <a:lvl1pPr marL="0" indent="0" algn="ctr">
              <a:buNone/>
              <a:defRPr sz="1904">
                <a:solidFill>
                  <a:schemeClr val="tx2"/>
                </a:solidFill>
              </a:defRPr>
            </a:lvl1pPr>
          </a:lstStyle>
          <a:p>
            <a:pPr lvl="0"/>
            <a:r>
              <a:rPr lang="en-US"/>
              <a:t>Click to place graphic/photo</a:t>
            </a:r>
          </a:p>
        </p:txBody>
      </p:sp>
      <p:sp>
        <p:nvSpPr>
          <p:cNvPr id="26" name="Content Placeholder 9"/>
          <p:cNvSpPr>
            <a:spLocks noGrp="1"/>
          </p:cNvSpPr>
          <p:nvPr>
            <p:ph sz="quarter" idx="32" hasCustomPrompt="1"/>
          </p:nvPr>
        </p:nvSpPr>
        <p:spPr>
          <a:xfrm>
            <a:off x="5510052" y="2700492"/>
            <a:ext cx="6304602" cy="3419720"/>
          </a:xfrm>
          <a:solidFill>
            <a:schemeClr val="accent3"/>
          </a:solidFill>
        </p:spPr>
        <p:txBody>
          <a:bodyPr anchor="ctr" anchorCtr="0">
            <a:normAutofit/>
          </a:bodyPr>
          <a:lstStyle>
            <a:lvl1pPr marL="0" indent="0" algn="ctr">
              <a:buNone/>
              <a:defRPr sz="1904">
                <a:solidFill>
                  <a:schemeClr val="tx2"/>
                </a:solidFill>
              </a:defRPr>
            </a:lvl1pPr>
          </a:lstStyle>
          <a:p>
            <a:pPr lvl="0"/>
            <a:r>
              <a:rPr lang="en-US"/>
              <a:t>Click to place graphic/photo</a:t>
            </a:r>
          </a:p>
        </p:txBody>
      </p:sp>
    </p:spTree>
    <p:extLst>
      <p:ext uri="{BB962C8B-B14F-4D97-AF65-F5344CB8AC3E}">
        <p14:creationId xmlns:p14="http://schemas.microsoft.com/office/powerpoint/2010/main" val="335903347"/>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userDrawn="1">
  <p:cSld name="Five Graphics">
    <p:spTree>
      <p:nvGrpSpPr>
        <p:cNvPr id="1" name=""/>
        <p:cNvGrpSpPr/>
        <p:nvPr/>
      </p:nvGrpSpPr>
      <p:grpSpPr>
        <a:xfrm>
          <a:off x="0" y="0"/>
          <a:ext cx="0" cy="0"/>
          <a:chOff x="0" y="0"/>
          <a:chExt cx="0" cy="0"/>
        </a:xfrm>
      </p:grpSpPr>
      <p:sp>
        <p:nvSpPr>
          <p:cNvPr id="8" name="Date Placeholder 7"/>
          <p:cNvSpPr>
            <a:spLocks noGrp="1"/>
          </p:cNvSpPr>
          <p:nvPr>
            <p:ph type="dt" sz="half" idx="26"/>
          </p:nvPr>
        </p:nvSpPr>
        <p:spPr>
          <a:xfrm>
            <a:off x="2621607" y="6474108"/>
            <a:ext cx="1494383" cy="188345"/>
          </a:xfrm>
          <a:prstGeom prst="rect">
            <a:avLst/>
          </a:prstGeom>
        </p:spPr>
        <p:txBody>
          <a:bodyPr/>
          <a:lstStyle/>
          <a:p>
            <a:fld id="{7146730C-8728-4504-8D0D-4D7756851B63}" type="datetime1">
              <a:rPr lang="en-US" smtClean="0"/>
              <a:pPr/>
              <a:t>11/20/2017</a:t>
            </a:fld>
            <a:endParaRPr lang="en-US"/>
          </a:p>
        </p:txBody>
      </p:sp>
      <p:sp>
        <p:nvSpPr>
          <p:cNvPr id="9" name="Footer Placeholder 8"/>
          <p:cNvSpPr>
            <a:spLocks noGrp="1"/>
          </p:cNvSpPr>
          <p:nvPr>
            <p:ph type="ftr" sz="quarter" idx="27"/>
          </p:nvPr>
        </p:nvSpPr>
        <p:spPr>
          <a:xfrm>
            <a:off x="950593" y="6474135"/>
            <a:ext cx="1671013" cy="188347"/>
          </a:xfrm>
          <a:prstGeom prst="rect">
            <a:avLst/>
          </a:prstGeom>
        </p:spPr>
        <p:txBody>
          <a:bodyPr/>
          <a:lstStyle/>
          <a:p>
            <a:r>
              <a:rPr lang="en-US"/>
              <a:t>Microsoft confidential</a:t>
            </a:r>
          </a:p>
        </p:txBody>
      </p:sp>
      <p:sp>
        <p:nvSpPr>
          <p:cNvPr id="22" name="Slide Number Placeholder 21"/>
          <p:cNvSpPr>
            <a:spLocks noGrp="1"/>
          </p:cNvSpPr>
          <p:nvPr>
            <p:ph type="sldNum" sz="quarter" idx="28"/>
          </p:nvPr>
        </p:nvSpPr>
        <p:spPr>
          <a:xfrm>
            <a:off x="621824" y="6474106"/>
            <a:ext cx="311356" cy="188348"/>
          </a:xfrm>
          <a:prstGeom prst="rect">
            <a:avLst/>
          </a:prstGeom>
        </p:spPr>
        <p:txBody>
          <a:bodyPr/>
          <a:lstStyle/>
          <a:p>
            <a:fld id="{B6F15528-21DE-4FAA-801E-634DDDAF4B2B}" type="slidenum">
              <a:rPr lang="en-US" smtClean="0"/>
              <a:pPr/>
              <a:t>‹#›</a:t>
            </a:fld>
            <a:endParaRPr lang="en-US"/>
          </a:p>
        </p:txBody>
      </p:sp>
      <p:sp>
        <p:nvSpPr>
          <p:cNvPr id="24" name="Content Placeholder 9"/>
          <p:cNvSpPr>
            <a:spLocks noGrp="1"/>
          </p:cNvSpPr>
          <p:nvPr>
            <p:ph sz="quarter" idx="18" hasCustomPrompt="1"/>
          </p:nvPr>
        </p:nvSpPr>
        <p:spPr>
          <a:xfrm>
            <a:off x="621834" y="634690"/>
            <a:ext cx="6302444" cy="5485522"/>
          </a:xfrm>
          <a:solidFill>
            <a:schemeClr val="accent3"/>
          </a:solidFill>
        </p:spPr>
        <p:txBody>
          <a:bodyPr anchor="ctr" anchorCtr="0">
            <a:normAutofit/>
          </a:bodyPr>
          <a:lstStyle>
            <a:lvl1pPr marL="0" indent="0" algn="ctr">
              <a:buNone/>
              <a:defRPr sz="1904">
                <a:solidFill>
                  <a:schemeClr val="tx2"/>
                </a:solidFill>
              </a:defRPr>
            </a:lvl1pPr>
          </a:lstStyle>
          <a:p>
            <a:pPr lvl="0"/>
            <a:r>
              <a:rPr lang="en-US"/>
              <a:t>Click to place graphic/photo</a:t>
            </a:r>
          </a:p>
        </p:txBody>
      </p:sp>
      <p:sp>
        <p:nvSpPr>
          <p:cNvPr id="25" name="Content Placeholder 9"/>
          <p:cNvSpPr>
            <a:spLocks noGrp="1"/>
          </p:cNvSpPr>
          <p:nvPr>
            <p:ph sz="quarter" idx="29" hasCustomPrompt="1"/>
          </p:nvPr>
        </p:nvSpPr>
        <p:spPr>
          <a:xfrm>
            <a:off x="7140188" y="634692"/>
            <a:ext cx="1420695" cy="1640691"/>
          </a:xfrm>
          <a:solidFill>
            <a:schemeClr val="accent3"/>
          </a:solidFill>
        </p:spPr>
        <p:txBody>
          <a:bodyPr anchor="ctr" anchorCtr="0">
            <a:normAutofit/>
          </a:bodyPr>
          <a:lstStyle>
            <a:lvl1pPr marL="0" indent="0" algn="ctr">
              <a:buNone/>
              <a:defRPr sz="1904">
                <a:solidFill>
                  <a:schemeClr val="tx2"/>
                </a:solidFill>
              </a:defRPr>
            </a:lvl1pPr>
          </a:lstStyle>
          <a:p>
            <a:pPr lvl="0"/>
            <a:r>
              <a:rPr lang="en-US"/>
              <a:t>Click to </a:t>
            </a:r>
            <a:br>
              <a:rPr lang="en-US"/>
            </a:br>
            <a:r>
              <a:rPr lang="en-US"/>
              <a:t>place graphic/</a:t>
            </a:r>
            <a:br>
              <a:rPr lang="en-US"/>
            </a:br>
            <a:r>
              <a:rPr lang="en-US"/>
              <a:t>photo</a:t>
            </a:r>
          </a:p>
        </p:txBody>
      </p:sp>
      <p:sp>
        <p:nvSpPr>
          <p:cNvPr id="26" name="Content Placeholder 9"/>
          <p:cNvSpPr>
            <a:spLocks noGrp="1"/>
          </p:cNvSpPr>
          <p:nvPr>
            <p:ph sz="quarter" idx="30" hasCustomPrompt="1"/>
          </p:nvPr>
        </p:nvSpPr>
        <p:spPr>
          <a:xfrm>
            <a:off x="8767078" y="634692"/>
            <a:ext cx="1420695" cy="1640691"/>
          </a:xfrm>
          <a:solidFill>
            <a:schemeClr val="accent3"/>
          </a:solidFill>
        </p:spPr>
        <p:txBody>
          <a:bodyPr anchor="ctr" anchorCtr="0">
            <a:normAutofit/>
          </a:bodyPr>
          <a:lstStyle>
            <a:lvl1pPr marL="0" indent="0" algn="ctr">
              <a:buNone/>
              <a:defRPr sz="1904">
                <a:solidFill>
                  <a:schemeClr val="tx2"/>
                </a:solidFill>
              </a:defRPr>
            </a:lvl1pPr>
          </a:lstStyle>
          <a:p>
            <a:pPr lvl="0"/>
            <a:r>
              <a:rPr lang="en-US"/>
              <a:t>Click to </a:t>
            </a:r>
            <a:br>
              <a:rPr lang="en-US"/>
            </a:br>
            <a:r>
              <a:rPr lang="en-US"/>
              <a:t>place graphic/</a:t>
            </a:r>
            <a:br>
              <a:rPr lang="en-US"/>
            </a:br>
            <a:r>
              <a:rPr lang="en-US"/>
              <a:t>photo</a:t>
            </a:r>
          </a:p>
        </p:txBody>
      </p:sp>
      <p:sp>
        <p:nvSpPr>
          <p:cNvPr id="27" name="Content Placeholder 9"/>
          <p:cNvSpPr>
            <a:spLocks noGrp="1"/>
          </p:cNvSpPr>
          <p:nvPr>
            <p:ph sz="quarter" idx="31" hasCustomPrompt="1"/>
          </p:nvPr>
        </p:nvSpPr>
        <p:spPr>
          <a:xfrm>
            <a:off x="10393966" y="634692"/>
            <a:ext cx="1420695" cy="1640691"/>
          </a:xfrm>
          <a:solidFill>
            <a:schemeClr val="accent3"/>
          </a:solidFill>
        </p:spPr>
        <p:txBody>
          <a:bodyPr anchor="ctr" anchorCtr="0">
            <a:normAutofit/>
          </a:bodyPr>
          <a:lstStyle>
            <a:lvl1pPr marL="0" indent="0" algn="ctr">
              <a:buNone/>
              <a:defRPr sz="1904">
                <a:solidFill>
                  <a:schemeClr val="tx2"/>
                </a:solidFill>
              </a:defRPr>
            </a:lvl1pPr>
          </a:lstStyle>
          <a:p>
            <a:pPr lvl="0"/>
            <a:r>
              <a:rPr lang="en-US"/>
              <a:t>Click to </a:t>
            </a:r>
            <a:br>
              <a:rPr lang="en-US"/>
            </a:br>
            <a:r>
              <a:rPr lang="en-US"/>
              <a:t>place graphic/</a:t>
            </a:r>
            <a:br>
              <a:rPr lang="en-US"/>
            </a:br>
            <a:r>
              <a:rPr lang="en-US"/>
              <a:t>photo</a:t>
            </a:r>
          </a:p>
        </p:txBody>
      </p:sp>
      <p:sp>
        <p:nvSpPr>
          <p:cNvPr id="28" name="Content Placeholder 9"/>
          <p:cNvSpPr>
            <a:spLocks noGrp="1"/>
          </p:cNvSpPr>
          <p:nvPr>
            <p:ph sz="quarter" idx="32" hasCustomPrompt="1"/>
          </p:nvPr>
        </p:nvSpPr>
        <p:spPr>
          <a:xfrm>
            <a:off x="7140209" y="2489127"/>
            <a:ext cx="4674473" cy="3631108"/>
          </a:xfrm>
          <a:solidFill>
            <a:schemeClr val="accent3"/>
          </a:solidFill>
        </p:spPr>
        <p:txBody>
          <a:bodyPr anchor="ctr" anchorCtr="0">
            <a:normAutofit/>
          </a:bodyPr>
          <a:lstStyle>
            <a:lvl1pPr marL="0" indent="0" algn="ctr">
              <a:buNone/>
              <a:defRPr sz="1904">
                <a:solidFill>
                  <a:schemeClr val="tx2"/>
                </a:solidFill>
              </a:defRPr>
            </a:lvl1pPr>
          </a:lstStyle>
          <a:p>
            <a:pPr lvl="0"/>
            <a:r>
              <a:rPr lang="en-US"/>
              <a:t>Click to place graphic/photo</a:t>
            </a:r>
          </a:p>
        </p:txBody>
      </p:sp>
    </p:spTree>
    <p:extLst>
      <p:ext uri="{BB962C8B-B14F-4D97-AF65-F5344CB8AC3E}">
        <p14:creationId xmlns:p14="http://schemas.microsoft.com/office/powerpoint/2010/main" val="124548283"/>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44" name="Title 43"/>
          <p:cNvSpPr>
            <a:spLocks noGrp="1"/>
          </p:cNvSpPr>
          <p:nvPr>
            <p:ph type="title" hasCustomPrompt="1"/>
          </p:nvPr>
        </p:nvSpPr>
        <p:spPr>
          <a:xfrm>
            <a:off x="621824" y="546631"/>
            <a:ext cx="11192828" cy="527357"/>
          </a:xfrm>
        </p:spPr>
        <p:txBody>
          <a:bodyPr/>
          <a:lstStyle>
            <a:lvl1pPr>
              <a:defRPr>
                <a:solidFill>
                  <a:schemeClr val="tx1"/>
                </a:solidFill>
              </a:defRPr>
            </a:lvl1pPr>
          </a:lstStyle>
          <a:p>
            <a:r>
              <a:rPr lang="en-US"/>
              <a:t>Click to edit title</a:t>
            </a:r>
          </a:p>
        </p:txBody>
      </p:sp>
      <p:sp>
        <p:nvSpPr>
          <p:cNvPr id="50" name="Text Placeholder 13"/>
          <p:cNvSpPr>
            <a:spLocks noGrp="1"/>
          </p:cNvSpPr>
          <p:nvPr>
            <p:ph type="body" sz="quarter" idx="17" hasCustomPrompt="1"/>
          </p:nvPr>
        </p:nvSpPr>
        <p:spPr>
          <a:xfrm>
            <a:off x="621824" y="1101020"/>
            <a:ext cx="11192828" cy="414353"/>
          </a:xfrm>
        </p:spPr>
        <p:txBody>
          <a:bodyPr/>
          <a:lstStyle>
            <a:lvl1pPr marL="0" indent="0">
              <a:buNone/>
              <a:defRPr sz="1632">
                <a:solidFill>
                  <a:schemeClr val="tx1"/>
                </a:solidFill>
              </a:defRPr>
            </a:lvl1pPr>
            <a:lvl2pPr marL="237292" indent="0">
              <a:buNone/>
              <a:defRPr sz="1632">
                <a:solidFill>
                  <a:schemeClr val="tx1"/>
                </a:solidFill>
              </a:defRPr>
            </a:lvl2pPr>
            <a:lvl3pPr marL="465932" indent="0">
              <a:buNone/>
              <a:defRPr sz="1632">
                <a:solidFill>
                  <a:schemeClr val="tx1"/>
                </a:solidFill>
              </a:defRPr>
            </a:lvl3pPr>
            <a:lvl4pPr marL="703245" indent="0">
              <a:buNone/>
              <a:defRPr sz="1632">
                <a:solidFill>
                  <a:schemeClr val="tx1"/>
                </a:solidFill>
              </a:defRPr>
            </a:lvl4pPr>
            <a:lvl5pPr marL="931891" indent="0">
              <a:buNone/>
              <a:defRPr sz="1632">
                <a:solidFill>
                  <a:schemeClr val="tx1"/>
                </a:solidFill>
              </a:defRPr>
            </a:lvl5pPr>
          </a:lstStyle>
          <a:p>
            <a:pPr lvl="0"/>
            <a:r>
              <a:rPr lang="en-US"/>
              <a:t>Click to edit text</a:t>
            </a:r>
          </a:p>
        </p:txBody>
      </p:sp>
      <p:sp>
        <p:nvSpPr>
          <p:cNvPr id="49" name="Date Placeholder 48"/>
          <p:cNvSpPr>
            <a:spLocks noGrp="1"/>
          </p:cNvSpPr>
          <p:nvPr>
            <p:ph type="dt" sz="half" idx="19"/>
          </p:nvPr>
        </p:nvSpPr>
        <p:spPr>
          <a:xfrm>
            <a:off x="2621607" y="6474108"/>
            <a:ext cx="1494383" cy="188345"/>
          </a:xfrm>
          <a:prstGeom prst="rect">
            <a:avLst/>
          </a:prstGeom>
        </p:spPr>
        <p:txBody>
          <a:bodyPr/>
          <a:lstStyle/>
          <a:p>
            <a:fld id="{DB0A3801-622C-42C7-8267-5F9E9654EDF6}" type="datetime1">
              <a:rPr lang="en-US" smtClean="0"/>
              <a:pPr/>
              <a:t>11/20/2017</a:t>
            </a:fld>
            <a:endParaRPr lang="en-US"/>
          </a:p>
        </p:txBody>
      </p:sp>
      <p:sp>
        <p:nvSpPr>
          <p:cNvPr id="53" name="Footer Placeholder 52"/>
          <p:cNvSpPr>
            <a:spLocks noGrp="1"/>
          </p:cNvSpPr>
          <p:nvPr>
            <p:ph type="ftr" sz="quarter" idx="20"/>
          </p:nvPr>
        </p:nvSpPr>
        <p:spPr>
          <a:xfrm>
            <a:off x="950593" y="6474135"/>
            <a:ext cx="1671013" cy="188347"/>
          </a:xfrm>
          <a:prstGeom prst="rect">
            <a:avLst/>
          </a:prstGeom>
        </p:spPr>
        <p:txBody>
          <a:bodyPr/>
          <a:lstStyle/>
          <a:p>
            <a:r>
              <a:rPr lang="en-US"/>
              <a:t>Microsoft confidential</a:t>
            </a:r>
          </a:p>
        </p:txBody>
      </p:sp>
      <p:sp>
        <p:nvSpPr>
          <p:cNvPr id="54" name="Slide Number Placeholder 53"/>
          <p:cNvSpPr>
            <a:spLocks noGrp="1"/>
          </p:cNvSpPr>
          <p:nvPr>
            <p:ph type="sldNum" sz="quarter" idx="21"/>
          </p:nvPr>
        </p:nvSpPr>
        <p:spPr>
          <a:xfrm>
            <a:off x="621824" y="6474106"/>
            <a:ext cx="311356" cy="188348"/>
          </a:xfrm>
          <a:prstGeom prst="rect">
            <a:avLst/>
          </a:prstGeom>
        </p:spPr>
        <p:txBody>
          <a:bodyPr/>
          <a:lstStyle/>
          <a:p>
            <a:fld id="{B6F15528-21DE-4FAA-801E-634DDDAF4B2B}" type="slidenum">
              <a:rPr lang="en-US" smtClean="0"/>
              <a:pPr/>
              <a:t>‹#›</a:t>
            </a:fld>
            <a:endParaRPr lang="en-US"/>
          </a:p>
        </p:txBody>
      </p:sp>
      <p:grpSp>
        <p:nvGrpSpPr>
          <p:cNvPr id="56" name="Group 55"/>
          <p:cNvGrpSpPr/>
          <p:nvPr userDrawn="1"/>
        </p:nvGrpSpPr>
        <p:grpSpPr>
          <a:xfrm>
            <a:off x="10656937" y="6498522"/>
            <a:ext cx="1157715" cy="157489"/>
            <a:chOff x="464820" y="471850"/>
            <a:chExt cx="2499360" cy="340045"/>
          </a:xfrm>
          <a:solidFill>
            <a:schemeClr val="tx1"/>
          </a:solidFill>
        </p:grpSpPr>
        <p:sp>
          <p:nvSpPr>
            <p:cNvPr id="57"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8"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9"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0"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1"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2"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3"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4"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5"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6"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7"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8"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9"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70"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71"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grpSp>
      <p:sp>
        <p:nvSpPr>
          <p:cNvPr id="74" name="Text Placeholder 2"/>
          <p:cNvSpPr>
            <a:spLocks noGrp="1"/>
          </p:cNvSpPr>
          <p:nvPr>
            <p:ph type="body" sz="quarter" idx="22" hasCustomPrompt="1"/>
          </p:nvPr>
        </p:nvSpPr>
        <p:spPr>
          <a:xfrm>
            <a:off x="621824" y="2404937"/>
            <a:ext cx="3048663" cy="2660334"/>
          </a:xfrm>
        </p:spPr>
        <p:txBody>
          <a:bodyPr/>
          <a:lstStyle>
            <a:lvl1pPr marL="0" indent="0">
              <a:lnSpc>
                <a:spcPct val="105000"/>
              </a:lnSpc>
              <a:buNone/>
              <a:defRPr sz="3264">
                <a:solidFill>
                  <a:schemeClr val="tx1"/>
                </a:solidFill>
              </a:defRPr>
            </a:lvl1pPr>
            <a:lvl2pPr marL="0" indent="0">
              <a:buNone/>
              <a:defRPr/>
            </a:lvl2pPr>
            <a:lvl3pPr marL="388285" indent="-155310">
              <a:defRPr/>
            </a:lvl3pPr>
            <a:lvl4pPr marL="625579" indent="-155310">
              <a:defRPr/>
            </a:lvl4pPr>
            <a:lvl5pPr marL="854238" indent="-15531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5" name="Text Placeholder 2"/>
          <p:cNvSpPr>
            <a:spLocks noGrp="1"/>
          </p:cNvSpPr>
          <p:nvPr>
            <p:ph type="body" sz="quarter" idx="23" hasCustomPrompt="1"/>
          </p:nvPr>
        </p:nvSpPr>
        <p:spPr>
          <a:xfrm>
            <a:off x="5514398" y="2404909"/>
            <a:ext cx="6300283" cy="715701"/>
          </a:xfrm>
        </p:spPr>
        <p:txBody>
          <a:bodyPr/>
          <a:lstStyle>
            <a:lvl1pPr marL="0" indent="0">
              <a:lnSpc>
                <a:spcPct val="105000"/>
              </a:lnSpc>
              <a:buNone/>
              <a:defRPr sz="3264">
                <a:solidFill>
                  <a:schemeClr val="tx1"/>
                </a:solidFill>
              </a:defRPr>
            </a:lvl1pPr>
            <a:lvl2pPr marL="0" indent="0">
              <a:buNone/>
              <a:defRPr/>
            </a:lvl2pPr>
            <a:lvl3pPr marL="388285" indent="-155310">
              <a:defRPr/>
            </a:lvl3pPr>
            <a:lvl4pPr marL="625579" indent="-155310">
              <a:defRPr/>
            </a:lvl4pPr>
            <a:lvl5pPr marL="854238" indent="-155310">
              <a:defRPr/>
            </a:lvl5pPr>
          </a:lstStyle>
          <a:p>
            <a:pPr lvl="0"/>
            <a:r>
              <a:rPr lang="en-US"/>
              <a:t>Click to edit text</a:t>
            </a:r>
          </a:p>
        </p:txBody>
      </p:sp>
      <p:sp>
        <p:nvSpPr>
          <p:cNvPr id="76" name="Text Placeholder 2"/>
          <p:cNvSpPr>
            <a:spLocks noGrp="1"/>
          </p:cNvSpPr>
          <p:nvPr>
            <p:ph type="body" sz="quarter" idx="24" hasCustomPrompt="1"/>
          </p:nvPr>
        </p:nvSpPr>
        <p:spPr>
          <a:xfrm>
            <a:off x="5514398" y="2930461"/>
            <a:ext cx="6300283" cy="1603516"/>
          </a:xfrm>
        </p:spPr>
        <p:txBody>
          <a:bodyPr/>
          <a:lstStyle>
            <a:lvl1pPr marL="0" indent="0">
              <a:lnSpc>
                <a:spcPct val="125000"/>
              </a:lnSpc>
              <a:spcBef>
                <a:spcPts val="0"/>
              </a:spcBef>
              <a:buNone/>
              <a:defRPr sz="1632">
                <a:solidFill>
                  <a:schemeClr val="tx1"/>
                </a:solidFill>
              </a:defRPr>
            </a:lvl1pPr>
            <a:lvl2pPr marL="388285" indent="-155310">
              <a:buFont typeface="Arial" pitchFamily="34" charset="0"/>
              <a:buChar char="•"/>
              <a:defRPr sz="1632"/>
            </a:lvl2pPr>
            <a:lvl3pPr marL="621261" indent="-155310">
              <a:defRPr sz="1632"/>
            </a:lvl3pPr>
            <a:lvl4pPr marL="858534" indent="-155310">
              <a:defRPr sz="1632"/>
            </a:lvl4pPr>
            <a:lvl5pPr marL="1087212" indent="-155310">
              <a:defRPr sz="1632"/>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0543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userDrawn="1">
  <p:cSld name="Special Content">
    <p:spTree>
      <p:nvGrpSpPr>
        <p:cNvPr id="1" name=""/>
        <p:cNvGrpSpPr/>
        <p:nvPr/>
      </p:nvGrpSpPr>
      <p:grpSpPr>
        <a:xfrm>
          <a:off x="0" y="0"/>
          <a:ext cx="0" cy="0"/>
          <a:chOff x="0" y="0"/>
          <a:chExt cx="0" cy="0"/>
        </a:xfrm>
      </p:grpSpPr>
      <p:sp>
        <p:nvSpPr>
          <p:cNvPr id="28" name="Text Placeholder 13"/>
          <p:cNvSpPr>
            <a:spLocks noGrp="1"/>
          </p:cNvSpPr>
          <p:nvPr>
            <p:ph type="body" sz="quarter" idx="17" hasCustomPrompt="1"/>
          </p:nvPr>
        </p:nvSpPr>
        <p:spPr>
          <a:xfrm>
            <a:off x="621824" y="1101020"/>
            <a:ext cx="11192828" cy="414353"/>
          </a:xfrm>
        </p:spPr>
        <p:txBody>
          <a:bodyPr/>
          <a:lstStyle>
            <a:lvl1pPr marL="0" indent="0">
              <a:buNone/>
              <a:defRPr sz="1632">
                <a:solidFill>
                  <a:schemeClr val="tx1"/>
                </a:solidFill>
              </a:defRPr>
            </a:lvl1pPr>
            <a:lvl2pPr marL="237292" indent="0">
              <a:buNone/>
              <a:defRPr sz="1632">
                <a:solidFill>
                  <a:schemeClr val="tx1"/>
                </a:solidFill>
              </a:defRPr>
            </a:lvl2pPr>
            <a:lvl3pPr marL="465932" indent="0">
              <a:buNone/>
              <a:defRPr sz="1632">
                <a:solidFill>
                  <a:schemeClr val="tx1"/>
                </a:solidFill>
              </a:defRPr>
            </a:lvl3pPr>
            <a:lvl4pPr marL="703245" indent="0">
              <a:buNone/>
              <a:defRPr sz="1632">
                <a:solidFill>
                  <a:schemeClr val="tx1"/>
                </a:solidFill>
              </a:defRPr>
            </a:lvl4pPr>
            <a:lvl5pPr marL="931891" indent="0">
              <a:buNone/>
              <a:defRPr sz="1632">
                <a:solidFill>
                  <a:schemeClr val="tx1"/>
                </a:solidFill>
              </a:defRPr>
            </a:lvl5pPr>
          </a:lstStyle>
          <a:p>
            <a:pPr lvl="0"/>
            <a:r>
              <a:rPr lang="en-US"/>
              <a:t>Click to edit text</a:t>
            </a:r>
          </a:p>
        </p:txBody>
      </p:sp>
      <p:sp>
        <p:nvSpPr>
          <p:cNvPr id="7" name="Date Placeholder 6"/>
          <p:cNvSpPr>
            <a:spLocks noGrp="1"/>
          </p:cNvSpPr>
          <p:nvPr>
            <p:ph type="dt" sz="half" idx="18"/>
          </p:nvPr>
        </p:nvSpPr>
        <p:spPr>
          <a:xfrm>
            <a:off x="2621607" y="6474108"/>
            <a:ext cx="1494383" cy="188345"/>
          </a:xfrm>
          <a:prstGeom prst="rect">
            <a:avLst/>
          </a:prstGeom>
        </p:spPr>
        <p:txBody>
          <a:bodyPr/>
          <a:lstStyle/>
          <a:p>
            <a:fld id="{AB609458-4A53-45A4-BB43-8158F95A7327}" type="datetime1">
              <a:rPr lang="en-US" smtClean="0"/>
              <a:pPr/>
              <a:t>11/20/2017</a:t>
            </a:fld>
            <a:endParaRPr lang="en-US"/>
          </a:p>
        </p:txBody>
      </p:sp>
      <p:sp>
        <p:nvSpPr>
          <p:cNvPr id="30" name="Footer Placeholder 29"/>
          <p:cNvSpPr>
            <a:spLocks noGrp="1"/>
          </p:cNvSpPr>
          <p:nvPr>
            <p:ph type="ftr" sz="quarter" idx="19"/>
          </p:nvPr>
        </p:nvSpPr>
        <p:spPr>
          <a:xfrm>
            <a:off x="950593" y="6474135"/>
            <a:ext cx="1671013" cy="188347"/>
          </a:xfrm>
          <a:prstGeom prst="rect">
            <a:avLst/>
          </a:prstGeom>
        </p:spPr>
        <p:txBody>
          <a:bodyPr/>
          <a:lstStyle/>
          <a:p>
            <a:r>
              <a:rPr lang="en-US"/>
              <a:t>Microsoft confidential</a:t>
            </a:r>
          </a:p>
        </p:txBody>
      </p:sp>
      <p:sp>
        <p:nvSpPr>
          <p:cNvPr id="32" name="Slide Number Placeholder 31"/>
          <p:cNvSpPr>
            <a:spLocks noGrp="1"/>
          </p:cNvSpPr>
          <p:nvPr>
            <p:ph type="sldNum" sz="quarter" idx="20"/>
          </p:nvPr>
        </p:nvSpPr>
        <p:spPr>
          <a:xfrm>
            <a:off x="621824" y="6474106"/>
            <a:ext cx="311356" cy="188348"/>
          </a:xfrm>
          <a:prstGeom prst="rect">
            <a:avLst/>
          </a:prstGeom>
        </p:spPr>
        <p:txBody>
          <a:bodyPr/>
          <a:lstStyle/>
          <a:p>
            <a:fld id="{B6F15528-21DE-4FAA-801E-634DDDAF4B2B}" type="slidenum">
              <a:rPr lang="en-US" smtClean="0"/>
              <a:pPr/>
              <a:t>‹#›</a:t>
            </a:fld>
            <a:endParaRPr lang="en-US"/>
          </a:p>
        </p:txBody>
      </p:sp>
      <p:grpSp>
        <p:nvGrpSpPr>
          <p:cNvPr id="35" name="Group 34"/>
          <p:cNvGrpSpPr/>
          <p:nvPr userDrawn="1"/>
        </p:nvGrpSpPr>
        <p:grpSpPr>
          <a:xfrm>
            <a:off x="10656937" y="6498522"/>
            <a:ext cx="1157715" cy="157489"/>
            <a:chOff x="464820" y="471850"/>
            <a:chExt cx="2499360" cy="340045"/>
          </a:xfrm>
          <a:solidFill>
            <a:schemeClr val="tx1"/>
          </a:solidFill>
        </p:grpSpPr>
        <p:sp>
          <p:nvSpPr>
            <p:cNvPr id="38"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39"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40"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41"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42"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43"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44"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45"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46"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47"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48"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49"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0"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1"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2"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grpSp>
      <p:sp>
        <p:nvSpPr>
          <p:cNvPr id="33" name="Title 32"/>
          <p:cNvSpPr>
            <a:spLocks noGrp="1"/>
          </p:cNvSpPr>
          <p:nvPr>
            <p:ph type="title" hasCustomPrompt="1"/>
          </p:nvPr>
        </p:nvSpPr>
        <p:spPr>
          <a:xfrm>
            <a:off x="621824" y="546631"/>
            <a:ext cx="11192828" cy="527357"/>
          </a:xfrm>
        </p:spPr>
        <p:txBody>
          <a:bodyPr/>
          <a:lstStyle>
            <a:lvl1pPr>
              <a:defRPr>
                <a:solidFill>
                  <a:schemeClr val="tx1"/>
                </a:solidFill>
              </a:defRPr>
            </a:lvl1pPr>
          </a:lstStyle>
          <a:p>
            <a:r>
              <a:rPr lang="en-US"/>
              <a:t>Click to edit title</a:t>
            </a:r>
          </a:p>
        </p:txBody>
      </p:sp>
      <p:sp>
        <p:nvSpPr>
          <p:cNvPr id="53" name="Text Placeholder 2"/>
          <p:cNvSpPr>
            <a:spLocks noGrp="1"/>
          </p:cNvSpPr>
          <p:nvPr>
            <p:ph type="body" sz="quarter" idx="21" hasCustomPrompt="1"/>
          </p:nvPr>
        </p:nvSpPr>
        <p:spPr>
          <a:xfrm>
            <a:off x="621824" y="2404936"/>
            <a:ext cx="11192828" cy="2132974"/>
          </a:xfrm>
        </p:spPr>
        <p:txBody>
          <a:bodyPr/>
          <a:lstStyle>
            <a:lvl1pPr marL="0" indent="0">
              <a:lnSpc>
                <a:spcPct val="105000"/>
              </a:lnSpc>
              <a:buNone/>
              <a:defRPr sz="3264">
                <a:solidFill>
                  <a:schemeClr val="tx1"/>
                </a:solidFill>
              </a:defRPr>
            </a:lvl1pPr>
            <a:lvl2pPr marL="0" indent="0">
              <a:buNone/>
              <a:defRPr/>
            </a:lvl2pPr>
            <a:lvl3pPr marL="388285" indent="-155310">
              <a:defRPr/>
            </a:lvl3pPr>
            <a:lvl4pPr marL="625579" indent="-155310">
              <a:defRPr/>
            </a:lvl4pPr>
            <a:lvl5pPr marL="854238" indent="-15531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528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6039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userDrawn="1">
  <p:cSld name="Section Photo Right">
    <p:spTree>
      <p:nvGrpSpPr>
        <p:cNvPr id="1" name=""/>
        <p:cNvGrpSpPr/>
        <p:nvPr/>
      </p:nvGrpSpPr>
      <p:grpSpPr>
        <a:xfrm>
          <a:off x="0" y="0"/>
          <a:ext cx="0" cy="0"/>
          <a:chOff x="0" y="0"/>
          <a:chExt cx="0" cy="0"/>
        </a:xfrm>
      </p:grpSpPr>
      <p:sp>
        <p:nvSpPr>
          <p:cNvPr id="37" name="Title 36"/>
          <p:cNvSpPr>
            <a:spLocks noGrp="1"/>
          </p:cNvSpPr>
          <p:nvPr>
            <p:ph type="title" hasCustomPrompt="1"/>
          </p:nvPr>
        </p:nvSpPr>
        <p:spPr>
          <a:xfrm>
            <a:off x="621826" y="2404066"/>
            <a:ext cx="3049528" cy="527357"/>
          </a:xfrm>
        </p:spPr>
        <p:txBody>
          <a:bodyPr/>
          <a:lstStyle>
            <a:lvl1pPr>
              <a:defRPr>
                <a:solidFill>
                  <a:schemeClr val="tx1"/>
                </a:solidFill>
              </a:defRPr>
            </a:lvl1pPr>
          </a:lstStyle>
          <a:p>
            <a:r>
              <a:rPr lang="en-US"/>
              <a:t>Click to edit title</a:t>
            </a:r>
          </a:p>
        </p:txBody>
      </p:sp>
      <p:sp>
        <p:nvSpPr>
          <p:cNvPr id="27" name="Picture Placeholder 9"/>
          <p:cNvSpPr>
            <a:spLocks noGrp="1"/>
          </p:cNvSpPr>
          <p:nvPr>
            <p:ph type="pic" sz="quarter" idx="18" hasCustomPrompt="1"/>
          </p:nvPr>
        </p:nvSpPr>
        <p:spPr>
          <a:xfrm>
            <a:off x="7138049" y="0"/>
            <a:ext cx="5298457" cy="6994525"/>
          </a:xfrm>
          <a:solidFill>
            <a:schemeClr val="accent3"/>
          </a:solidFill>
        </p:spPr>
        <p:txBody>
          <a:bodyPr anchor="ctr" anchorCtr="0">
            <a:normAutofit/>
          </a:bodyPr>
          <a:lstStyle>
            <a:lvl1pPr marL="0" indent="0" algn="ctr">
              <a:lnSpc>
                <a:spcPct val="100000"/>
              </a:lnSpc>
              <a:buNone/>
              <a:defRPr sz="1904" baseline="0"/>
            </a:lvl1pPr>
          </a:lstStyle>
          <a:p>
            <a:r>
              <a:rPr lang="en-US"/>
              <a:t>Click to place </a:t>
            </a:r>
            <a:br>
              <a:rPr lang="en-US"/>
            </a:br>
            <a:r>
              <a:rPr lang="en-US"/>
              <a:t>personal photo</a:t>
            </a:r>
          </a:p>
        </p:txBody>
      </p:sp>
      <p:sp>
        <p:nvSpPr>
          <p:cNvPr id="2" name="Date Placeholder 1"/>
          <p:cNvSpPr>
            <a:spLocks noGrp="1"/>
          </p:cNvSpPr>
          <p:nvPr>
            <p:ph type="dt" sz="half" idx="19"/>
          </p:nvPr>
        </p:nvSpPr>
        <p:spPr>
          <a:xfrm>
            <a:off x="2621607" y="6474108"/>
            <a:ext cx="1494383" cy="188345"/>
          </a:xfrm>
          <a:prstGeom prst="rect">
            <a:avLst/>
          </a:prstGeom>
        </p:spPr>
        <p:txBody>
          <a:bodyPr/>
          <a:lstStyle/>
          <a:p>
            <a:fld id="{E7892115-CA1B-47F0-8BD7-DCBD4C436DC5}" type="datetime1">
              <a:rPr lang="en-US" smtClean="0"/>
              <a:pPr/>
              <a:t>11/20/2017</a:t>
            </a:fld>
            <a:endParaRPr lang="en-US"/>
          </a:p>
        </p:txBody>
      </p:sp>
      <p:sp>
        <p:nvSpPr>
          <p:cNvPr id="4" name="Footer Placeholder 3"/>
          <p:cNvSpPr>
            <a:spLocks noGrp="1"/>
          </p:cNvSpPr>
          <p:nvPr>
            <p:ph type="ftr" sz="quarter" idx="20"/>
          </p:nvPr>
        </p:nvSpPr>
        <p:spPr>
          <a:xfrm>
            <a:off x="950593" y="6474135"/>
            <a:ext cx="1671013" cy="188347"/>
          </a:xfrm>
          <a:prstGeom prst="rect">
            <a:avLst/>
          </a:prstGeom>
        </p:spPr>
        <p:txBody>
          <a:bodyPr/>
          <a:lstStyle/>
          <a:p>
            <a:r>
              <a:rPr lang="en-US"/>
              <a:t>Microsoft confidential</a:t>
            </a:r>
          </a:p>
        </p:txBody>
      </p:sp>
      <p:sp>
        <p:nvSpPr>
          <p:cNvPr id="5" name="Slide Number Placeholder 4"/>
          <p:cNvSpPr>
            <a:spLocks noGrp="1"/>
          </p:cNvSpPr>
          <p:nvPr>
            <p:ph type="sldNum" sz="quarter" idx="21"/>
          </p:nvPr>
        </p:nvSpPr>
        <p:spPr>
          <a:xfrm>
            <a:off x="621824" y="6474106"/>
            <a:ext cx="311356" cy="188348"/>
          </a:xfrm>
          <a:prstGeom prst="rect">
            <a:avLst/>
          </a:prstGeom>
        </p:spPr>
        <p:txBody>
          <a:bodyPr/>
          <a:lstStyle/>
          <a:p>
            <a:fld id="{B6F15528-21DE-4FAA-801E-634DDDAF4B2B}" type="slidenum">
              <a:rPr lang="en-US" smtClean="0"/>
              <a:pPr/>
              <a:t>‹#›</a:t>
            </a:fld>
            <a:endParaRPr lang="en-US"/>
          </a:p>
        </p:txBody>
      </p:sp>
      <p:grpSp>
        <p:nvGrpSpPr>
          <p:cNvPr id="32" name="Group 31"/>
          <p:cNvGrpSpPr/>
          <p:nvPr userDrawn="1"/>
        </p:nvGrpSpPr>
        <p:grpSpPr>
          <a:xfrm>
            <a:off x="10656937" y="6498522"/>
            <a:ext cx="1157715" cy="157489"/>
            <a:chOff x="464820" y="471850"/>
            <a:chExt cx="2499360" cy="340045"/>
          </a:xfrm>
          <a:solidFill>
            <a:schemeClr val="tx1"/>
          </a:solidFill>
        </p:grpSpPr>
        <p:sp>
          <p:nvSpPr>
            <p:cNvPr id="33"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34"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35"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36"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38"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39"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40"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41"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42"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43"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44"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45"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46"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47"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48"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grpSp>
      <p:sp>
        <p:nvSpPr>
          <p:cNvPr id="49" name="Text Placeholder 8"/>
          <p:cNvSpPr>
            <a:spLocks noGrp="1"/>
          </p:cNvSpPr>
          <p:nvPr>
            <p:ph type="body" sz="quarter" idx="22" hasCustomPrompt="1"/>
          </p:nvPr>
        </p:nvSpPr>
        <p:spPr>
          <a:xfrm>
            <a:off x="621823" y="544142"/>
            <a:ext cx="3042187" cy="414353"/>
          </a:xfrm>
        </p:spPr>
        <p:txBody>
          <a:bodyPr wrap="square">
            <a:spAutoFit/>
          </a:bodyPr>
          <a:lstStyle>
            <a:lvl1pPr marL="0" indent="0">
              <a:buNone/>
              <a:defRPr sz="1632" baseline="0">
                <a:solidFill>
                  <a:schemeClr val="tx1"/>
                </a:solidFill>
              </a:defRPr>
            </a:lvl1pPr>
            <a:lvl2pPr marL="237292" indent="0">
              <a:buNone/>
              <a:defRPr sz="1632">
                <a:solidFill>
                  <a:schemeClr val="tx2"/>
                </a:solidFill>
              </a:defRPr>
            </a:lvl2pPr>
            <a:lvl3pPr>
              <a:defRPr sz="1632">
                <a:solidFill>
                  <a:schemeClr val="tx2"/>
                </a:solidFill>
              </a:defRPr>
            </a:lvl3pPr>
            <a:lvl4pPr>
              <a:defRPr sz="1632">
                <a:solidFill>
                  <a:schemeClr val="tx2"/>
                </a:solidFill>
              </a:defRPr>
            </a:lvl4pPr>
            <a:lvl5pPr>
              <a:defRPr sz="1632">
                <a:solidFill>
                  <a:schemeClr val="tx2"/>
                </a:solidFill>
              </a:defRPr>
            </a:lvl5pPr>
          </a:lstStyle>
          <a:p>
            <a:pPr lvl="0"/>
            <a:r>
              <a:rPr lang="en-US"/>
              <a:t>Click to edit section #</a:t>
            </a:r>
          </a:p>
        </p:txBody>
      </p:sp>
    </p:spTree>
    <p:extLst>
      <p:ext uri="{BB962C8B-B14F-4D97-AF65-F5344CB8AC3E}">
        <p14:creationId xmlns:p14="http://schemas.microsoft.com/office/powerpoint/2010/main" val="1727424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userDrawn="1">
  <p:cSld name="Section Photo Right ALT">
    <p:spTree>
      <p:nvGrpSpPr>
        <p:cNvPr id="1" name=""/>
        <p:cNvGrpSpPr/>
        <p:nvPr/>
      </p:nvGrpSpPr>
      <p:grpSpPr>
        <a:xfrm>
          <a:off x="0" y="0"/>
          <a:ext cx="0" cy="0"/>
          <a:chOff x="0" y="0"/>
          <a:chExt cx="0" cy="0"/>
        </a:xfrm>
      </p:grpSpPr>
      <p:sp>
        <p:nvSpPr>
          <p:cNvPr id="28" name="Picture Placeholder 9"/>
          <p:cNvSpPr>
            <a:spLocks noGrp="1"/>
          </p:cNvSpPr>
          <p:nvPr>
            <p:ph type="pic" sz="quarter" idx="17" hasCustomPrompt="1"/>
          </p:nvPr>
        </p:nvSpPr>
        <p:spPr>
          <a:xfrm>
            <a:off x="7138049" y="0"/>
            <a:ext cx="5298457" cy="6994525"/>
          </a:xfrm>
          <a:solidFill>
            <a:schemeClr val="accent3"/>
          </a:solidFill>
        </p:spPr>
        <p:txBody>
          <a:bodyPr anchor="ctr" anchorCtr="0">
            <a:normAutofit/>
          </a:bodyPr>
          <a:lstStyle>
            <a:lvl1pPr marL="0" indent="0" algn="ctr">
              <a:lnSpc>
                <a:spcPct val="100000"/>
              </a:lnSpc>
              <a:buNone/>
              <a:defRPr sz="1904" baseline="0"/>
            </a:lvl1pPr>
          </a:lstStyle>
          <a:p>
            <a:r>
              <a:rPr lang="en-US"/>
              <a:t>Click to place </a:t>
            </a:r>
            <a:br>
              <a:rPr lang="en-US"/>
            </a:br>
            <a:r>
              <a:rPr lang="en-US"/>
              <a:t>personal photo</a:t>
            </a:r>
          </a:p>
        </p:txBody>
      </p:sp>
      <p:sp>
        <p:nvSpPr>
          <p:cNvPr id="4" name="Date Placeholder 3"/>
          <p:cNvSpPr>
            <a:spLocks noGrp="1"/>
          </p:cNvSpPr>
          <p:nvPr>
            <p:ph type="dt" sz="half" idx="18"/>
          </p:nvPr>
        </p:nvSpPr>
        <p:spPr>
          <a:xfrm>
            <a:off x="2621607" y="6474108"/>
            <a:ext cx="1494383" cy="188345"/>
          </a:xfrm>
          <a:prstGeom prst="rect">
            <a:avLst/>
          </a:prstGeom>
        </p:spPr>
        <p:txBody>
          <a:bodyPr/>
          <a:lstStyle/>
          <a:p>
            <a:fld id="{BB201DD9-232C-441F-81C7-3A8643047088}" type="datetime1">
              <a:rPr lang="en-US" smtClean="0"/>
              <a:pPr/>
              <a:t>11/20/2017</a:t>
            </a:fld>
            <a:endParaRPr lang="en-US"/>
          </a:p>
        </p:txBody>
      </p:sp>
      <p:sp>
        <p:nvSpPr>
          <p:cNvPr id="5" name="Footer Placeholder 4"/>
          <p:cNvSpPr>
            <a:spLocks noGrp="1"/>
          </p:cNvSpPr>
          <p:nvPr>
            <p:ph type="ftr" sz="quarter" idx="19"/>
          </p:nvPr>
        </p:nvSpPr>
        <p:spPr>
          <a:xfrm>
            <a:off x="950593" y="6474135"/>
            <a:ext cx="1671013" cy="188347"/>
          </a:xfrm>
          <a:prstGeom prst="rect">
            <a:avLst/>
          </a:prstGeom>
        </p:spPr>
        <p:txBody>
          <a:bodyPr/>
          <a:lstStyle/>
          <a:p>
            <a:r>
              <a:rPr lang="en-US"/>
              <a:t>Microsoft confidential</a:t>
            </a:r>
          </a:p>
        </p:txBody>
      </p:sp>
      <p:sp>
        <p:nvSpPr>
          <p:cNvPr id="6" name="Slide Number Placeholder 5"/>
          <p:cNvSpPr>
            <a:spLocks noGrp="1"/>
          </p:cNvSpPr>
          <p:nvPr>
            <p:ph type="sldNum" sz="quarter" idx="20"/>
          </p:nvPr>
        </p:nvSpPr>
        <p:spPr>
          <a:xfrm>
            <a:off x="621824" y="6474106"/>
            <a:ext cx="311356" cy="188348"/>
          </a:xfrm>
          <a:prstGeom prst="rect">
            <a:avLst/>
          </a:prstGeom>
        </p:spPr>
        <p:txBody>
          <a:bodyPr/>
          <a:lstStyle/>
          <a:p>
            <a:fld id="{B6F15528-21DE-4FAA-801E-634DDDAF4B2B}" type="slidenum">
              <a:rPr lang="en-US" smtClean="0"/>
              <a:pPr/>
              <a:t>‹#›</a:t>
            </a:fld>
            <a:endParaRPr lang="en-US"/>
          </a:p>
        </p:txBody>
      </p:sp>
      <p:grpSp>
        <p:nvGrpSpPr>
          <p:cNvPr id="53" name="Group 52"/>
          <p:cNvGrpSpPr/>
          <p:nvPr userDrawn="1"/>
        </p:nvGrpSpPr>
        <p:grpSpPr>
          <a:xfrm>
            <a:off x="10656937" y="6498522"/>
            <a:ext cx="1157715" cy="157489"/>
            <a:chOff x="464820" y="471850"/>
            <a:chExt cx="2499360" cy="340045"/>
          </a:xfrm>
          <a:solidFill>
            <a:schemeClr val="tx1"/>
          </a:solidFill>
        </p:grpSpPr>
        <p:sp>
          <p:nvSpPr>
            <p:cNvPr id="54"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5"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6"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7"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8"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9"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0"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1"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2"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3"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4"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5"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6"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7"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8"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grpSp>
      <p:sp>
        <p:nvSpPr>
          <p:cNvPr id="7" name="Title 6"/>
          <p:cNvSpPr>
            <a:spLocks noGrp="1"/>
          </p:cNvSpPr>
          <p:nvPr>
            <p:ph type="title" hasCustomPrompt="1"/>
          </p:nvPr>
        </p:nvSpPr>
        <p:spPr>
          <a:xfrm>
            <a:off x="621855" y="546631"/>
            <a:ext cx="3049527" cy="527357"/>
          </a:xfrm>
        </p:spPr>
        <p:txBody>
          <a:bodyPr/>
          <a:lstStyle>
            <a:lvl1pPr>
              <a:defRPr>
                <a:solidFill>
                  <a:schemeClr val="tx1"/>
                </a:solidFill>
              </a:defRPr>
            </a:lvl1pPr>
          </a:lstStyle>
          <a:p>
            <a:r>
              <a:rPr lang="en-US"/>
              <a:t>Click to edit title</a:t>
            </a:r>
          </a:p>
        </p:txBody>
      </p:sp>
      <p:sp>
        <p:nvSpPr>
          <p:cNvPr id="70" name="Text Placeholder 21"/>
          <p:cNvSpPr>
            <a:spLocks noGrp="1"/>
          </p:cNvSpPr>
          <p:nvPr>
            <p:ph type="body" sz="quarter" idx="26" hasCustomPrompt="1"/>
          </p:nvPr>
        </p:nvSpPr>
        <p:spPr>
          <a:xfrm>
            <a:off x="621831" y="2404050"/>
            <a:ext cx="3048662"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3274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preserve="1" userDrawn="1">
  <p:cSld name="Section Photo Left">
    <p:spTree>
      <p:nvGrpSpPr>
        <p:cNvPr id="1" name=""/>
        <p:cNvGrpSpPr/>
        <p:nvPr/>
      </p:nvGrpSpPr>
      <p:grpSpPr>
        <a:xfrm>
          <a:off x="0" y="0"/>
          <a:ext cx="0" cy="0"/>
          <a:chOff x="0" y="0"/>
          <a:chExt cx="0" cy="0"/>
        </a:xfrm>
      </p:grpSpPr>
      <p:sp>
        <p:nvSpPr>
          <p:cNvPr id="37" name="Title 36"/>
          <p:cNvSpPr>
            <a:spLocks noGrp="1"/>
          </p:cNvSpPr>
          <p:nvPr>
            <p:ph type="title" hasCustomPrompt="1"/>
          </p:nvPr>
        </p:nvSpPr>
        <p:spPr>
          <a:xfrm>
            <a:off x="7138019" y="2404066"/>
            <a:ext cx="3042187" cy="527357"/>
          </a:xfrm>
        </p:spPr>
        <p:txBody>
          <a:bodyPr/>
          <a:lstStyle>
            <a:lvl1pPr>
              <a:defRPr>
                <a:solidFill>
                  <a:schemeClr val="tx1"/>
                </a:solidFill>
              </a:defRPr>
            </a:lvl1pPr>
          </a:lstStyle>
          <a:p>
            <a:r>
              <a:rPr lang="en-US"/>
              <a:t>Click to edit title</a:t>
            </a:r>
          </a:p>
        </p:txBody>
      </p:sp>
      <p:sp>
        <p:nvSpPr>
          <p:cNvPr id="30" name="Text Placeholder 8"/>
          <p:cNvSpPr>
            <a:spLocks noGrp="1"/>
          </p:cNvSpPr>
          <p:nvPr>
            <p:ph type="body" sz="quarter" idx="17" hasCustomPrompt="1"/>
          </p:nvPr>
        </p:nvSpPr>
        <p:spPr>
          <a:xfrm>
            <a:off x="7138019" y="544142"/>
            <a:ext cx="3042187" cy="414353"/>
          </a:xfrm>
        </p:spPr>
        <p:txBody>
          <a:bodyPr wrap="square">
            <a:spAutoFit/>
          </a:bodyPr>
          <a:lstStyle>
            <a:lvl1pPr marL="0" indent="0">
              <a:buNone/>
              <a:defRPr sz="1632" baseline="0">
                <a:solidFill>
                  <a:schemeClr val="tx1"/>
                </a:solidFill>
              </a:defRPr>
            </a:lvl1pPr>
            <a:lvl2pPr marL="237292" indent="0">
              <a:buNone/>
              <a:defRPr sz="1632">
                <a:solidFill>
                  <a:schemeClr val="tx2"/>
                </a:solidFill>
              </a:defRPr>
            </a:lvl2pPr>
            <a:lvl3pPr>
              <a:defRPr sz="1632">
                <a:solidFill>
                  <a:schemeClr val="tx2"/>
                </a:solidFill>
              </a:defRPr>
            </a:lvl3pPr>
            <a:lvl4pPr>
              <a:defRPr sz="1632">
                <a:solidFill>
                  <a:schemeClr val="tx2"/>
                </a:solidFill>
              </a:defRPr>
            </a:lvl4pPr>
            <a:lvl5pPr>
              <a:defRPr sz="1632">
                <a:solidFill>
                  <a:schemeClr val="tx2"/>
                </a:solidFill>
              </a:defRPr>
            </a:lvl5pPr>
          </a:lstStyle>
          <a:p>
            <a:pPr lvl="0"/>
            <a:r>
              <a:rPr lang="en-US"/>
              <a:t>Click to edit section #</a:t>
            </a:r>
          </a:p>
        </p:txBody>
      </p:sp>
      <p:sp>
        <p:nvSpPr>
          <p:cNvPr id="27" name="Picture Placeholder 9"/>
          <p:cNvSpPr>
            <a:spLocks noGrp="1"/>
          </p:cNvSpPr>
          <p:nvPr>
            <p:ph type="pic" sz="quarter" idx="18" hasCustomPrompt="1"/>
          </p:nvPr>
        </p:nvSpPr>
        <p:spPr>
          <a:xfrm>
            <a:off x="6" y="0"/>
            <a:ext cx="6929449" cy="6994525"/>
          </a:xfrm>
          <a:solidFill>
            <a:schemeClr val="accent3"/>
          </a:solidFill>
        </p:spPr>
        <p:txBody>
          <a:bodyPr anchor="ctr" anchorCtr="0">
            <a:normAutofit/>
          </a:bodyPr>
          <a:lstStyle>
            <a:lvl1pPr marL="0" indent="0" algn="ctr">
              <a:lnSpc>
                <a:spcPct val="100000"/>
              </a:lnSpc>
              <a:buNone/>
              <a:defRPr sz="1904" baseline="0"/>
            </a:lvl1pPr>
          </a:lstStyle>
          <a:p>
            <a:r>
              <a:rPr lang="en-US"/>
              <a:t>Click to place </a:t>
            </a:r>
            <a:br>
              <a:rPr lang="en-US"/>
            </a:br>
            <a:r>
              <a:rPr lang="en-US"/>
              <a:t>personal photo</a:t>
            </a:r>
          </a:p>
        </p:txBody>
      </p:sp>
      <p:sp>
        <p:nvSpPr>
          <p:cNvPr id="2" name="Date Placeholder 1"/>
          <p:cNvSpPr>
            <a:spLocks noGrp="1"/>
          </p:cNvSpPr>
          <p:nvPr>
            <p:ph type="dt" sz="half" idx="19"/>
          </p:nvPr>
        </p:nvSpPr>
        <p:spPr>
          <a:xfrm>
            <a:off x="2621607" y="6474108"/>
            <a:ext cx="1494383" cy="188345"/>
          </a:xfrm>
          <a:prstGeom prst="rect">
            <a:avLst/>
          </a:prstGeom>
        </p:spPr>
        <p:txBody>
          <a:bodyPr/>
          <a:lstStyle/>
          <a:p>
            <a:fld id="{EE78E1FE-009D-431E-9F6C-365518D10F64}" type="datetime1">
              <a:rPr lang="en-US" smtClean="0"/>
              <a:pPr/>
              <a:t>11/20/2017</a:t>
            </a:fld>
            <a:endParaRPr lang="en-US"/>
          </a:p>
        </p:txBody>
      </p:sp>
      <p:sp>
        <p:nvSpPr>
          <p:cNvPr id="3" name="Footer Placeholder 2"/>
          <p:cNvSpPr>
            <a:spLocks noGrp="1"/>
          </p:cNvSpPr>
          <p:nvPr>
            <p:ph type="ftr" sz="quarter" idx="20"/>
          </p:nvPr>
        </p:nvSpPr>
        <p:spPr>
          <a:xfrm>
            <a:off x="950593" y="6474135"/>
            <a:ext cx="1671013" cy="188347"/>
          </a:xfrm>
          <a:prstGeom prst="rect">
            <a:avLst/>
          </a:prstGeom>
        </p:spPr>
        <p:txBody>
          <a:bodyPr/>
          <a:lstStyle/>
          <a:p>
            <a:r>
              <a:rPr lang="en-US"/>
              <a:t>Microsoft confidential</a:t>
            </a:r>
          </a:p>
        </p:txBody>
      </p:sp>
      <p:sp>
        <p:nvSpPr>
          <p:cNvPr id="4" name="Slide Number Placeholder 3"/>
          <p:cNvSpPr>
            <a:spLocks noGrp="1"/>
          </p:cNvSpPr>
          <p:nvPr>
            <p:ph type="sldNum" sz="quarter" idx="21"/>
          </p:nvPr>
        </p:nvSpPr>
        <p:spPr>
          <a:xfrm>
            <a:off x="621824" y="6474106"/>
            <a:ext cx="311356" cy="188348"/>
          </a:xfrm>
          <a:prstGeom prst="rect">
            <a:avLst/>
          </a:prstGeom>
        </p:spPr>
        <p:txBody>
          <a:bodyPr/>
          <a:lstStyle/>
          <a:p>
            <a:fld id="{B6F15528-21DE-4FAA-801E-634DDDAF4B2B}" type="slidenum">
              <a:rPr lang="en-US" smtClean="0"/>
              <a:pPr/>
              <a:t>‹#›</a:t>
            </a:fld>
            <a:endParaRPr lang="en-US"/>
          </a:p>
        </p:txBody>
      </p:sp>
      <p:grpSp>
        <p:nvGrpSpPr>
          <p:cNvPr id="54" name="Group 53"/>
          <p:cNvGrpSpPr/>
          <p:nvPr userDrawn="1"/>
        </p:nvGrpSpPr>
        <p:grpSpPr>
          <a:xfrm>
            <a:off x="10656937" y="6498522"/>
            <a:ext cx="1157715" cy="157489"/>
            <a:chOff x="464820" y="471850"/>
            <a:chExt cx="2499360" cy="340045"/>
          </a:xfrm>
          <a:solidFill>
            <a:schemeClr val="tx1"/>
          </a:solidFill>
        </p:grpSpPr>
        <p:sp>
          <p:nvSpPr>
            <p:cNvPr id="55"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6"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7"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8"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9"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0"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1"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2"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3"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4"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5"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6"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7"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8"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9"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grpSp>
      <p:sp>
        <p:nvSpPr>
          <p:cNvPr id="70" name="Text Placeholder 21"/>
          <p:cNvSpPr>
            <a:spLocks noGrp="1"/>
          </p:cNvSpPr>
          <p:nvPr>
            <p:ph type="body" sz="quarter" idx="26" hasCustomPrompt="1"/>
          </p:nvPr>
        </p:nvSpPr>
        <p:spPr>
          <a:xfrm>
            <a:off x="7138022" y="3834065"/>
            <a:ext cx="3048661"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5920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userDrawn="1">
  <p:cSld name="Section Photo Left ALT">
    <p:spTree>
      <p:nvGrpSpPr>
        <p:cNvPr id="1" name=""/>
        <p:cNvGrpSpPr/>
        <p:nvPr/>
      </p:nvGrpSpPr>
      <p:grpSpPr>
        <a:xfrm>
          <a:off x="0" y="0"/>
          <a:ext cx="0" cy="0"/>
          <a:chOff x="0" y="0"/>
          <a:chExt cx="0" cy="0"/>
        </a:xfrm>
      </p:grpSpPr>
      <p:sp>
        <p:nvSpPr>
          <p:cNvPr id="28" name="Picture Placeholder 9"/>
          <p:cNvSpPr>
            <a:spLocks noGrp="1"/>
          </p:cNvSpPr>
          <p:nvPr>
            <p:ph type="pic" sz="quarter" idx="17" hasCustomPrompt="1"/>
          </p:nvPr>
        </p:nvSpPr>
        <p:spPr>
          <a:xfrm>
            <a:off x="6" y="0"/>
            <a:ext cx="6929449" cy="6994525"/>
          </a:xfrm>
          <a:solidFill>
            <a:schemeClr val="accent3"/>
          </a:solidFill>
        </p:spPr>
        <p:txBody>
          <a:bodyPr anchor="ctr" anchorCtr="0">
            <a:normAutofit/>
          </a:bodyPr>
          <a:lstStyle>
            <a:lvl1pPr marL="0" indent="0" algn="ctr">
              <a:lnSpc>
                <a:spcPct val="100000"/>
              </a:lnSpc>
              <a:buNone/>
              <a:defRPr sz="1904" baseline="0"/>
            </a:lvl1pPr>
          </a:lstStyle>
          <a:p>
            <a:r>
              <a:rPr lang="en-US"/>
              <a:t>Click to place </a:t>
            </a:r>
            <a:br>
              <a:rPr lang="en-US"/>
            </a:br>
            <a:r>
              <a:rPr lang="en-US"/>
              <a:t>personal photo</a:t>
            </a:r>
          </a:p>
        </p:txBody>
      </p:sp>
      <p:sp>
        <p:nvSpPr>
          <p:cNvPr id="4" name="Date Placeholder 3"/>
          <p:cNvSpPr>
            <a:spLocks noGrp="1"/>
          </p:cNvSpPr>
          <p:nvPr>
            <p:ph type="dt" sz="half" idx="18"/>
          </p:nvPr>
        </p:nvSpPr>
        <p:spPr>
          <a:xfrm>
            <a:off x="2621607" y="6474108"/>
            <a:ext cx="1494383" cy="188345"/>
          </a:xfrm>
          <a:prstGeom prst="rect">
            <a:avLst/>
          </a:prstGeom>
        </p:spPr>
        <p:txBody>
          <a:bodyPr/>
          <a:lstStyle/>
          <a:p>
            <a:fld id="{63FA3F3B-E98E-42DD-9732-E76E8564860D}" type="datetime1">
              <a:rPr lang="en-US" smtClean="0"/>
              <a:pPr/>
              <a:t>11/20/2017</a:t>
            </a:fld>
            <a:endParaRPr lang="en-US"/>
          </a:p>
        </p:txBody>
      </p:sp>
      <p:sp>
        <p:nvSpPr>
          <p:cNvPr id="5" name="Footer Placeholder 4"/>
          <p:cNvSpPr>
            <a:spLocks noGrp="1"/>
          </p:cNvSpPr>
          <p:nvPr>
            <p:ph type="ftr" sz="quarter" idx="19"/>
          </p:nvPr>
        </p:nvSpPr>
        <p:spPr>
          <a:xfrm>
            <a:off x="950593" y="6474135"/>
            <a:ext cx="1671013" cy="188347"/>
          </a:xfrm>
          <a:prstGeom prst="rect">
            <a:avLst/>
          </a:prstGeom>
        </p:spPr>
        <p:txBody>
          <a:bodyPr/>
          <a:lstStyle/>
          <a:p>
            <a:r>
              <a:rPr lang="en-US"/>
              <a:t>Microsoft confidential</a:t>
            </a:r>
          </a:p>
        </p:txBody>
      </p:sp>
      <p:sp>
        <p:nvSpPr>
          <p:cNvPr id="6" name="Slide Number Placeholder 5"/>
          <p:cNvSpPr>
            <a:spLocks noGrp="1"/>
          </p:cNvSpPr>
          <p:nvPr>
            <p:ph type="sldNum" sz="quarter" idx="20"/>
          </p:nvPr>
        </p:nvSpPr>
        <p:spPr>
          <a:xfrm>
            <a:off x="621824" y="6474106"/>
            <a:ext cx="311356" cy="188348"/>
          </a:xfrm>
          <a:prstGeom prst="rect">
            <a:avLst/>
          </a:prstGeom>
        </p:spPr>
        <p:txBody>
          <a:bodyPr/>
          <a:lstStyle/>
          <a:p>
            <a:fld id="{B6F15528-21DE-4FAA-801E-634DDDAF4B2B}" type="slidenum">
              <a:rPr lang="en-US" smtClean="0"/>
              <a:pPr/>
              <a:t>‹#›</a:t>
            </a:fld>
            <a:endParaRPr lang="en-US"/>
          </a:p>
        </p:txBody>
      </p:sp>
      <p:grpSp>
        <p:nvGrpSpPr>
          <p:cNvPr id="37" name="Group 36"/>
          <p:cNvGrpSpPr/>
          <p:nvPr userDrawn="1"/>
        </p:nvGrpSpPr>
        <p:grpSpPr>
          <a:xfrm>
            <a:off x="10656937" y="6498522"/>
            <a:ext cx="1157715" cy="157489"/>
            <a:chOff x="464820" y="471850"/>
            <a:chExt cx="2499360" cy="340045"/>
          </a:xfrm>
          <a:solidFill>
            <a:schemeClr val="tx1"/>
          </a:solidFill>
        </p:grpSpPr>
        <p:sp>
          <p:nvSpPr>
            <p:cNvPr id="48"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49"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0"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1"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2"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3"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4"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5"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6"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7"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8"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9"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0"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1"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2"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grpSp>
      <p:sp>
        <p:nvSpPr>
          <p:cNvPr id="7" name="Title 6"/>
          <p:cNvSpPr>
            <a:spLocks noGrp="1"/>
          </p:cNvSpPr>
          <p:nvPr>
            <p:ph type="title" hasCustomPrompt="1"/>
          </p:nvPr>
        </p:nvSpPr>
        <p:spPr>
          <a:xfrm>
            <a:off x="7138048" y="546631"/>
            <a:ext cx="3049527" cy="527357"/>
          </a:xfrm>
        </p:spPr>
        <p:txBody>
          <a:bodyPr/>
          <a:lstStyle>
            <a:lvl1pPr>
              <a:defRPr>
                <a:solidFill>
                  <a:schemeClr val="tx1"/>
                </a:solidFill>
              </a:defRPr>
            </a:lvl1pPr>
          </a:lstStyle>
          <a:p>
            <a:r>
              <a:rPr lang="en-US"/>
              <a:t>Click to edit title</a:t>
            </a:r>
          </a:p>
        </p:txBody>
      </p:sp>
      <p:sp>
        <p:nvSpPr>
          <p:cNvPr id="63" name="Text Placeholder 21"/>
          <p:cNvSpPr>
            <a:spLocks noGrp="1"/>
          </p:cNvSpPr>
          <p:nvPr>
            <p:ph type="body" sz="quarter" idx="26" hasCustomPrompt="1"/>
          </p:nvPr>
        </p:nvSpPr>
        <p:spPr>
          <a:xfrm>
            <a:off x="7131545" y="2404050"/>
            <a:ext cx="3048662"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45665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reserve="1" userDrawn="1">
  <p:cSld name="Photo 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1824" y="3834058"/>
            <a:ext cx="4662816" cy="527357"/>
          </a:xfrm>
        </p:spPr>
        <p:txBody>
          <a:bodyPr/>
          <a:lstStyle>
            <a:lvl1pPr>
              <a:defRPr baseline="0">
                <a:solidFill>
                  <a:schemeClr val="tx1"/>
                </a:solidFill>
              </a:defRPr>
            </a:lvl1pPr>
          </a:lstStyle>
          <a:p>
            <a:r>
              <a:rPr lang="en-US"/>
              <a:t>Click to edit title</a:t>
            </a:r>
          </a:p>
        </p:txBody>
      </p:sp>
      <p:sp>
        <p:nvSpPr>
          <p:cNvPr id="28" name="Picture Placeholder 9"/>
          <p:cNvSpPr>
            <a:spLocks noGrp="1"/>
          </p:cNvSpPr>
          <p:nvPr>
            <p:ph type="pic" sz="quarter" idx="17" hasCustomPrompt="1"/>
          </p:nvPr>
        </p:nvSpPr>
        <p:spPr>
          <a:xfrm>
            <a:off x="1085" y="0"/>
            <a:ext cx="12435395" cy="2476580"/>
          </a:xfrm>
          <a:solidFill>
            <a:schemeClr val="accent3"/>
          </a:solidFill>
        </p:spPr>
        <p:txBody>
          <a:bodyPr anchor="ctr" anchorCtr="0">
            <a:normAutofit/>
          </a:bodyPr>
          <a:lstStyle>
            <a:lvl1pPr marL="0" indent="0" algn="ctr">
              <a:lnSpc>
                <a:spcPct val="100000"/>
              </a:lnSpc>
              <a:buNone/>
              <a:defRPr sz="1904" baseline="0"/>
            </a:lvl1pPr>
          </a:lstStyle>
          <a:p>
            <a:r>
              <a:rPr lang="en-US"/>
              <a:t>Click to place </a:t>
            </a:r>
            <a:br>
              <a:rPr lang="en-US"/>
            </a:br>
            <a:r>
              <a:rPr lang="en-US"/>
              <a:t>personal photo</a:t>
            </a:r>
          </a:p>
        </p:txBody>
      </p:sp>
      <p:sp>
        <p:nvSpPr>
          <p:cNvPr id="4" name="Date Placeholder 3"/>
          <p:cNvSpPr>
            <a:spLocks noGrp="1"/>
          </p:cNvSpPr>
          <p:nvPr>
            <p:ph type="dt" sz="half" idx="18"/>
          </p:nvPr>
        </p:nvSpPr>
        <p:spPr>
          <a:xfrm>
            <a:off x="2621607" y="6474108"/>
            <a:ext cx="1494383" cy="188345"/>
          </a:xfrm>
          <a:prstGeom prst="rect">
            <a:avLst/>
          </a:prstGeom>
        </p:spPr>
        <p:txBody>
          <a:bodyPr/>
          <a:lstStyle/>
          <a:p>
            <a:fld id="{27AAE325-031D-4842-81DF-723A02E17402}" type="datetime1">
              <a:rPr lang="en-US" smtClean="0"/>
              <a:pPr/>
              <a:t>11/20/2017</a:t>
            </a:fld>
            <a:endParaRPr lang="en-US"/>
          </a:p>
        </p:txBody>
      </p:sp>
      <p:sp>
        <p:nvSpPr>
          <p:cNvPr id="5" name="Footer Placeholder 4"/>
          <p:cNvSpPr>
            <a:spLocks noGrp="1"/>
          </p:cNvSpPr>
          <p:nvPr>
            <p:ph type="ftr" sz="quarter" idx="19"/>
          </p:nvPr>
        </p:nvSpPr>
        <p:spPr>
          <a:xfrm>
            <a:off x="950593" y="6474135"/>
            <a:ext cx="1671013" cy="188347"/>
          </a:xfrm>
          <a:prstGeom prst="rect">
            <a:avLst/>
          </a:prstGeom>
        </p:spPr>
        <p:txBody>
          <a:bodyPr/>
          <a:lstStyle/>
          <a:p>
            <a:r>
              <a:rPr lang="en-US"/>
              <a:t>Microsoft confidential</a:t>
            </a:r>
          </a:p>
        </p:txBody>
      </p:sp>
      <p:sp>
        <p:nvSpPr>
          <p:cNvPr id="6" name="Slide Number Placeholder 5"/>
          <p:cNvSpPr>
            <a:spLocks noGrp="1"/>
          </p:cNvSpPr>
          <p:nvPr>
            <p:ph type="sldNum" sz="quarter" idx="20"/>
          </p:nvPr>
        </p:nvSpPr>
        <p:spPr>
          <a:xfrm>
            <a:off x="621824" y="6474106"/>
            <a:ext cx="311356" cy="188348"/>
          </a:xfrm>
          <a:prstGeom prst="rect">
            <a:avLst/>
          </a:prstGeom>
        </p:spPr>
        <p:txBody>
          <a:bodyPr/>
          <a:lstStyle/>
          <a:p>
            <a:fld id="{B6F15528-21DE-4FAA-801E-634DDDAF4B2B}" type="slidenum">
              <a:rPr lang="en-US" smtClean="0"/>
              <a:pPr/>
              <a:t>‹#›</a:t>
            </a:fld>
            <a:endParaRPr lang="en-US"/>
          </a:p>
        </p:txBody>
      </p:sp>
      <p:grpSp>
        <p:nvGrpSpPr>
          <p:cNvPr id="30" name="Group 29"/>
          <p:cNvGrpSpPr/>
          <p:nvPr userDrawn="1"/>
        </p:nvGrpSpPr>
        <p:grpSpPr>
          <a:xfrm>
            <a:off x="10656937" y="6498522"/>
            <a:ext cx="1157715" cy="157489"/>
            <a:chOff x="464820" y="471850"/>
            <a:chExt cx="2499360" cy="340045"/>
          </a:xfrm>
          <a:solidFill>
            <a:schemeClr val="tx1"/>
          </a:solidFill>
        </p:grpSpPr>
        <p:sp>
          <p:nvSpPr>
            <p:cNvPr id="37"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48"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49"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0"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1"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2"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3"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4"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5"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6"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7"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8"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59"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0"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61"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grpSp>
    </p:spTree>
    <p:extLst>
      <p:ext uri="{BB962C8B-B14F-4D97-AF65-F5344CB8AC3E}">
        <p14:creationId xmlns:p14="http://schemas.microsoft.com/office/powerpoint/2010/main" val="27273531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userDrawn="1">
  <p:cSld name="Legal">
    <p:spTree>
      <p:nvGrpSpPr>
        <p:cNvPr id="1" name=""/>
        <p:cNvGrpSpPr/>
        <p:nvPr/>
      </p:nvGrpSpPr>
      <p:grpSpPr>
        <a:xfrm>
          <a:off x="0" y="0"/>
          <a:ext cx="0" cy="0"/>
          <a:chOff x="0" y="0"/>
          <a:chExt cx="0" cy="0"/>
        </a:xfrm>
      </p:grpSpPr>
      <p:sp>
        <p:nvSpPr>
          <p:cNvPr id="7" name="TextBox 6"/>
          <p:cNvSpPr txBox="1"/>
          <p:nvPr userDrawn="1"/>
        </p:nvSpPr>
        <p:spPr>
          <a:xfrm>
            <a:off x="621829" y="2438828"/>
            <a:ext cx="6270055" cy="1175040"/>
          </a:xfrm>
          <a:prstGeom prst="rect">
            <a:avLst/>
          </a:prstGeom>
          <a:noFill/>
        </p:spPr>
        <p:txBody>
          <a:bodyPr wrap="square" lIns="0" tIns="0" rIns="0" bIns="0" numCol="2" spcCol="182760" rtlCol="0" anchor="t" anchorCtr="0">
            <a:noAutofit/>
          </a:bodyPr>
          <a:lstStyle/>
          <a:p>
            <a:pPr>
              <a:lnSpc>
                <a:spcPct val="120000"/>
              </a:lnSpc>
              <a:spcBef>
                <a:spcPts val="816"/>
              </a:spcBef>
            </a:pPr>
            <a:r>
              <a:rPr lang="en-US" sz="1088">
                <a:solidFill>
                  <a:srgbClr val="FFFFFF"/>
                </a:solidFill>
              </a:rPr>
              <a:t>The information herein is for informational purposes only an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endParaRPr lang="en-US" sz="1088" cap="all">
              <a:solidFill>
                <a:srgbClr val="FFFFFF"/>
              </a:solidFill>
            </a:endParaRPr>
          </a:p>
        </p:txBody>
      </p:sp>
      <p:sp>
        <p:nvSpPr>
          <p:cNvPr id="49" name="TextBox 48"/>
          <p:cNvSpPr txBox="1"/>
          <p:nvPr userDrawn="1"/>
        </p:nvSpPr>
        <p:spPr>
          <a:xfrm>
            <a:off x="621833" y="6358928"/>
            <a:ext cx="9586450" cy="320182"/>
          </a:xfrm>
          <a:prstGeom prst="rect">
            <a:avLst/>
          </a:prstGeom>
          <a:noFill/>
        </p:spPr>
        <p:txBody>
          <a:bodyPr wrap="square" lIns="0" tIns="0" rIns="0" bIns="0" rtlCol="0" anchor="b" anchorCtr="0">
            <a:spAutoFit/>
          </a:bodyPr>
          <a:lstStyle/>
          <a:p>
            <a:pPr>
              <a:lnSpc>
                <a:spcPct val="125000"/>
              </a:lnSpc>
              <a:spcBef>
                <a:spcPts val="0"/>
              </a:spcBef>
            </a:pPr>
            <a:r>
              <a:rPr lang="en-US" sz="816" baseline="0">
                <a:solidFill>
                  <a:srgbClr val="FFFFFF"/>
                </a:solidFill>
              </a:rPr>
              <a:t>© 2012 Microsoft Corporation. </a:t>
            </a:r>
          </a:p>
          <a:p>
            <a:pPr>
              <a:lnSpc>
                <a:spcPct val="125000"/>
              </a:lnSpc>
              <a:spcBef>
                <a:spcPts val="0"/>
              </a:spcBef>
            </a:pPr>
            <a:r>
              <a:rPr lang="en-US" sz="816" baseline="0">
                <a:solidFill>
                  <a:srgbClr val="FFFFFF"/>
                </a:solidFill>
              </a:rPr>
              <a:t>All rights reserved. Microsoft, Windows, Windows Vista and other product names are or may be registered trademarks and/or trademarks in the U.S. and/or other countries.</a:t>
            </a:r>
          </a:p>
        </p:txBody>
      </p:sp>
      <p:sp>
        <p:nvSpPr>
          <p:cNvPr id="48" name="Freeform 32"/>
          <p:cNvSpPr>
            <a:spLocks noEditPoints="1"/>
          </p:cNvSpPr>
          <p:nvPr userDrawn="1"/>
        </p:nvSpPr>
        <p:spPr bwMode="auto">
          <a:xfrm>
            <a:off x="10969372" y="6508651"/>
            <a:ext cx="845290" cy="137232"/>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pPr>
              <a:defRPr/>
            </a:pPr>
            <a:endParaRPr lang="en-US" sz="2448" kern="0">
              <a:solidFill>
                <a:sysClr val="windowText" lastClr="000000"/>
              </a:solidFill>
            </a:endParaRPr>
          </a:p>
        </p:txBody>
      </p:sp>
      <p:grpSp>
        <p:nvGrpSpPr>
          <p:cNvPr id="2" name="Group 1"/>
          <p:cNvGrpSpPr/>
          <p:nvPr userDrawn="1"/>
        </p:nvGrpSpPr>
        <p:grpSpPr>
          <a:xfrm>
            <a:off x="621824" y="634718"/>
            <a:ext cx="3399303" cy="462419"/>
            <a:chOff x="464820" y="471850"/>
            <a:chExt cx="2499360" cy="340045"/>
          </a:xfrm>
        </p:grpSpPr>
        <p:sp>
          <p:nvSpPr>
            <p:cNvPr id="51"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solidFill>
              <a:srgbClr val="FFFFFF"/>
            </a:solidFill>
            <a:ln w="0">
              <a:noFill/>
              <a:prstDash val="solid"/>
              <a:miter lim="800000"/>
              <a:headEnd/>
              <a:tailEnd/>
            </a:ln>
          </p:spPr>
          <p:txBody>
            <a:bodyPr vert="horz" wrap="square" lIns="0" tIns="0" rIns="0" bIns="0" numCol="1" anchor="t" anchorCtr="0" compatLnSpc="1">
              <a:prstTxWarp prst="textNoShape">
                <a:avLst/>
              </a:prstTxWarp>
            </a:bodyPr>
            <a:lstStyle/>
            <a:p>
              <a:endParaRPr lang="en-US" sz="2448">
                <a:solidFill>
                  <a:srgbClr val="FFFFFF"/>
                </a:solidFill>
              </a:endParaRPr>
            </a:p>
          </p:txBody>
        </p:sp>
        <p:sp>
          <p:nvSpPr>
            <p:cNvPr id="52"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endParaRPr lang="en-US" sz="2448">
                <a:solidFill>
                  <a:srgbClr val="FFFFFF"/>
                </a:solidFill>
              </a:endParaRPr>
            </a:p>
          </p:txBody>
        </p:sp>
        <p:sp>
          <p:nvSpPr>
            <p:cNvPr id="53"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endParaRPr lang="en-US" sz="2448">
                <a:solidFill>
                  <a:srgbClr val="FFFFFF"/>
                </a:solidFill>
              </a:endParaRPr>
            </a:p>
          </p:txBody>
        </p:sp>
        <p:sp>
          <p:nvSpPr>
            <p:cNvPr id="54"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endParaRPr lang="en-US" sz="2448">
                <a:solidFill>
                  <a:srgbClr val="FFFFFF"/>
                </a:solidFill>
              </a:endParaRPr>
            </a:p>
          </p:txBody>
        </p:sp>
        <p:sp>
          <p:nvSpPr>
            <p:cNvPr id="55"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endParaRPr lang="en-US" sz="2448">
                <a:solidFill>
                  <a:srgbClr val="FFFFFF"/>
                </a:solidFill>
              </a:endParaRPr>
            </a:p>
          </p:txBody>
        </p:sp>
        <p:sp>
          <p:nvSpPr>
            <p:cNvPr id="56"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endParaRPr lang="en-US" sz="2448">
                <a:solidFill>
                  <a:srgbClr val="FFFFFF"/>
                </a:solidFill>
              </a:endParaRPr>
            </a:p>
          </p:txBody>
        </p:sp>
        <p:sp>
          <p:nvSpPr>
            <p:cNvPr id="57"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endParaRPr lang="en-US" sz="2448">
                <a:solidFill>
                  <a:srgbClr val="FFFFFF"/>
                </a:solidFill>
              </a:endParaRPr>
            </a:p>
          </p:txBody>
        </p:sp>
        <p:sp>
          <p:nvSpPr>
            <p:cNvPr id="58"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endParaRPr lang="en-US" sz="2448">
                <a:solidFill>
                  <a:srgbClr val="FFFFFF"/>
                </a:solidFill>
              </a:endParaRPr>
            </a:p>
          </p:txBody>
        </p:sp>
        <p:sp>
          <p:nvSpPr>
            <p:cNvPr id="59"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endParaRPr lang="en-US" sz="2448">
                <a:solidFill>
                  <a:srgbClr val="FFFFFF"/>
                </a:solidFill>
              </a:endParaRPr>
            </a:p>
          </p:txBody>
        </p:sp>
        <p:sp>
          <p:nvSpPr>
            <p:cNvPr id="60"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endParaRPr lang="en-US" sz="2448">
                <a:solidFill>
                  <a:srgbClr val="FFFFFF"/>
                </a:solidFill>
              </a:endParaRPr>
            </a:p>
          </p:txBody>
        </p:sp>
        <p:sp>
          <p:nvSpPr>
            <p:cNvPr id="61"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endParaRPr lang="en-US" sz="2448">
                <a:solidFill>
                  <a:srgbClr val="FFFFFF"/>
                </a:solidFill>
              </a:endParaRPr>
            </a:p>
          </p:txBody>
        </p:sp>
        <p:sp>
          <p:nvSpPr>
            <p:cNvPr id="62"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endParaRPr lang="en-US" sz="2448">
                <a:solidFill>
                  <a:srgbClr val="FFFFFF"/>
                </a:solidFill>
              </a:endParaRPr>
            </a:p>
          </p:txBody>
        </p:sp>
        <p:sp>
          <p:nvSpPr>
            <p:cNvPr id="63"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endParaRPr lang="en-US" sz="2448">
                <a:solidFill>
                  <a:srgbClr val="FFFFFF"/>
                </a:solidFill>
              </a:endParaRPr>
            </a:p>
          </p:txBody>
        </p:sp>
        <p:sp>
          <p:nvSpPr>
            <p:cNvPr id="64"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endParaRPr lang="en-US" sz="2448">
                <a:solidFill>
                  <a:srgbClr val="FFFFFF"/>
                </a:solidFill>
              </a:endParaRPr>
            </a:p>
          </p:txBody>
        </p:sp>
        <p:sp>
          <p:nvSpPr>
            <p:cNvPr id="65"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solidFill>
              <a:schemeClr val="accent1"/>
            </a:solidFill>
            <a:ln w="0">
              <a:noFill/>
              <a:prstDash val="solid"/>
              <a:round/>
              <a:headEnd/>
              <a:tailEnd/>
            </a:ln>
          </p:spPr>
          <p:txBody>
            <a:bodyPr vert="horz" wrap="square" lIns="0" tIns="0" rIns="0" bIns="0" numCol="1" anchor="t" anchorCtr="0" compatLnSpc="1">
              <a:prstTxWarp prst="textNoShape">
                <a:avLst/>
              </a:prstTxWarp>
            </a:bodyPr>
            <a:lstStyle/>
            <a:p>
              <a:endParaRPr lang="en-US" sz="2448">
                <a:solidFill>
                  <a:srgbClr val="FFFFFF"/>
                </a:solidFill>
              </a:endParaRPr>
            </a:p>
          </p:txBody>
        </p:sp>
      </p:grpSp>
      <p:sp>
        <p:nvSpPr>
          <p:cNvPr id="27" name="TextBox 26"/>
          <p:cNvSpPr txBox="1"/>
          <p:nvPr userDrawn="1"/>
        </p:nvSpPr>
        <p:spPr>
          <a:xfrm>
            <a:off x="621829" y="3674524"/>
            <a:ext cx="6270055" cy="409775"/>
          </a:xfrm>
          <a:prstGeom prst="rect">
            <a:avLst/>
          </a:prstGeom>
          <a:noFill/>
        </p:spPr>
        <p:txBody>
          <a:bodyPr wrap="square" lIns="0" tIns="0" rIns="0" bIns="0" numCol="1" spcCol="182760" rtlCol="0" anchor="t" anchorCtr="0">
            <a:spAutoFit/>
          </a:bodyPr>
          <a:lstStyle/>
          <a:p>
            <a:pPr>
              <a:lnSpc>
                <a:spcPct val="120000"/>
              </a:lnSpc>
              <a:spcBef>
                <a:spcPts val="816"/>
              </a:spcBef>
            </a:pPr>
            <a:r>
              <a:rPr lang="en-US" sz="1088" cap="all">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195944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070256" y="0"/>
            <a:ext cx="5366220" cy="6994525"/>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hasCustomPrompt="1"/>
          </p:nvPr>
        </p:nvSpPr>
        <p:spPr>
          <a:xfrm>
            <a:off x="621827" y="4044140"/>
            <a:ext cx="3048663" cy="640363"/>
          </a:xfrm>
        </p:spPr>
        <p:txBody>
          <a:bodyPr wrap="square">
            <a:spAutoFit/>
          </a:bodyPr>
          <a:lstStyle>
            <a:lvl1pPr marL="0" indent="0" algn="l">
              <a:spcBef>
                <a:spcPts val="0"/>
              </a:spcBef>
              <a:buNone/>
              <a:defRPr sz="1632" baseline="0">
                <a:solidFill>
                  <a:schemeClr val="tx1"/>
                </a:solidFill>
              </a:defRPr>
            </a:lvl1pPr>
            <a:lvl2pPr marL="388318" indent="-155323" algn="l">
              <a:spcBef>
                <a:spcPts val="0"/>
              </a:spcBef>
              <a:buFont typeface="Arial" pitchFamily="34" charset="0"/>
              <a:buChar char="•"/>
              <a:defRPr sz="1632">
                <a:solidFill>
                  <a:schemeClr val="tx1">
                    <a:lumMod val="60000"/>
                    <a:lumOff val="40000"/>
                  </a:schemeClr>
                </a:solidFill>
              </a:defRPr>
            </a:lvl2pPr>
            <a:lvl3pPr marL="621313" indent="-155323" algn="l">
              <a:buFont typeface="Arial" pitchFamily="34" charset="0"/>
              <a:buChar char="•"/>
              <a:defRPr sz="1632">
                <a:solidFill>
                  <a:schemeClr val="tx1">
                    <a:tint val="75000"/>
                  </a:schemeClr>
                </a:solidFill>
              </a:defRPr>
            </a:lvl3pPr>
            <a:lvl4pPr marL="854308" indent="-155323" algn="l">
              <a:buFont typeface="Arial" pitchFamily="34" charset="0"/>
              <a:buChar char="•"/>
              <a:defRPr sz="1632">
                <a:solidFill>
                  <a:schemeClr val="tx1">
                    <a:tint val="75000"/>
                  </a:schemeClr>
                </a:solidFill>
              </a:defRPr>
            </a:lvl4pPr>
            <a:lvl5pPr marL="1009633" indent="-155323" algn="l">
              <a:buFont typeface="Arial" pitchFamily="34" charset="0"/>
              <a:buChar char="•"/>
              <a:defRPr sz="1632">
                <a:solidFill>
                  <a:schemeClr val="tx1">
                    <a:tint val="75000"/>
                  </a:schemeClr>
                </a:solidFill>
              </a:defRPr>
            </a:lvl5pPr>
            <a:lvl6pPr marL="3106553" indent="0" algn="ctr">
              <a:buNone/>
              <a:defRPr>
                <a:solidFill>
                  <a:schemeClr val="tx1">
                    <a:tint val="75000"/>
                  </a:schemeClr>
                </a:solidFill>
              </a:defRPr>
            </a:lvl6pPr>
            <a:lvl7pPr marL="3727876" indent="0" algn="ctr">
              <a:buNone/>
              <a:defRPr>
                <a:solidFill>
                  <a:schemeClr val="tx1">
                    <a:tint val="75000"/>
                  </a:schemeClr>
                </a:solidFill>
              </a:defRPr>
            </a:lvl7pPr>
            <a:lvl8pPr marL="4349181" indent="0" algn="ctr">
              <a:buNone/>
              <a:defRPr>
                <a:solidFill>
                  <a:schemeClr val="tx1">
                    <a:tint val="75000"/>
                  </a:schemeClr>
                </a:solidFill>
              </a:defRPr>
            </a:lvl8pPr>
            <a:lvl9pPr marL="4970492" indent="0" algn="ctr">
              <a:buNone/>
              <a:defRPr>
                <a:solidFill>
                  <a:schemeClr val="tx1">
                    <a:tint val="75000"/>
                  </a:schemeClr>
                </a:solidFill>
              </a:defRPr>
            </a:lvl9pPr>
          </a:lstStyle>
          <a:p>
            <a:r>
              <a:rPr lang="en-US"/>
              <a:t>Click to edit presenter name and title</a:t>
            </a:r>
          </a:p>
        </p:txBody>
      </p:sp>
      <p:sp>
        <p:nvSpPr>
          <p:cNvPr id="16" name="Text Placeholder 8"/>
          <p:cNvSpPr>
            <a:spLocks noGrp="1"/>
          </p:cNvSpPr>
          <p:nvPr>
            <p:ph type="body" sz="quarter" idx="16" hasCustomPrompt="1"/>
          </p:nvPr>
        </p:nvSpPr>
        <p:spPr>
          <a:xfrm>
            <a:off x="621827" y="544122"/>
            <a:ext cx="3048663" cy="414353"/>
          </a:xfrm>
        </p:spPr>
        <p:txBody>
          <a:bodyPr wrap="square">
            <a:spAutoFit/>
          </a:bodyPr>
          <a:lstStyle>
            <a:lvl1pPr marL="0" indent="0">
              <a:buNone/>
              <a:defRPr sz="1632" baseline="0">
                <a:solidFill>
                  <a:schemeClr val="tx1"/>
                </a:solidFill>
              </a:defRPr>
            </a:lvl1pPr>
            <a:lvl2pPr>
              <a:defRPr sz="1632">
                <a:solidFill>
                  <a:schemeClr val="tx2"/>
                </a:solidFill>
              </a:defRPr>
            </a:lvl2pPr>
            <a:lvl3pPr>
              <a:defRPr sz="1632">
                <a:solidFill>
                  <a:schemeClr val="tx2"/>
                </a:solidFill>
              </a:defRPr>
            </a:lvl3pPr>
            <a:lvl4pPr>
              <a:defRPr sz="1632">
                <a:solidFill>
                  <a:schemeClr val="tx2"/>
                </a:solidFill>
              </a:defRPr>
            </a:lvl4pPr>
            <a:lvl5pPr marL="931968" indent="0">
              <a:buNone/>
              <a:defRPr sz="1632">
                <a:solidFill>
                  <a:schemeClr val="tx2"/>
                </a:solidFill>
              </a:defRPr>
            </a:lvl5pPr>
          </a:lstStyle>
          <a:p>
            <a:pPr lvl="0"/>
            <a:r>
              <a:rPr lang="en-US"/>
              <a:t>Click to edit presentation date</a:t>
            </a:r>
          </a:p>
        </p:txBody>
      </p:sp>
      <p:sp>
        <p:nvSpPr>
          <p:cNvPr id="54" name="Title Placeholder 1"/>
          <p:cNvSpPr>
            <a:spLocks noGrp="1"/>
          </p:cNvSpPr>
          <p:nvPr>
            <p:ph type="title" hasCustomPrompt="1"/>
          </p:nvPr>
        </p:nvSpPr>
        <p:spPr>
          <a:xfrm>
            <a:off x="621827" y="2404065"/>
            <a:ext cx="3048663" cy="1329381"/>
          </a:xfrm>
          <a:prstGeom prst="rect">
            <a:avLst/>
          </a:prstGeom>
        </p:spPr>
        <p:txBody>
          <a:bodyPr vert="horz" wrap="square" lIns="0" tIns="0" rIns="0" bIns="0" rtlCol="0" anchor="t" anchorCtr="0">
            <a:spAutoFit/>
          </a:bodyPr>
          <a:lstStyle>
            <a:lvl1pPr>
              <a:defRPr>
                <a:solidFill>
                  <a:schemeClr val="tx1"/>
                </a:solidFill>
              </a:defRPr>
            </a:lvl1pPr>
          </a:lstStyle>
          <a:p>
            <a:r>
              <a:rPr lang="en-US"/>
              <a:t>Click to edit title</a:t>
            </a:r>
          </a:p>
        </p:txBody>
      </p:sp>
      <p:grpSp>
        <p:nvGrpSpPr>
          <p:cNvPr id="60" name="Group 59"/>
          <p:cNvGrpSpPr/>
          <p:nvPr userDrawn="1"/>
        </p:nvGrpSpPr>
        <p:grpSpPr>
          <a:xfrm>
            <a:off x="621825" y="6121144"/>
            <a:ext cx="2083110" cy="283372"/>
            <a:chOff x="464820" y="471850"/>
            <a:chExt cx="2499360" cy="340045"/>
          </a:xfrm>
        </p:grpSpPr>
        <p:sp>
          <p:nvSpPr>
            <p:cNvPr id="61"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42626"/>
              <a:endParaRPr lang="en-US" sz="2448">
                <a:solidFill>
                  <a:srgbClr val="FFFFFF"/>
                </a:solidFill>
              </a:endParaRPr>
            </a:p>
          </p:txBody>
        </p:sp>
        <p:sp>
          <p:nvSpPr>
            <p:cNvPr id="62"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endParaRPr lang="en-US" sz="2448">
                <a:solidFill>
                  <a:srgbClr val="FFFFFF"/>
                </a:solidFill>
              </a:endParaRPr>
            </a:p>
          </p:txBody>
        </p:sp>
        <p:sp>
          <p:nvSpPr>
            <p:cNvPr id="63"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endParaRPr lang="en-US" sz="2448">
                <a:solidFill>
                  <a:srgbClr val="FFFFFF"/>
                </a:solidFill>
              </a:endParaRPr>
            </a:p>
          </p:txBody>
        </p:sp>
        <p:sp>
          <p:nvSpPr>
            <p:cNvPr id="64"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endParaRPr lang="en-US" sz="2448">
                <a:solidFill>
                  <a:srgbClr val="FFFFFF"/>
                </a:solidFill>
              </a:endParaRPr>
            </a:p>
          </p:txBody>
        </p:sp>
        <p:sp>
          <p:nvSpPr>
            <p:cNvPr id="65"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endParaRPr lang="en-US" sz="2448">
                <a:solidFill>
                  <a:srgbClr val="FFFFFF"/>
                </a:solidFill>
              </a:endParaRPr>
            </a:p>
          </p:txBody>
        </p:sp>
        <p:sp>
          <p:nvSpPr>
            <p:cNvPr id="66"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endParaRPr lang="en-US" sz="2448">
                <a:solidFill>
                  <a:srgbClr val="FFFFFF"/>
                </a:solidFill>
              </a:endParaRPr>
            </a:p>
          </p:txBody>
        </p:sp>
        <p:sp>
          <p:nvSpPr>
            <p:cNvPr id="67"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endParaRPr lang="en-US" sz="2448">
                <a:solidFill>
                  <a:srgbClr val="FFFFFF"/>
                </a:solidFill>
              </a:endParaRPr>
            </a:p>
          </p:txBody>
        </p:sp>
        <p:sp>
          <p:nvSpPr>
            <p:cNvPr id="68"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endParaRPr lang="en-US" sz="2448">
                <a:solidFill>
                  <a:srgbClr val="FFFFFF"/>
                </a:solidFill>
              </a:endParaRPr>
            </a:p>
          </p:txBody>
        </p:sp>
        <p:sp>
          <p:nvSpPr>
            <p:cNvPr id="69"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endParaRPr lang="en-US" sz="2448">
                <a:solidFill>
                  <a:srgbClr val="FFFFFF"/>
                </a:solidFill>
              </a:endParaRPr>
            </a:p>
          </p:txBody>
        </p:sp>
        <p:sp>
          <p:nvSpPr>
            <p:cNvPr id="70"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endParaRPr lang="en-US" sz="2448">
                <a:solidFill>
                  <a:srgbClr val="FFFFFF"/>
                </a:solidFill>
              </a:endParaRPr>
            </a:p>
          </p:txBody>
        </p:sp>
        <p:sp>
          <p:nvSpPr>
            <p:cNvPr id="71"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endParaRPr lang="en-US" sz="2448">
                <a:solidFill>
                  <a:srgbClr val="FFFFFF"/>
                </a:solidFill>
              </a:endParaRPr>
            </a:p>
          </p:txBody>
        </p:sp>
        <p:sp>
          <p:nvSpPr>
            <p:cNvPr id="72"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endParaRPr lang="en-US" sz="2448">
                <a:solidFill>
                  <a:srgbClr val="FFFFFF"/>
                </a:solidFill>
              </a:endParaRPr>
            </a:p>
          </p:txBody>
        </p:sp>
        <p:sp>
          <p:nvSpPr>
            <p:cNvPr id="73"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endParaRPr lang="en-US" sz="2448">
                <a:solidFill>
                  <a:srgbClr val="FFFFFF"/>
                </a:solidFill>
              </a:endParaRPr>
            </a:p>
          </p:txBody>
        </p:sp>
        <p:sp>
          <p:nvSpPr>
            <p:cNvPr id="74"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endParaRPr lang="en-US" sz="2448">
                <a:solidFill>
                  <a:srgbClr val="FFFFFF"/>
                </a:solidFill>
              </a:endParaRPr>
            </a:p>
          </p:txBody>
        </p:sp>
        <p:sp>
          <p:nvSpPr>
            <p:cNvPr id="75"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endParaRPr lang="en-US" sz="2448">
                <a:solidFill>
                  <a:srgbClr val="FFFFFF"/>
                </a:solidFill>
              </a:endParaRPr>
            </a:p>
          </p:txBody>
        </p:sp>
      </p:grpSp>
      <p:sp>
        <p:nvSpPr>
          <p:cNvPr id="10" name="Picture Placeholder 9"/>
          <p:cNvSpPr>
            <a:spLocks noGrp="1"/>
          </p:cNvSpPr>
          <p:nvPr>
            <p:ph type="pic" sz="quarter" idx="17" hasCustomPrompt="1"/>
          </p:nvPr>
        </p:nvSpPr>
        <p:spPr>
          <a:xfrm>
            <a:off x="7751210" y="634714"/>
            <a:ext cx="2197975" cy="2197663"/>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personal photo</a:t>
            </a:r>
          </a:p>
        </p:txBody>
      </p:sp>
      <p:sp>
        <p:nvSpPr>
          <p:cNvPr id="76" name="Picture Placeholder 9"/>
          <p:cNvSpPr>
            <a:spLocks noGrp="1"/>
          </p:cNvSpPr>
          <p:nvPr>
            <p:ph type="pic" sz="quarter" idx="18" hasCustomPrompt="1"/>
          </p:nvPr>
        </p:nvSpPr>
        <p:spPr>
          <a:xfrm>
            <a:off x="10113284" y="634714"/>
            <a:ext cx="2197975" cy="2197663"/>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personal photo</a:t>
            </a:r>
          </a:p>
        </p:txBody>
      </p:sp>
      <p:sp>
        <p:nvSpPr>
          <p:cNvPr id="77" name="Picture Placeholder 9"/>
          <p:cNvSpPr>
            <a:spLocks noGrp="1"/>
          </p:cNvSpPr>
          <p:nvPr>
            <p:ph type="pic" sz="quarter" idx="19" hasCustomPrompt="1"/>
          </p:nvPr>
        </p:nvSpPr>
        <p:spPr>
          <a:xfrm>
            <a:off x="7751210" y="2985203"/>
            <a:ext cx="2197975" cy="2197663"/>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personal photo</a:t>
            </a:r>
          </a:p>
        </p:txBody>
      </p:sp>
      <p:sp>
        <p:nvSpPr>
          <p:cNvPr id="78" name="Picture Placeholder 9"/>
          <p:cNvSpPr>
            <a:spLocks noGrp="1"/>
          </p:cNvSpPr>
          <p:nvPr>
            <p:ph type="pic" sz="quarter" idx="20" hasCustomPrompt="1"/>
          </p:nvPr>
        </p:nvSpPr>
        <p:spPr>
          <a:xfrm>
            <a:off x="10113284" y="2985203"/>
            <a:ext cx="2197975" cy="2197663"/>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personal photo</a:t>
            </a:r>
          </a:p>
        </p:txBody>
      </p:sp>
      <p:sp>
        <p:nvSpPr>
          <p:cNvPr id="79" name="Picture Placeholder 9"/>
          <p:cNvSpPr>
            <a:spLocks noGrp="1"/>
          </p:cNvSpPr>
          <p:nvPr>
            <p:ph type="pic" sz="quarter" idx="21" hasCustomPrompt="1"/>
          </p:nvPr>
        </p:nvSpPr>
        <p:spPr>
          <a:xfrm>
            <a:off x="7751233" y="5335703"/>
            <a:ext cx="4560042" cy="1658823"/>
          </a:xfrm>
          <a:solidFill>
            <a:schemeClr val="accent3"/>
          </a:solidFill>
        </p:spPr>
        <p:txBody>
          <a:bodyPr anchor="ctr" anchorCtr="0">
            <a:normAutofit/>
          </a:bodyPr>
          <a:lstStyle>
            <a:lvl1pPr marL="0" indent="0" algn="ctr">
              <a:lnSpc>
                <a:spcPct val="100000"/>
              </a:lnSpc>
              <a:buNone/>
              <a:defRPr sz="1904"/>
            </a:lvl1pPr>
          </a:lstStyle>
          <a:p>
            <a:r>
              <a:rPr lang="en-US"/>
              <a:t>Click to place personal photo</a:t>
            </a:r>
          </a:p>
        </p:txBody>
      </p:sp>
      <p:sp>
        <p:nvSpPr>
          <p:cNvPr id="13" name="Text Placeholder 12"/>
          <p:cNvSpPr>
            <a:spLocks noGrp="1"/>
          </p:cNvSpPr>
          <p:nvPr>
            <p:ph type="body" sz="quarter" idx="22" hasCustomPrompt="1"/>
          </p:nvPr>
        </p:nvSpPr>
        <p:spPr>
          <a:xfrm>
            <a:off x="7751210" y="2382903"/>
            <a:ext cx="2197975" cy="449450"/>
          </a:xfrm>
        </p:spPr>
        <p:txBody>
          <a:bodyPr vert="horz" wrap="square" lIns="91384" tIns="73110" rIns="91384" bIns="73110" rtlCol="0" anchor="b" anchorCtr="0">
            <a:spAutoFit/>
          </a:bodyPr>
          <a:lstStyle>
            <a:lvl1pPr marL="155323" indent="-155323">
              <a:spcBef>
                <a:spcPts val="0"/>
              </a:spcBef>
              <a:buNone/>
              <a:defRPr lang="en-US" sz="1904" dirty="0">
                <a:solidFill>
                  <a:schemeClr val="tx1"/>
                </a:solidFill>
              </a:defRPr>
            </a:lvl1pPr>
          </a:lstStyle>
          <a:p>
            <a:pPr marL="0" lvl="0" indent="0">
              <a:lnSpc>
                <a:spcPct val="100000"/>
              </a:lnSpc>
            </a:pPr>
            <a:r>
              <a:rPr lang="en-US"/>
              <a:t>Click to edit text</a:t>
            </a:r>
          </a:p>
        </p:txBody>
      </p:sp>
      <p:sp>
        <p:nvSpPr>
          <p:cNvPr id="90" name="Text Placeholder 12"/>
          <p:cNvSpPr>
            <a:spLocks noGrp="1"/>
          </p:cNvSpPr>
          <p:nvPr>
            <p:ph type="body" sz="quarter" idx="23" hasCustomPrompt="1"/>
          </p:nvPr>
        </p:nvSpPr>
        <p:spPr>
          <a:xfrm>
            <a:off x="10113284" y="2382903"/>
            <a:ext cx="2197975" cy="449450"/>
          </a:xfrm>
        </p:spPr>
        <p:txBody>
          <a:bodyPr vert="horz" wrap="square" lIns="91384" tIns="73110" rIns="91384" bIns="73110" rtlCol="0" anchor="b" anchorCtr="0">
            <a:spAutoFit/>
          </a:bodyPr>
          <a:lstStyle>
            <a:lvl1pPr marL="155323" indent="-155323">
              <a:spcBef>
                <a:spcPts val="0"/>
              </a:spcBef>
              <a:buNone/>
              <a:defRPr lang="en-US" sz="1904" dirty="0">
                <a:solidFill>
                  <a:schemeClr val="tx1"/>
                </a:solidFill>
              </a:defRPr>
            </a:lvl1pPr>
          </a:lstStyle>
          <a:p>
            <a:pPr marL="0" lvl="0" indent="0">
              <a:lnSpc>
                <a:spcPct val="100000"/>
              </a:lnSpc>
            </a:pPr>
            <a:r>
              <a:rPr lang="en-US"/>
              <a:t>Click to edit text</a:t>
            </a:r>
          </a:p>
        </p:txBody>
      </p:sp>
      <p:sp>
        <p:nvSpPr>
          <p:cNvPr id="91" name="Text Placeholder 12"/>
          <p:cNvSpPr>
            <a:spLocks noGrp="1"/>
          </p:cNvSpPr>
          <p:nvPr>
            <p:ph type="body" sz="quarter" idx="24" hasCustomPrompt="1"/>
          </p:nvPr>
        </p:nvSpPr>
        <p:spPr>
          <a:xfrm>
            <a:off x="7751210" y="4733411"/>
            <a:ext cx="2197975" cy="449450"/>
          </a:xfrm>
        </p:spPr>
        <p:txBody>
          <a:bodyPr vert="horz" wrap="square" lIns="91384" tIns="73110" rIns="91384" bIns="73110" rtlCol="0" anchor="b" anchorCtr="0">
            <a:spAutoFit/>
          </a:bodyPr>
          <a:lstStyle>
            <a:lvl1pPr marL="155323" indent="-155323">
              <a:spcBef>
                <a:spcPts val="0"/>
              </a:spcBef>
              <a:buNone/>
              <a:defRPr lang="en-US" sz="1904" dirty="0">
                <a:solidFill>
                  <a:schemeClr val="tx1"/>
                </a:solidFill>
              </a:defRPr>
            </a:lvl1pPr>
          </a:lstStyle>
          <a:p>
            <a:pPr marL="0" lvl="0" indent="0">
              <a:lnSpc>
                <a:spcPct val="100000"/>
              </a:lnSpc>
            </a:pPr>
            <a:r>
              <a:rPr lang="en-US"/>
              <a:t>Click to edit text</a:t>
            </a:r>
          </a:p>
        </p:txBody>
      </p:sp>
      <p:sp>
        <p:nvSpPr>
          <p:cNvPr id="92" name="Text Placeholder 12"/>
          <p:cNvSpPr>
            <a:spLocks noGrp="1"/>
          </p:cNvSpPr>
          <p:nvPr>
            <p:ph type="body" sz="quarter" idx="25" hasCustomPrompt="1"/>
          </p:nvPr>
        </p:nvSpPr>
        <p:spPr>
          <a:xfrm>
            <a:off x="10113284" y="4733411"/>
            <a:ext cx="2197975" cy="449450"/>
          </a:xfrm>
        </p:spPr>
        <p:txBody>
          <a:bodyPr vert="horz" wrap="square" lIns="91384" tIns="73110" rIns="91384" bIns="73110" rtlCol="0" anchor="b" anchorCtr="0">
            <a:spAutoFit/>
          </a:bodyPr>
          <a:lstStyle>
            <a:lvl1pPr marL="155323" indent="-155323">
              <a:spcBef>
                <a:spcPts val="0"/>
              </a:spcBef>
              <a:buNone/>
              <a:defRPr lang="en-US" sz="1904" dirty="0">
                <a:solidFill>
                  <a:schemeClr val="tx1"/>
                </a:solidFill>
              </a:defRPr>
            </a:lvl1pPr>
          </a:lstStyle>
          <a:p>
            <a:pPr marL="0" lvl="0" indent="0">
              <a:lnSpc>
                <a:spcPct val="100000"/>
              </a:lnSpc>
            </a:pPr>
            <a:r>
              <a:rPr lang="en-US"/>
              <a:t>Click to edit text</a:t>
            </a:r>
          </a:p>
        </p:txBody>
      </p:sp>
    </p:spTree>
    <p:extLst>
      <p:ext uri="{BB962C8B-B14F-4D97-AF65-F5344CB8AC3E}">
        <p14:creationId xmlns:p14="http://schemas.microsoft.com/office/powerpoint/2010/main" val="6918133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preserve="1" userDrawn="1">
  <p:cSld name="1_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621824" y="2372531"/>
            <a:ext cx="11192828" cy="2159483"/>
          </a:xfrm>
        </p:spPr>
        <p:txBody>
          <a:bodyPr/>
          <a:lstStyle>
            <a:lvl2pPr marL="780955" indent="-155323">
              <a:defRPr/>
            </a:lvl2pPr>
            <a:lvl3pPr marL="1397948" indent="-155323">
              <a:defRPr/>
            </a:lvl3pPr>
            <a:lvl4pPr marL="2023581" indent="-155323">
              <a:defRPr/>
            </a:lvl4pPr>
            <a:lvl5pPr marL="2640576" indent="-155323">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1" name="Title 10"/>
          <p:cNvSpPr>
            <a:spLocks noGrp="1"/>
          </p:cNvSpPr>
          <p:nvPr>
            <p:ph type="title" hasCustomPrompt="1"/>
          </p:nvPr>
        </p:nvSpPr>
        <p:spPr>
          <a:xfrm>
            <a:off x="621824" y="546627"/>
            <a:ext cx="11192828" cy="527357"/>
          </a:xfrm>
        </p:spPr>
        <p:txBody>
          <a:bodyPr/>
          <a:lstStyle/>
          <a:p>
            <a:r>
              <a:rPr lang="en-US"/>
              <a:t>Click to edit title</a:t>
            </a:r>
          </a:p>
        </p:txBody>
      </p:sp>
      <p:sp>
        <p:nvSpPr>
          <p:cNvPr id="12" name="Text Placeholder 13"/>
          <p:cNvSpPr>
            <a:spLocks noGrp="1"/>
          </p:cNvSpPr>
          <p:nvPr>
            <p:ph type="body" sz="quarter" idx="17" hasCustomPrompt="1"/>
          </p:nvPr>
        </p:nvSpPr>
        <p:spPr>
          <a:xfrm>
            <a:off x="621824" y="1101017"/>
            <a:ext cx="11192828" cy="414353"/>
          </a:xfrm>
        </p:spPr>
        <p:txBody>
          <a:bodyPr/>
          <a:lstStyle>
            <a:lvl1pPr marL="0" indent="0">
              <a:buNone/>
              <a:defRPr sz="1632">
                <a:solidFill>
                  <a:schemeClr val="tx1"/>
                </a:solidFill>
              </a:defRPr>
            </a:lvl1pPr>
            <a:lvl2pPr marL="237311" indent="0">
              <a:buNone/>
              <a:defRPr sz="1632">
                <a:solidFill>
                  <a:schemeClr val="tx1"/>
                </a:solidFill>
              </a:defRPr>
            </a:lvl2pPr>
            <a:lvl3pPr marL="465971" indent="0">
              <a:buNone/>
              <a:defRPr sz="1632">
                <a:solidFill>
                  <a:schemeClr val="tx1"/>
                </a:solidFill>
              </a:defRPr>
            </a:lvl3pPr>
            <a:lvl4pPr marL="703302" indent="0">
              <a:buNone/>
              <a:defRPr sz="1632">
                <a:solidFill>
                  <a:schemeClr val="tx1"/>
                </a:solidFill>
              </a:defRPr>
            </a:lvl4pPr>
            <a:lvl5pPr marL="931968" indent="0">
              <a:buNone/>
              <a:defRPr sz="1632">
                <a:solidFill>
                  <a:schemeClr val="tx1"/>
                </a:solidFill>
              </a:defRPr>
            </a:lvl5pPr>
          </a:lstStyle>
          <a:p>
            <a:pPr lvl="0"/>
            <a:r>
              <a:rPr lang="en-US"/>
              <a:t>Click to edit text</a:t>
            </a:r>
          </a:p>
        </p:txBody>
      </p:sp>
      <p:sp>
        <p:nvSpPr>
          <p:cNvPr id="13" name="Date Placeholder 12"/>
          <p:cNvSpPr>
            <a:spLocks noGrp="1"/>
          </p:cNvSpPr>
          <p:nvPr>
            <p:ph type="dt" sz="half" idx="18"/>
          </p:nvPr>
        </p:nvSpPr>
        <p:spPr>
          <a:xfrm>
            <a:off x="2621607" y="6474108"/>
            <a:ext cx="1494383" cy="188345"/>
          </a:xfrm>
          <a:prstGeom prst="rect">
            <a:avLst/>
          </a:prstGeom>
        </p:spPr>
        <p:txBody>
          <a:bodyPr/>
          <a:lstStyle/>
          <a:p>
            <a:fld id="{79E38038-5B35-431A-B60B-561EC49C499F}" type="datetime1">
              <a:rPr lang="en-US" smtClean="0">
                <a:solidFill>
                  <a:srgbClr val="979796">
                    <a:lumMod val="40000"/>
                    <a:lumOff val="60000"/>
                  </a:srgbClr>
                </a:solidFill>
              </a:rPr>
              <a:pPr/>
              <a:t>11/20/2017</a:t>
            </a:fld>
            <a:endParaRPr lang="en-US">
              <a:solidFill>
                <a:srgbClr val="979796">
                  <a:lumMod val="40000"/>
                  <a:lumOff val="60000"/>
                </a:srgbClr>
              </a:solidFill>
            </a:endParaRPr>
          </a:p>
        </p:txBody>
      </p:sp>
      <p:sp>
        <p:nvSpPr>
          <p:cNvPr id="14" name="Footer Placeholder 13"/>
          <p:cNvSpPr>
            <a:spLocks noGrp="1"/>
          </p:cNvSpPr>
          <p:nvPr>
            <p:ph type="ftr" sz="quarter" idx="19"/>
          </p:nvPr>
        </p:nvSpPr>
        <p:spPr>
          <a:xfrm>
            <a:off x="950593" y="6474135"/>
            <a:ext cx="1671013" cy="188347"/>
          </a:xfrm>
          <a:prstGeom prst="rect">
            <a:avLst/>
          </a:prstGeom>
        </p:spPr>
        <p:txBody>
          <a:bodyPr/>
          <a:lstStyle/>
          <a:p>
            <a:r>
              <a:rPr lang="en-US">
                <a:solidFill>
                  <a:srgbClr val="979796">
                    <a:lumMod val="40000"/>
                    <a:lumOff val="60000"/>
                  </a:srgbClr>
                </a:solidFill>
              </a:rPr>
              <a:t>Microsoft confidential</a:t>
            </a:r>
          </a:p>
        </p:txBody>
      </p:sp>
      <p:sp>
        <p:nvSpPr>
          <p:cNvPr id="15" name="Slide Number Placeholder 14"/>
          <p:cNvSpPr>
            <a:spLocks noGrp="1"/>
          </p:cNvSpPr>
          <p:nvPr>
            <p:ph type="sldNum" sz="quarter" idx="20"/>
          </p:nvPr>
        </p:nvSpPr>
        <p:spPr>
          <a:xfrm>
            <a:off x="621824" y="6474106"/>
            <a:ext cx="311356" cy="188348"/>
          </a:xfrm>
          <a:prstGeom prst="rect">
            <a:avLst/>
          </a:prstGeom>
        </p:spPr>
        <p:txBody>
          <a:bodyPr/>
          <a:lstStyle/>
          <a:p>
            <a:fld id="{B6F15528-21DE-4FAA-801E-634DDDAF4B2B}" type="slidenum">
              <a:rPr lang="en-US" smtClean="0">
                <a:solidFill>
                  <a:srgbClr val="979796">
                    <a:lumMod val="40000"/>
                    <a:lumOff val="60000"/>
                  </a:srgbClr>
                </a:solidFill>
              </a:rPr>
              <a:pPr/>
              <a:t>‹#›</a:t>
            </a:fld>
            <a:endParaRPr lang="en-US">
              <a:solidFill>
                <a:srgbClr val="979796">
                  <a:lumMod val="40000"/>
                  <a:lumOff val="60000"/>
                </a:srgbClr>
              </a:solidFill>
            </a:endParaRPr>
          </a:p>
        </p:txBody>
      </p:sp>
    </p:spTree>
    <p:extLst>
      <p:ext uri="{BB962C8B-B14F-4D97-AF65-F5344CB8AC3E}">
        <p14:creationId xmlns:p14="http://schemas.microsoft.com/office/powerpoint/2010/main" val="1540041798"/>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preserve="1" userDrawn="1">
  <p:cSld name="1_Two Columns">
    <p:spTree>
      <p:nvGrpSpPr>
        <p:cNvPr id="1" name=""/>
        <p:cNvGrpSpPr/>
        <p:nvPr/>
      </p:nvGrpSpPr>
      <p:grpSpPr>
        <a:xfrm>
          <a:off x="0" y="0"/>
          <a:ext cx="0" cy="0"/>
          <a:chOff x="0" y="0"/>
          <a:chExt cx="0" cy="0"/>
        </a:xfrm>
      </p:grpSpPr>
      <p:sp>
        <p:nvSpPr>
          <p:cNvPr id="25" name="Text Placeholder 21"/>
          <p:cNvSpPr>
            <a:spLocks noGrp="1"/>
          </p:cNvSpPr>
          <p:nvPr>
            <p:ph type="body" sz="quarter" idx="22" hasCustomPrompt="1"/>
          </p:nvPr>
        </p:nvSpPr>
        <p:spPr>
          <a:xfrm>
            <a:off x="5514377" y="2372531"/>
            <a:ext cx="4670156" cy="215948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22" name="Text Placeholder 21"/>
          <p:cNvSpPr>
            <a:spLocks noGrp="1"/>
          </p:cNvSpPr>
          <p:nvPr>
            <p:ph type="body" sz="quarter" idx="21" hasCustomPrompt="1"/>
          </p:nvPr>
        </p:nvSpPr>
        <p:spPr>
          <a:xfrm>
            <a:off x="621834" y="2372531"/>
            <a:ext cx="4670156" cy="215948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8" name="Text Placeholder 13"/>
          <p:cNvSpPr>
            <a:spLocks noGrp="1"/>
          </p:cNvSpPr>
          <p:nvPr>
            <p:ph type="body" sz="quarter" idx="17" hasCustomPrompt="1"/>
          </p:nvPr>
        </p:nvSpPr>
        <p:spPr>
          <a:xfrm>
            <a:off x="621824" y="1101017"/>
            <a:ext cx="11192828" cy="414353"/>
          </a:xfrm>
        </p:spPr>
        <p:txBody>
          <a:bodyPr/>
          <a:lstStyle>
            <a:lvl1pPr marL="0" indent="0">
              <a:buNone/>
              <a:defRPr sz="1632">
                <a:solidFill>
                  <a:schemeClr val="tx1"/>
                </a:solidFill>
              </a:defRPr>
            </a:lvl1pPr>
            <a:lvl2pPr marL="237311" indent="0">
              <a:buNone/>
              <a:defRPr sz="1632">
                <a:solidFill>
                  <a:schemeClr val="tx1"/>
                </a:solidFill>
              </a:defRPr>
            </a:lvl2pPr>
            <a:lvl3pPr marL="465971" indent="0">
              <a:buNone/>
              <a:defRPr sz="1632">
                <a:solidFill>
                  <a:schemeClr val="tx1"/>
                </a:solidFill>
              </a:defRPr>
            </a:lvl3pPr>
            <a:lvl4pPr marL="703302" indent="0">
              <a:buNone/>
              <a:defRPr sz="1632">
                <a:solidFill>
                  <a:schemeClr val="tx1"/>
                </a:solidFill>
              </a:defRPr>
            </a:lvl4pPr>
            <a:lvl5pPr marL="931968" indent="0">
              <a:buNone/>
              <a:defRPr sz="1632">
                <a:solidFill>
                  <a:schemeClr val="tx1"/>
                </a:solidFill>
              </a:defRPr>
            </a:lvl5pPr>
          </a:lstStyle>
          <a:p>
            <a:pPr lvl="0"/>
            <a:r>
              <a:rPr lang="en-US"/>
              <a:t>Click to edit text</a:t>
            </a:r>
          </a:p>
        </p:txBody>
      </p:sp>
      <p:sp>
        <p:nvSpPr>
          <p:cNvPr id="16" name="Date Placeholder 15"/>
          <p:cNvSpPr>
            <a:spLocks noGrp="1"/>
          </p:cNvSpPr>
          <p:nvPr>
            <p:ph type="dt" sz="half" idx="18"/>
          </p:nvPr>
        </p:nvSpPr>
        <p:spPr>
          <a:xfrm>
            <a:off x="2621607" y="6474108"/>
            <a:ext cx="1494383" cy="188345"/>
          </a:xfrm>
          <a:prstGeom prst="rect">
            <a:avLst/>
          </a:prstGeom>
        </p:spPr>
        <p:txBody>
          <a:bodyPr/>
          <a:lstStyle/>
          <a:p>
            <a:fld id="{F25EBCBF-C951-4823-B4CC-210B6A30BA0F}" type="datetime1">
              <a:rPr lang="en-US" smtClean="0">
                <a:solidFill>
                  <a:srgbClr val="979796">
                    <a:lumMod val="40000"/>
                    <a:lumOff val="60000"/>
                  </a:srgbClr>
                </a:solidFill>
              </a:rPr>
              <a:pPr/>
              <a:t>11/20/2017</a:t>
            </a:fld>
            <a:endParaRPr lang="en-US">
              <a:solidFill>
                <a:srgbClr val="979796">
                  <a:lumMod val="40000"/>
                  <a:lumOff val="60000"/>
                </a:srgbClr>
              </a:solidFill>
            </a:endParaRPr>
          </a:p>
        </p:txBody>
      </p:sp>
      <p:sp>
        <p:nvSpPr>
          <p:cNvPr id="17" name="Footer Placeholder 16"/>
          <p:cNvSpPr>
            <a:spLocks noGrp="1"/>
          </p:cNvSpPr>
          <p:nvPr>
            <p:ph type="ftr" sz="quarter" idx="19"/>
          </p:nvPr>
        </p:nvSpPr>
        <p:spPr>
          <a:xfrm>
            <a:off x="950593" y="6474135"/>
            <a:ext cx="1671013" cy="188347"/>
          </a:xfrm>
          <a:prstGeom prst="rect">
            <a:avLst/>
          </a:prstGeom>
        </p:spPr>
        <p:txBody>
          <a:bodyPr/>
          <a:lstStyle/>
          <a:p>
            <a:r>
              <a:rPr lang="en-US">
                <a:solidFill>
                  <a:srgbClr val="979796">
                    <a:lumMod val="40000"/>
                    <a:lumOff val="60000"/>
                  </a:srgbClr>
                </a:solidFill>
              </a:rPr>
              <a:t>Microsoft confidential</a:t>
            </a:r>
          </a:p>
        </p:txBody>
      </p:sp>
      <p:sp>
        <p:nvSpPr>
          <p:cNvPr id="19" name="Slide Number Placeholder 18"/>
          <p:cNvSpPr>
            <a:spLocks noGrp="1"/>
          </p:cNvSpPr>
          <p:nvPr>
            <p:ph type="sldNum" sz="quarter" idx="20"/>
          </p:nvPr>
        </p:nvSpPr>
        <p:spPr>
          <a:xfrm>
            <a:off x="621824" y="6474106"/>
            <a:ext cx="311356" cy="188348"/>
          </a:xfrm>
          <a:prstGeom prst="rect">
            <a:avLst/>
          </a:prstGeom>
        </p:spPr>
        <p:txBody>
          <a:bodyPr/>
          <a:lstStyle/>
          <a:p>
            <a:fld id="{B6F15528-21DE-4FAA-801E-634DDDAF4B2B}" type="slidenum">
              <a:rPr lang="en-US" smtClean="0">
                <a:solidFill>
                  <a:srgbClr val="979796">
                    <a:lumMod val="40000"/>
                    <a:lumOff val="60000"/>
                  </a:srgbClr>
                </a:solidFill>
              </a:rPr>
              <a:pPr/>
              <a:t>‹#›</a:t>
            </a:fld>
            <a:endParaRPr lang="en-US">
              <a:solidFill>
                <a:srgbClr val="979796">
                  <a:lumMod val="40000"/>
                  <a:lumOff val="60000"/>
                </a:srgbClr>
              </a:solidFill>
            </a:endParaRPr>
          </a:p>
        </p:txBody>
      </p:sp>
      <p:sp>
        <p:nvSpPr>
          <p:cNvPr id="20" name="Title 19"/>
          <p:cNvSpPr>
            <a:spLocks noGrp="1"/>
          </p:cNvSpPr>
          <p:nvPr>
            <p:ph type="title" hasCustomPrompt="1"/>
          </p:nvPr>
        </p:nvSpPr>
        <p:spPr>
          <a:xfrm>
            <a:off x="621824" y="546627"/>
            <a:ext cx="11192828" cy="527357"/>
          </a:xfrm>
        </p:spPr>
        <p:txBody>
          <a:bodyPr/>
          <a:lstStyle/>
          <a:p>
            <a:r>
              <a:rPr lang="en-US"/>
              <a:t>Click to edit title</a:t>
            </a:r>
          </a:p>
        </p:txBody>
      </p:sp>
    </p:spTree>
    <p:extLst>
      <p:ext uri="{BB962C8B-B14F-4D97-AF65-F5344CB8AC3E}">
        <p14:creationId xmlns:p14="http://schemas.microsoft.com/office/powerpoint/2010/main" val="357523307"/>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preserve="1" userDrawn="1">
  <p:cSld name="1_Two Columns With Headings">
    <p:spTree>
      <p:nvGrpSpPr>
        <p:cNvPr id="1" name=""/>
        <p:cNvGrpSpPr/>
        <p:nvPr/>
      </p:nvGrpSpPr>
      <p:grpSpPr>
        <a:xfrm>
          <a:off x="0" y="0"/>
          <a:ext cx="0" cy="0"/>
          <a:chOff x="0" y="0"/>
          <a:chExt cx="0" cy="0"/>
        </a:xfrm>
      </p:grpSpPr>
      <p:sp>
        <p:nvSpPr>
          <p:cNvPr id="26" name="Text Placeholder 13"/>
          <p:cNvSpPr>
            <a:spLocks noGrp="1"/>
          </p:cNvSpPr>
          <p:nvPr>
            <p:ph type="body" sz="quarter" idx="19" hasCustomPrompt="1"/>
          </p:nvPr>
        </p:nvSpPr>
        <p:spPr>
          <a:xfrm>
            <a:off x="621824" y="1101017"/>
            <a:ext cx="11192828" cy="414353"/>
          </a:xfrm>
        </p:spPr>
        <p:txBody>
          <a:bodyPr/>
          <a:lstStyle>
            <a:lvl1pPr marL="0" indent="0">
              <a:buNone/>
              <a:defRPr sz="1632">
                <a:solidFill>
                  <a:schemeClr val="tx1"/>
                </a:solidFill>
              </a:defRPr>
            </a:lvl1pPr>
            <a:lvl2pPr marL="237311" indent="0">
              <a:buNone/>
              <a:defRPr sz="1632">
                <a:solidFill>
                  <a:schemeClr val="tx1"/>
                </a:solidFill>
              </a:defRPr>
            </a:lvl2pPr>
            <a:lvl3pPr marL="465971" indent="0">
              <a:buNone/>
              <a:defRPr sz="1632">
                <a:solidFill>
                  <a:schemeClr val="tx1"/>
                </a:solidFill>
              </a:defRPr>
            </a:lvl3pPr>
            <a:lvl4pPr marL="703302" indent="0">
              <a:buNone/>
              <a:defRPr sz="1632">
                <a:solidFill>
                  <a:schemeClr val="tx1"/>
                </a:solidFill>
              </a:defRPr>
            </a:lvl4pPr>
            <a:lvl5pPr marL="931968" indent="0">
              <a:buNone/>
              <a:defRPr sz="1632">
                <a:solidFill>
                  <a:schemeClr val="tx1"/>
                </a:solidFill>
              </a:defRPr>
            </a:lvl5pPr>
          </a:lstStyle>
          <a:p>
            <a:pPr lvl="0"/>
            <a:r>
              <a:rPr lang="en-US"/>
              <a:t>Click to edit text</a:t>
            </a:r>
          </a:p>
        </p:txBody>
      </p:sp>
      <p:sp>
        <p:nvSpPr>
          <p:cNvPr id="18" name="Date Placeholder 17"/>
          <p:cNvSpPr>
            <a:spLocks noGrp="1"/>
          </p:cNvSpPr>
          <p:nvPr>
            <p:ph type="dt" sz="half" idx="20"/>
          </p:nvPr>
        </p:nvSpPr>
        <p:spPr>
          <a:xfrm>
            <a:off x="2621607" y="6474108"/>
            <a:ext cx="1494383" cy="188345"/>
          </a:xfrm>
          <a:prstGeom prst="rect">
            <a:avLst/>
          </a:prstGeom>
        </p:spPr>
        <p:txBody>
          <a:bodyPr/>
          <a:lstStyle/>
          <a:p>
            <a:fld id="{9628960B-571E-431B-8253-7D96E8D582EC}" type="datetime1">
              <a:rPr lang="en-US" smtClean="0">
                <a:solidFill>
                  <a:srgbClr val="979796">
                    <a:lumMod val="40000"/>
                    <a:lumOff val="60000"/>
                  </a:srgbClr>
                </a:solidFill>
              </a:rPr>
              <a:pPr/>
              <a:t>11/20/2017</a:t>
            </a:fld>
            <a:endParaRPr lang="en-US">
              <a:solidFill>
                <a:srgbClr val="979796">
                  <a:lumMod val="40000"/>
                  <a:lumOff val="60000"/>
                </a:srgbClr>
              </a:solidFill>
            </a:endParaRPr>
          </a:p>
        </p:txBody>
      </p:sp>
      <p:sp>
        <p:nvSpPr>
          <p:cNvPr id="25" name="Footer Placeholder 24"/>
          <p:cNvSpPr>
            <a:spLocks noGrp="1"/>
          </p:cNvSpPr>
          <p:nvPr>
            <p:ph type="ftr" sz="quarter" idx="21"/>
          </p:nvPr>
        </p:nvSpPr>
        <p:spPr>
          <a:xfrm>
            <a:off x="950593" y="6474135"/>
            <a:ext cx="1671013" cy="188347"/>
          </a:xfrm>
          <a:prstGeom prst="rect">
            <a:avLst/>
          </a:prstGeom>
        </p:spPr>
        <p:txBody>
          <a:bodyPr/>
          <a:lstStyle/>
          <a:p>
            <a:r>
              <a:rPr lang="en-US">
                <a:solidFill>
                  <a:srgbClr val="979796">
                    <a:lumMod val="40000"/>
                    <a:lumOff val="60000"/>
                  </a:srgbClr>
                </a:solidFill>
              </a:rPr>
              <a:t>Microsoft confidential</a:t>
            </a:r>
          </a:p>
        </p:txBody>
      </p:sp>
      <p:sp>
        <p:nvSpPr>
          <p:cNvPr id="27" name="Slide Number Placeholder 26"/>
          <p:cNvSpPr>
            <a:spLocks noGrp="1"/>
          </p:cNvSpPr>
          <p:nvPr>
            <p:ph type="sldNum" sz="quarter" idx="22"/>
          </p:nvPr>
        </p:nvSpPr>
        <p:spPr>
          <a:xfrm>
            <a:off x="621824" y="6474106"/>
            <a:ext cx="311356" cy="188348"/>
          </a:xfrm>
          <a:prstGeom prst="rect">
            <a:avLst/>
          </a:prstGeom>
        </p:spPr>
        <p:txBody>
          <a:bodyPr/>
          <a:lstStyle/>
          <a:p>
            <a:fld id="{B6F15528-21DE-4FAA-801E-634DDDAF4B2B}" type="slidenum">
              <a:rPr lang="en-US" smtClean="0">
                <a:solidFill>
                  <a:srgbClr val="979796">
                    <a:lumMod val="40000"/>
                    <a:lumOff val="60000"/>
                  </a:srgbClr>
                </a:solidFill>
              </a:rPr>
              <a:pPr/>
              <a:t>‹#›</a:t>
            </a:fld>
            <a:endParaRPr lang="en-US">
              <a:solidFill>
                <a:srgbClr val="979796">
                  <a:lumMod val="40000"/>
                  <a:lumOff val="60000"/>
                </a:srgbClr>
              </a:solidFill>
            </a:endParaRPr>
          </a:p>
        </p:txBody>
      </p:sp>
      <p:sp>
        <p:nvSpPr>
          <p:cNvPr id="28" name="Title 27"/>
          <p:cNvSpPr>
            <a:spLocks noGrp="1"/>
          </p:cNvSpPr>
          <p:nvPr>
            <p:ph type="title" hasCustomPrompt="1"/>
          </p:nvPr>
        </p:nvSpPr>
        <p:spPr>
          <a:xfrm>
            <a:off x="621824" y="546627"/>
            <a:ext cx="11192828" cy="527357"/>
          </a:xfrm>
        </p:spPr>
        <p:txBody>
          <a:bodyPr/>
          <a:lstStyle/>
          <a:p>
            <a:r>
              <a:rPr lang="en-US"/>
              <a:t>Click to edit title</a:t>
            </a:r>
          </a:p>
        </p:txBody>
      </p:sp>
      <p:sp>
        <p:nvSpPr>
          <p:cNvPr id="39" name="Text Placeholder 24"/>
          <p:cNvSpPr>
            <a:spLocks noGrp="1"/>
          </p:cNvSpPr>
          <p:nvPr>
            <p:ph type="body" sz="quarter" idx="25" hasCustomPrompt="1"/>
          </p:nvPr>
        </p:nvSpPr>
        <p:spPr>
          <a:xfrm>
            <a:off x="621824" y="2437297"/>
            <a:ext cx="4670157" cy="834526"/>
          </a:xfrm>
        </p:spPr>
        <p:txBody>
          <a:bodyPr/>
          <a:lstStyle>
            <a:lvl1pPr marL="0" indent="0">
              <a:lnSpc>
                <a:spcPct val="105000"/>
              </a:lnSpc>
              <a:buNone/>
              <a:defRPr>
                <a:solidFill>
                  <a:schemeClr val="accent1"/>
                </a:solidFill>
              </a:defRPr>
            </a:lvl1pPr>
            <a:lvl2pPr marL="0" indent="0">
              <a:buNone/>
              <a:defRPr sz="1632"/>
            </a:lvl2pPr>
            <a:lvl3pPr marL="388318" indent="-155323">
              <a:defRPr sz="1632"/>
            </a:lvl3pPr>
            <a:lvl4pPr marL="625630" indent="-155323">
              <a:defRPr sz="1632"/>
            </a:lvl4pPr>
            <a:lvl5pPr marL="854308" indent="-155323">
              <a:defRPr sz="1632"/>
            </a:lvl5pPr>
          </a:lstStyle>
          <a:p>
            <a:pPr lvl="0"/>
            <a:r>
              <a:rPr lang="en-US"/>
              <a:t>Click to edit text</a:t>
            </a:r>
          </a:p>
        </p:txBody>
      </p:sp>
      <p:sp>
        <p:nvSpPr>
          <p:cNvPr id="51" name="Text Placeholder 21"/>
          <p:cNvSpPr>
            <a:spLocks noGrp="1"/>
          </p:cNvSpPr>
          <p:nvPr>
            <p:ph type="body" sz="quarter" idx="26" hasCustomPrompt="1"/>
          </p:nvPr>
        </p:nvSpPr>
        <p:spPr>
          <a:xfrm>
            <a:off x="621834" y="2784479"/>
            <a:ext cx="4670156" cy="215948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2" name="Text Placeholder 24"/>
          <p:cNvSpPr>
            <a:spLocks noGrp="1"/>
          </p:cNvSpPr>
          <p:nvPr>
            <p:ph type="body" sz="quarter" idx="27" hasCustomPrompt="1"/>
          </p:nvPr>
        </p:nvSpPr>
        <p:spPr>
          <a:xfrm>
            <a:off x="5514369" y="2437297"/>
            <a:ext cx="4670157" cy="834526"/>
          </a:xfrm>
        </p:spPr>
        <p:txBody>
          <a:bodyPr/>
          <a:lstStyle>
            <a:lvl1pPr marL="0" indent="0">
              <a:lnSpc>
                <a:spcPct val="105000"/>
              </a:lnSpc>
              <a:buNone/>
              <a:defRPr>
                <a:solidFill>
                  <a:schemeClr val="accent1"/>
                </a:solidFill>
              </a:defRPr>
            </a:lvl1pPr>
            <a:lvl2pPr marL="0" indent="0">
              <a:buNone/>
              <a:defRPr sz="1632"/>
            </a:lvl2pPr>
            <a:lvl3pPr marL="388318" indent="-155323">
              <a:defRPr sz="1632"/>
            </a:lvl3pPr>
            <a:lvl4pPr marL="625630" indent="-155323">
              <a:defRPr sz="1632"/>
            </a:lvl4pPr>
            <a:lvl5pPr marL="854308" indent="-155323">
              <a:defRPr sz="1632"/>
            </a:lvl5pPr>
          </a:lstStyle>
          <a:p>
            <a:pPr lvl="0"/>
            <a:r>
              <a:rPr lang="en-US"/>
              <a:t>Click to edit text</a:t>
            </a:r>
          </a:p>
        </p:txBody>
      </p:sp>
      <p:sp>
        <p:nvSpPr>
          <p:cNvPr id="54" name="Text Placeholder 21"/>
          <p:cNvSpPr>
            <a:spLocks noGrp="1"/>
          </p:cNvSpPr>
          <p:nvPr>
            <p:ph type="body" sz="quarter" idx="28" hasCustomPrompt="1"/>
          </p:nvPr>
        </p:nvSpPr>
        <p:spPr>
          <a:xfrm>
            <a:off x="5514377" y="2784479"/>
            <a:ext cx="4670156" cy="215948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5" name="Text Placeholder 2"/>
          <p:cNvSpPr>
            <a:spLocks noGrp="1"/>
          </p:cNvSpPr>
          <p:nvPr>
            <p:ph type="body" sz="quarter" idx="24" hasCustomPrompt="1"/>
          </p:nvPr>
        </p:nvSpPr>
        <p:spPr>
          <a:xfrm>
            <a:off x="10393966" y="2784504"/>
            <a:ext cx="1420695" cy="357850"/>
          </a:xfrm>
        </p:spPr>
        <p:txBody>
          <a:bodyPr/>
          <a:lstStyle>
            <a:lvl1pPr marL="0" indent="0">
              <a:buNone/>
              <a:defRPr sz="1224">
                <a:solidFill>
                  <a:schemeClr val="tx2">
                    <a:lumMod val="40000"/>
                    <a:lumOff val="60000"/>
                  </a:schemeClr>
                </a:solidFill>
              </a:defRPr>
            </a:lvl1pPr>
            <a:lvl2pPr>
              <a:defRPr sz="1224">
                <a:solidFill>
                  <a:schemeClr val="tx2">
                    <a:lumMod val="40000"/>
                    <a:lumOff val="60000"/>
                  </a:schemeClr>
                </a:solidFill>
              </a:defRPr>
            </a:lvl2pPr>
            <a:lvl3pPr>
              <a:defRPr sz="1224">
                <a:solidFill>
                  <a:schemeClr val="tx2">
                    <a:lumMod val="40000"/>
                    <a:lumOff val="60000"/>
                  </a:schemeClr>
                </a:solidFill>
              </a:defRPr>
            </a:lvl3pPr>
            <a:lvl4pPr>
              <a:defRPr sz="1224">
                <a:solidFill>
                  <a:schemeClr val="tx2">
                    <a:lumMod val="40000"/>
                    <a:lumOff val="60000"/>
                  </a:schemeClr>
                </a:solidFill>
              </a:defRPr>
            </a:lvl4pPr>
            <a:lvl5pPr marL="931968" indent="0">
              <a:buNone/>
              <a:defRPr sz="1224">
                <a:solidFill>
                  <a:schemeClr val="tx2">
                    <a:lumMod val="40000"/>
                    <a:lumOff val="60000"/>
                  </a:schemeClr>
                </a:solidFill>
              </a:defRPr>
            </a:lvl5pPr>
          </a:lstStyle>
          <a:p>
            <a:pPr lvl="0"/>
            <a:r>
              <a:rPr lang="en-US"/>
              <a:t>Click to edit text</a:t>
            </a:r>
          </a:p>
        </p:txBody>
      </p:sp>
    </p:spTree>
    <p:extLst>
      <p:ext uri="{BB962C8B-B14F-4D97-AF65-F5344CB8AC3E}">
        <p14:creationId xmlns:p14="http://schemas.microsoft.com/office/powerpoint/2010/main" val="1151614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49275" y="292082"/>
            <a:ext cx="11887200" cy="946413"/>
          </a:xfrm>
          <a:prstGeom prst="rect">
            <a:avLst/>
          </a:prstGeom>
        </p:spPr>
        <p:txBody>
          <a:bodyPr>
            <a:normAutofit/>
          </a:bodyPr>
          <a:lstStyle>
            <a:lvl1pPr algn="l">
              <a:defRPr sz="4896" b="0">
                <a:solidFill>
                  <a:srgbClr val="505050"/>
                </a:solidFill>
                <a:latin typeface="Segoe UI Light" panose="020B0502040204020203" pitchFamily="34" charset="0"/>
              </a:defRPr>
            </a:lvl1pPr>
          </a:lstStyle>
          <a:p>
            <a:r>
              <a:rPr lang="en-US" dirty="0"/>
              <a:t>Click to edit Master title style</a:t>
            </a:r>
          </a:p>
        </p:txBody>
      </p:sp>
      <p:sp>
        <p:nvSpPr>
          <p:cNvPr id="4" name="Footer Placeholder 2"/>
          <p:cNvSpPr>
            <a:spLocks noGrp="1"/>
          </p:cNvSpPr>
          <p:nvPr>
            <p:ph type="ftr" sz="quarter" idx="14"/>
          </p:nvPr>
        </p:nvSpPr>
        <p:spPr>
          <a:xfrm>
            <a:off x="4119583" y="6482889"/>
            <a:ext cx="4197310" cy="372394"/>
          </a:xfrm>
          <a:prstGeom prst="rect">
            <a:avLst/>
          </a:prstGeom>
        </p:spPr>
        <p:txBody>
          <a:bodyPr/>
          <a:lstStyle>
            <a:lvl1pPr fontAlgn="base">
              <a:spcBef>
                <a:spcPct val="0"/>
              </a:spcBef>
              <a:spcAft>
                <a:spcPct val="0"/>
              </a:spcAft>
              <a:defRPr>
                <a:solidFill>
                  <a:srgbClr val="505050"/>
                </a:solidFill>
              </a:defRPr>
            </a:lvl1pPr>
          </a:lstStyle>
          <a:p>
            <a:pPr>
              <a:defRPr/>
            </a:pPr>
            <a:endParaRPr dirty="0"/>
          </a:p>
        </p:txBody>
      </p:sp>
      <p:sp>
        <p:nvSpPr>
          <p:cNvPr id="5" name="Slide Number Placeholder 3"/>
          <p:cNvSpPr>
            <a:spLocks noGrp="1"/>
          </p:cNvSpPr>
          <p:nvPr>
            <p:ph type="sldNum" sz="quarter" idx="15"/>
          </p:nvPr>
        </p:nvSpPr>
        <p:spPr>
          <a:xfrm>
            <a:off x="8783260" y="6482889"/>
            <a:ext cx="2798207" cy="372394"/>
          </a:xfrm>
          <a:prstGeom prst="rect">
            <a:avLst/>
          </a:prstGeom>
        </p:spPr>
        <p:txBody>
          <a:bodyPr/>
          <a:lstStyle>
            <a:lvl1pPr>
              <a:defRPr/>
            </a:lvl1pPr>
          </a:lstStyle>
          <a:p>
            <a:endParaRPr lang="en-US" dirty="0"/>
          </a:p>
        </p:txBody>
      </p:sp>
    </p:spTree>
    <p:extLst>
      <p:ext uri="{BB962C8B-B14F-4D97-AF65-F5344CB8AC3E}">
        <p14:creationId xmlns:p14="http://schemas.microsoft.com/office/powerpoint/2010/main" val="364883574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preserve="1" userDrawn="1">
  <p:cSld name="1_Summary">
    <p:spTree>
      <p:nvGrpSpPr>
        <p:cNvPr id="1" name=""/>
        <p:cNvGrpSpPr/>
        <p:nvPr/>
      </p:nvGrpSpPr>
      <p:grpSpPr>
        <a:xfrm>
          <a:off x="0" y="0"/>
          <a:ext cx="0" cy="0"/>
          <a:chOff x="0" y="0"/>
          <a:chExt cx="0" cy="0"/>
        </a:xfrm>
      </p:grpSpPr>
      <p:sp>
        <p:nvSpPr>
          <p:cNvPr id="16" name="Text Placeholder 13"/>
          <p:cNvSpPr>
            <a:spLocks noGrp="1"/>
          </p:cNvSpPr>
          <p:nvPr>
            <p:ph type="body" sz="quarter" idx="17" hasCustomPrompt="1"/>
          </p:nvPr>
        </p:nvSpPr>
        <p:spPr>
          <a:xfrm>
            <a:off x="621824" y="1101017"/>
            <a:ext cx="11192828" cy="414353"/>
          </a:xfrm>
        </p:spPr>
        <p:txBody>
          <a:bodyPr/>
          <a:lstStyle>
            <a:lvl1pPr marL="0" indent="0">
              <a:buNone/>
              <a:defRPr sz="1632">
                <a:solidFill>
                  <a:schemeClr val="tx1"/>
                </a:solidFill>
              </a:defRPr>
            </a:lvl1pPr>
            <a:lvl2pPr marL="237311" indent="0">
              <a:buNone/>
              <a:defRPr sz="1632">
                <a:solidFill>
                  <a:schemeClr val="tx1"/>
                </a:solidFill>
              </a:defRPr>
            </a:lvl2pPr>
            <a:lvl3pPr marL="465971" indent="0">
              <a:buNone/>
              <a:defRPr sz="1632">
                <a:solidFill>
                  <a:schemeClr val="tx1"/>
                </a:solidFill>
              </a:defRPr>
            </a:lvl3pPr>
            <a:lvl4pPr marL="703302" indent="0">
              <a:buNone/>
              <a:defRPr sz="1632">
                <a:solidFill>
                  <a:schemeClr val="tx1"/>
                </a:solidFill>
              </a:defRPr>
            </a:lvl4pPr>
            <a:lvl5pPr marL="931968" indent="0">
              <a:buNone/>
              <a:defRPr sz="1632">
                <a:solidFill>
                  <a:schemeClr val="tx1"/>
                </a:solidFill>
              </a:defRPr>
            </a:lvl5pPr>
          </a:lstStyle>
          <a:p>
            <a:pPr lvl="0"/>
            <a:r>
              <a:rPr lang="en-US"/>
              <a:t>Click to edit text</a:t>
            </a:r>
          </a:p>
        </p:txBody>
      </p:sp>
      <p:sp>
        <p:nvSpPr>
          <p:cNvPr id="12" name="Date Placeholder 11"/>
          <p:cNvSpPr>
            <a:spLocks noGrp="1"/>
          </p:cNvSpPr>
          <p:nvPr>
            <p:ph type="dt" sz="half" idx="18"/>
          </p:nvPr>
        </p:nvSpPr>
        <p:spPr>
          <a:xfrm>
            <a:off x="2621607" y="6474108"/>
            <a:ext cx="1494383" cy="188345"/>
          </a:xfrm>
          <a:prstGeom prst="rect">
            <a:avLst/>
          </a:prstGeom>
        </p:spPr>
        <p:txBody>
          <a:bodyPr/>
          <a:lstStyle/>
          <a:p>
            <a:fld id="{BBFB124A-A0E3-4802-8D93-9F0EE950D7C9}" type="datetime1">
              <a:rPr lang="en-US" smtClean="0">
                <a:solidFill>
                  <a:srgbClr val="979796">
                    <a:lumMod val="40000"/>
                    <a:lumOff val="60000"/>
                  </a:srgbClr>
                </a:solidFill>
              </a:rPr>
              <a:pPr/>
              <a:t>11/20/2017</a:t>
            </a:fld>
            <a:endParaRPr lang="en-US">
              <a:solidFill>
                <a:srgbClr val="979796">
                  <a:lumMod val="40000"/>
                  <a:lumOff val="60000"/>
                </a:srgbClr>
              </a:solidFill>
            </a:endParaRPr>
          </a:p>
        </p:txBody>
      </p:sp>
      <p:sp>
        <p:nvSpPr>
          <p:cNvPr id="17" name="Footer Placeholder 16"/>
          <p:cNvSpPr>
            <a:spLocks noGrp="1"/>
          </p:cNvSpPr>
          <p:nvPr>
            <p:ph type="ftr" sz="quarter" idx="19"/>
          </p:nvPr>
        </p:nvSpPr>
        <p:spPr>
          <a:xfrm>
            <a:off x="950593" y="6474135"/>
            <a:ext cx="1671013" cy="188347"/>
          </a:xfrm>
          <a:prstGeom prst="rect">
            <a:avLst/>
          </a:prstGeom>
        </p:spPr>
        <p:txBody>
          <a:bodyPr/>
          <a:lstStyle/>
          <a:p>
            <a:r>
              <a:rPr lang="en-US">
                <a:solidFill>
                  <a:srgbClr val="979796">
                    <a:lumMod val="40000"/>
                    <a:lumOff val="60000"/>
                  </a:srgbClr>
                </a:solidFill>
              </a:rPr>
              <a:t>Microsoft confidential</a:t>
            </a:r>
          </a:p>
        </p:txBody>
      </p:sp>
      <p:sp>
        <p:nvSpPr>
          <p:cNvPr id="18" name="Slide Number Placeholder 17"/>
          <p:cNvSpPr>
            <a:spLocks noGrp="1"/>
          </p:cNvSpPr>
          <p:nvPr>
            <p:ph type="sldNum" sz="quarter" idx="20"/>
          </p:nvPr>
        </p:nvSpPr>
        <p:spPr>
          <a:xfrm>
            <a:off x="621824" y="6474106"/>
            <a:ext cx="311356" cy="188348"/>
          </a:xfrm>
          <a:prstGeom prst="rect">
            <a:avLst/>
          </a:prstGeom>
        </p:spPr>
        <p:txBody>
          <a:bodyPr/>
          <a:lstStyle/>
          <a:p>
            <a:fld id="{B6F15528-21DE-4FAA-801E-634DDDAF4B2B}" type="slidenum">
              <a:rPr lang="en-US" smtClean="0">
                <a:solidFill>
                  <a:srgbClr val="979796">
                    <a:lumMod val="40000"/>
                    <a:lumOff val="60000"/>
                  </a:srgbClr>
                </a:solidFill>
              </a:rPr>
              <a:pPr/>
              <a:t>‹#›</a:t>
            </a:fld>
            <a:endParaRPr lang="en-US">
              <a:solidFill>
                <a:srgbClr val="979796">
                  <a:lumMod val="40000"/>
                  <a:lumOff val="60000"/>
                </a:srgbClr>
              </a:solidFill>
            </a:endParaRPr>
          </a:p>
        </p:txBody>
      </p:sp>
      <p:sp>
        <p:nvSpPr>
          <p:cNvPr id="19" name="Title 18"/>
          <p:cNvSpPr>
            <a:spLocks noGrp="1"/>
          </p:cNvSpPr>
          <p:nvPr>
            <p:ph type="title" hasCustomPrompt="1"/>
          </p:nvPr>
        </p:nvSpPr>
        <p:spPr>
          <a:xfrm>
            <a:off x="621824" y="546627"/>
            <a:ext cx="11192828" cy="527357"/>
          </a:xfrm>
        </p:spPr>
        <p:txBody>
          <a:bodyPr/>
          <a:lstStyle/>
          <a:p>
            <a:r>
              <a:rPr lang="en-US"/>
              <a:t>Click to edit title</a:t>
            </a:r>
          </a:p>
        </p:txBody>
      </p:sp>
      <p:sp>
        <p:nvSpPr>
          <p:cNvPr id="23" name="Text Placeholder 2"/>
          <p:cNvSpPr>
            <a:spLocks noGrp="1"/>
          </p:cNvSpPr>
          <p:nvPr>
            <p:ph type="body" sz="quarter" idx="22" hasCustomPrompt="1"/>
          </p:nvPr>
        </p:nvSpPr>
        <p:spPr>
          <a:xfrm>
            <a:off x="621824" y="2404935"/>
            <a:ext cx="3048663" cy="2660334"/>
          </a:xfrm>
        </p:spPr>
        <p:txBody>
          <a:bodyPr/>
          <a:lstStyle>
            <a:lvl1pPr marL="0" indent="0">
              <a:lnSpc>
                <a:spcPct val="105000"/>
              </a:lnSpc>
              <a:buNone/>
              <a:defRPr sz="3264">
                <a:solidFill>
                  <a:schemeClr val="accent1"/>
                </a:solidFill>
              </a:defRPr>
            </a:lvl1pPr>
            <a:lvl2pPr marL="0" indent="0">
              <a:buNone/>
              <a:defRPr/>
            </a:lvl2pPr>
            <a:lvl3pPr marL="388318" indent="-155323">
              <a:defRPr/>
            </a:lvl3pPr>
            <a:lvl4pPr marL="625630" indent="-155323">
              <a:defRPr/>
            </a:lvl4pPr>
            <a:lvl5pPr marL="854308" indent="-155323">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25" name="Text Placeholder 21"/>
          <p:cNvSpPr>
            <a:spLocks noGrp="1"/>
          </p:cNvSpPr>
          <p:nvPr>
            <p:ph type="body" sz="quarter" idx="23" hasCustomPrompt="1"/>
          </p:nvPr>
        </p:nvSpPr>
        <p:spPr>
          <a:xfrm>
            <a:off x="5514394" y="2372531"/>
            <a:ext cx="6300283" cy="215948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0458634"/>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userDrawn="1">
  <p:cSld name="1_Three Columns">
    <p:spTree>
      <p:nvGrpSpPr>
        <p:cNvPr id="1" name=""/>
        <p:cNvGrpSpPr/>
        <p:nvPr/>
      </p:nvGrpSpPr>
      <p:grpSpPr>
        <a:xfrm>
          <a:off x="0" y="0"/>
          <a:ext cx="0" cy="0"/>
          <a:chOff x="0" y="0"/>
          <a:chExt cx="0" cy="0"/>
        </a:xfrm>
      </p:grpSpPr>
      <p:sp>
        <p:nvSpPr>
          <p:cNvPr id="19" name="Text Placeholder 13"/>
          <p:cNvSpPr>
            <a:spLocks noGrp="1"/>
          </p:cNvSpPr>
          <p:nvPr>
            <p:ph type="body" sz="quarter" idx="17" hasCustomPrompt="1"/>
          </p:nvPr>
        </p:nvSpPr>
        <p:spPr>
          <a:xfrm>
            <a:off x="621824" y="1101017"/>
            <a:ext cx="11192828" cy="414353"/>
          </a:xfrm>
        </p:spPr>
        <p:txBody>
          <a:bodyPr/>
          <a:lstStyle>
            <a:lvl1pPr marL="0" indent="0">
              <a:buNone/>
              <a:defRPr sz="1632">
                <a:solidFill>
                  <a:schemeClr val="tx1"/>
                </a:solidFill>
              </a:defRPr>
            </a:lvl1pPr>
            <a:lvl2pPr marL="237311" indent="0">
              <a:buNone/>
              <a:defRPr sz="1632">
                <a:solidFill>
                  <a:schemeClr val="tx1"/>
                </a:solidFill>
              </a:defRPr>
            </a:lvl2pPr>
            <a:lvl3pPr marL="465971" indent="0">
              <a:buNone/>
              <a:defRPr sz="1632">
                <a:solidFill>
                  <a:schemeClr val="tx1"/>
                </a:solidFill>
              </a:defRPr>
            </a:lvl3pPr>
            <a:lvl4pPr marL="703302" indent="0">
              <a:buNone/>
              <a:defRPr sz="1632">
                <a:solidFill>
                  <a:schemeClr val="tx1"/>
                </a:solidFill>
              </a:defRPr>
            </a:lvl4pPr>
            <a:lvl5pPr marL="931968" indent="0">
              <a:buNone/>
              <a:defRPr sz="1632">
                <a:solidFill>
                  <a:schemeClr val="tx1"/>
                </a:solidFill>
              </a:defRPr>
            </a:lvl5pPr>
          </a:lstStyle>
          <a:p>
            <a:pPr lvl="0"/>
            <a:r>
              <a:rPr lang="en-US"/>
              <a:t>Click to edit text</a:t>
            </a:r>
          </a:p>
        </p:txBody>
      </p:sp>
      <p:sp>
        <p:nvSpPr>
          <p:cNvPr id="2" name="Date Placeholder 1"/>
          <p:cNvSpPr>
            <a:spLocks noGrp="1"/>
          </p:cNvSpPr>
          <p:nvPr>
            <p:ph type="dt" sz="half" idx="22"/>
          </p:nvPr>
        </p:nvSpPr>
        <p:spPr>
          <a:xfrm>
            <a:off x="2621607" y="6474108"/>
            <a:ext cx="1494383" cy="188345"/>
          </a:xfrm>
          <a:prstGeom prst="rect">
            <a:avLst/>
          </a:prstGeom>
        </p:spPr>
        <p:txBody>
          <a:bodyPr/>
          <a:lstStyle/>
          <a:p>
            <a:fld id="{B58F2DED-4988-4AA1-8DD6-FD2D46A6F824}" type="datetime1">
              <a:rPr lang="en-US" smtClean="0">
                <a:solidFill>
                  <a:srgbClr val="979796">
                    <a:lumMod val="40000"/>
                    <a:lumOff val="60000"/>
                  </a:srgbClr>
                </a:solidFill>
              </a:rPr>
              <a:pPr/>
              <a:t>11/20/2017</a:t>
            </a:fld>
            <a:endParaRPr lang="en-US">
              <a:solidFill>
                <a:srgbClr val="979796">
                  <a:lumMod val="40000"/>
                  <a:lumOff val="60000"/>
                </a:srgbClr>
              </a:solidFill>
            </a:endParaRPr>
          </a:p>
        </p:txBody>
      </p:sp>
      <p:sp>
        <p:nvSpPr>
          <p:cNvPr id="10" name="Footer Placeholder 9"/>
          <p:cNvSpPr>
            <a:spLocks noGrp="1"/>
          </p:cNvSpPr>
          <p:nvPr>
            <p:ph type="ftr" sz="quarter" idx="23"/>
          </p:nvPr>
        </p:nvSpPr>
        <p:spPr>
          <a:xfrm>
            <a:off x="950593" y="6474135"/>
            <a:ext cx="1671013" cy="188347"/>
          </a:xfrm>
          <a:prstGeom prst="rect">
            <a:avLst/>
          </a:prstGeom>
        </p:spPr>
        <p:txBody>
          <a:bodyPr/>
          <a:lstStyle/>
          <a:p>
            <a:r>
              <a:rPr lang="en-US">
                <a:solidFill>
                  <a:srgbClr val="979796">
                    <a:lumMod val="40000"/>
                    <a:lumOff val="60000"/>
                  </a:srgbClr>
                </a:solidFill>
              </a:rPr>
              <a:t>Microsoft confidential</a:t>
            </a:r>
          </a:p>
        </p:txBody>
      </p:sp>
      <p:sp>
        <p:nvSpPr>
          <p:cNvPr id="20" name="Slide Number Placeholder 19"/>
          <p:cNvSpPr>
            <a:spLocks noGrp="1"/>
          </p:cNvSpPr>
          <p:nvPr>
            <p:ph type="sldNum" sz="quarter" idx="24"/>
          </p:nvPr>
        </p:nvSpPr>
        <p:spPr>
          <a:xfrm>
            <a:off x="621824" y="6474106"/>
            <a:ext cx="311356" cy="188348"/>
          </a:xfrm>
          <a:prstGeom prst="rect">
            <a:avLst/>
          </a:prstGeom>
        </p:spPr>
        <p:txBody>
          <a:bodyPr/>
          <a:lstStyle/>
          <a:p>
            <a:fld id="{B6F15528-21DE-4FAA-801E-634DDDAF4B2B}" type="slidenum">
              <a:rPr lang="en-US" smtClean="0">
                <a:solidFill>
                  <a:srgbClr val="979796">
                    <a:lumMod val="40000"/>
                    <a:lumOff val="60000"/>
                  </a:srgbClr>
                </a:solidFill>
              </a:rPr>
              <a:pPr/>
              <a:t>‹#›</a:t>
            </a:fld>
            <a:endParaRPr lang="en-US">
              <a:solidFill>
                <a:srgbClr val="979796">
                  <a:lumMod val="40000"/>
                  <a:lumOff val="60000"/>
                </a:srgbClr>
              </a:solidFill>
            </a:endParaRPr>
          </a:p>
        </p:txBody>
      </p:sp>
      <p:sp>
        <p:nvSpPr>
          <p:cNvPr id="21" name="Title 20"/>
          <p:cNvSpPr>
            <a:spLocks noGrp="1"/>
          </p:cNvSpPr>
          <p:nvPr>
            <p:ph type="title" hasCustomPrompt="1"/>
          </p:nvPr>
        </p:nvSpPr>
        <p:spPr>
          <a:xfrm>
            <a:off x="621824" y="546627"/>
            <a:ext cx="11192828" cy="527357"/>
          </a:xfrm>
        </p:spPr>
        <p:txBody>
          <a:bodyPr/>
          <a:lstStyle/>
          <a:p>
            <a:r>
              <a:rPr lang="en-US"/>
              <a:t>Click to edit title</a:t>
            </a:r>
          </a:p>
        </p:txBody>
      </p:sp>
      <p:sp>
        <p:nvSpPr>
          <p:cNvPr id="25" name="Text Placeholder 24"/>
          <p:cNvSpPr>
            <a:spLocks noGrp="1"/>
          </p:cNvSpPr>
          <p:nvPr>
            <p:ph type="body" sz="quarter" idx="25" hasCustomPrompt="1"/>
          </p:nvPr>
        </p:nvSpPr>
        <p:spPr>
          <a:xfrm>
            <a:off x="621824" y="2437313"/>
            <a:ext cx="3048663" cy="1480710"/>
          </a:xfrm>
        </p:spPr>
        <p:txBody>
          <a:bodyPr/>
          <a:lstStyle>
            <a:lvl1pPr marL="0" indent="0">
              <a:lnSpc>
                <a:spcPct val="105000"/>
              </a:lnSpc>
              <a:buNone/>
              <a:defRPr>
                <a:solidFill>
                  <a:schemeClr val="accent1"/>
                </a:solidFill>
              </a:defRPr>
            </a:lvl1pPr>
            <a:lvl2pPr marL="0" indent="0">
              <a:buNone/>
              <a:defRPr sz="1632"/>
            </a:lvl2pPr>
            <a:lvl3pPr marL="388318" indent="-155323">
              <a:defRPr sz="1632"/>
            </a:lvl3pPr>
            <a:lvl4pPr marL="625630" indent="-155323">
              <a:defRPr sz="1632"/>
            </a:lvl4pPr>
            <a:lvl5pPr marL="854308" indent="-155323">
              <a:defRPr sz="1632"/>
            </a:lvl5pPr>
          </a:lstStyle>
          <a:p>
            <a:pPr lvl="0"/>
            <a:r>
              <a:rPr lang="en-US"/>
              <a:t>Click to edit text</a:t>
            </a:r>
          </a:p>
        </p:txBody>
      </p:sp>
      <p:sp>
        <p:nvSpPr>
          <p:cNvPr id="33" name="Text Placeholder 21"/>
          <p:cNvSpPr>
            <a:spLocks noGrp="1"/>
          </p:cNvSpPr>
          <p:nvPr>
            <p:ph type="body" sz="quarter" idx="26" hasCustomPrompt="1"/>
          </p:nvPr>
        </p:nvSpPr>
        <p:spPr>
          <a:xfrm>
            <a:off x="621827" y="2784480"/>
            <a:ext cx="3048663"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34" name="Text Placeholder 24"/>
          <p:cNvSpPr>
            <a:spLocks noGrp="1"/>
          </p:cNvSpPr>
          <p:nvPr>
            <p:ph type="body" sz="quarter" idx="27" hasCustomPrompt="1"/>
          </p:nvPr>
        </p:nvSpPr>
        <p:spPr>
          <a:xfrm>
            <a:off x="3875605" y="2437313"/>
            <a:ext cx="3048663" cy="1480710"/>
          </a:xfrm>
        </p:spPr>
        <p:txBody>
          <a:bodyPr/>
          <a:lstStyle>
            <a:lvl1pPr marL="0" indent="0">
              <a:lnSpc>
                <a:spcPct val="105000"/>
              </a:lnSpc>
              <a:buNone/>
              <a:defRPr>
                <a:solidFill>
                  <a:schemeClr val="accent1"/>
                </a:solidFill>
              </a:defRPr>
            </a:lvl1pPr>
            <a:lvl2pPr marL="0" indent="0">
              <a:buNone/>
              <a:defRPr sz="1632"/>
            </a:lvl2pPr>
            <a:lvl3pPr marL="388318" indent="-155323">
              <a:defRPr sz="1632"/>
            </a:lvl3pPr>
            <a:lvl4pPr marL="625630" indent="-155323">
              <a:defRPr sz="1632"/>
            </a:lvl4pPr>
            <a:lvl5pPr marL="854308" indent="-155323">
              <a:defRPr sz="1632"/>
            </a:lvl5pPr>
          </a:lstStyle>
          <a:p>
            <a:pPr lvl="0"/>
            <a:r>
              <a:rPr lang="en-US"/>
              <a:t>Click to edit text</a:t>
            </a:r>
          </a:p>
        </p:txBody>
      </p:sp>
      <p:sp>
        <p:nvSpPr>
          <p:cNvPr id="35" name="Text Placeholder 21"/>
          <p:cNvSpPr>
            <a:spLocks noGrp="1"/>
          </p:cNvSpPr>
          <p:nvPr>
            <p:ph type="body" sz="quarter" idx="28" hasCustomPrompt="1"/>
          </p:nvPr>
        </p:nvSpPr>
        <p:spPr>
          <a:xfrm>
            <a:off x="3875605" y="2784480"/>
            <a:ext cx="3048663"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36" name="Text Placeholder 24"/>
          <p:cNvSpPr>
            <a:spLocks noGrp="1"/>
          </p:cNvSpPr>
          <p:nvPr>
            <p:ph type="body" sz="quarter" idx="29" hasCustomPrompt="1"/>
          </p:nvPr>
        </p:nvSpPr>
        <p:spPr>
          <a:xfrm>
            <a:off x="7131543" y="2437313"/>
            <a:ext cx="3048663" cy="1480710"/>
          </a:xfrm>
        </p:spPr>
        <p:txBody>
          <a:bodyPr/>
          <a:lstStyle>
            <a:lvl1pPr marL="0" indent="0">
              <a:lnSpc>
                <a:spcPct val="105000"/>
              </a:lnSpc>
              <a:buNone/>
              <a:defRPr>
                <a:solidFill>
                  <a:schemeClr val="accent1"/>
                </a:solidFill>
              </a:defRPr>
            </a:lvl1pPr>
            <a:lvl2pPr marL="0" indent="0">
              <a:buNone/>
              <a:defRPr sz="1632"/>
            </a:lvl2pPr>
            <a:lvl3pPr marL="388318" indent="-155323">
              <a:defRPr sz="1632"/>
            </a:lvl3pPr>
            <a:lvl4pPr marL="625630" indent="-155323">
              <a:defRPr sz="1632"/>
            </a:lvl4pPr>
            <a:lvl5pPr marL="854308" indent="-155323">
              <a:defRPr sz="1632"/>
            </a:lvl5pPr>
          </a:lstStyle>
          <a:p>
            <a:pPr lvl="0"/>
            <a:r>
              <a:rPr lang="en-US"/>
              <a:t>Click to edit text</a:t>
            </a:r>
          </a:p>
        </p:txBody>
      </p:sp>
      <p:sp>
        <p:nvSpPr>
          <p:cNvPr id="37" name="Text Placeholder 21"/>
          <p:cNvSpPr>
            <a:spLocks noGrp="1"/>
          </p:cNvSpPr>
          <p:nvPr>
            <p:ph type="body" sz="quarter" idx="30" hasCustomPrompt="1"/>
          </p:nvPr>
        </p:nvSpPr>
        <p:spPr>
          <a:xfrm>
            <a:off x="7131543" y="2784480"/>
            <a:ext cx="3048663"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39" name="Text Placeholder 2"/>
          <p:cNvSpPr>
            <a:spLocks noGrp="1"/>
          </p:cNvSpPr>
          <p:nvPr>
            <p:ph type="body" sz="quarter" idx="31" hasCustomPrompt="1"/>
          </p:nvPr>
        </p:nvSpPr>
        <p:spPr>
          <a:xfrm>
            <a:off x="10393966" y="2784504"/>
            <a:ext cx="1420695" cy="357850"/>
          </a:xfrm>
        </p:spPr>
        <p:txBody>
          <a:bodyPr/>
          <a:lstStyle>
            <a:lvl1pPr marL="0" indent="0">
              <a:buNone/>
              <a:defRPr sz="1224">
                <a:solidFill>
                  <a:schemeClr val="tx2">
                    <a:lumMod val="40000"/>
                    <a:lumOff val="60000"/>
                  </a:schemeClr>
                </a:solidFill>
              </a:defRPr>
            </a:lvl1pPr>
            <a:lvl2pPr>
              <a:defRPr sz="1224">
                <a:solidFill>
                  <a:schemeClr val="tx2">
                    <a:lumMod val="40000"/>
                    <a:lumOff val="60000"/>
                  </a:schemeClr>
                </a:solidFill>
              </a:defRPr>
            </a:lvl2pPr>
            <a:lvl3pPr>
              <a:defRPr sz="1224">
                <a:solidFill>
                  <a:schemeClr val="tx2">
                    <a:lumMod val="40000"/>
                    <a:lumOff val="60000"/>
                  </a:schemeClr>
                </a:solidFill>
              </a:defRPr>
            </a:lvl3pPr>
            <a:lvl4pPr>
              <a:defRPr sz="1224">
                <a:solidFill>
                  <a:schemeClr val="tx2">
                    <a:lumMod val="40000"/>
                    <a:lumOff val="60000"/>
                  </a:schemeClr>
                </a:solidFill>
              </a:defRPr>
            </a:lvl4pPr>
            <a:lvl5pPr marL="931968" indent="0">
              <a:buNone/>
              <a:defRPr sz="1224">
                <a:solidFill>
                  <a:schemeClr val="tx2">
                    <a:lumMod val="40000"/>
                    <a:lumOff val="60000"/>
                  </a:schemeClr>
                </a:solidFill>
              </a:defRPr>
            </a:lvl5pPr>
          </a:lstStyle>
          <a:p>
            <a:pPr lvl="0"/>
            <a:r>
              <a:rPr lang="en-US"/>
              <a:t>Click to edit text</a:t>
            </a:r>
          </a:p>
        </p:txBody>
      </p:sp>
    </p:spTree>
    <p:extLst>
      <p:ext uri="{BB962C8B-B14F-4D97-AF65-F5344CB8AC3E}">
        <p14:creationId xmlns:p14="http://schemas.microsoft.com/office/powerpoint/2010/main" val="1661737316"/>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reserve="1" userDrawn="1">
  <p:cSld name="1_Three Columns With Graphics">
    <p:spTree>
      <p:nvGrpSpPr>
        <p:cNvPr id="1" name=""/>
        <p:cNvGrpSpPr/>
        <p:nvPr/>
      </p:nvGrpSpPr>
      <p:grpSpPr>
        <a:xfrm>
          <a:off x="0" y="0"/>
          <a:ext cx="0" cy="0"/>
          <a:chOff x="0" y="0"/>
          <a:chExt cx="0" cy="0"/>
        </a:xfrm>
      </p:grpSpPr>
      <p:sp>
        <p:nvSpPr>
          <p:cNvPr id="22" name="Text Placeholder 13"/>
          <p:cNvSpPr>
            <a:spLocks noGrp="1"/>
          </p:cNvSpPr>
          <p:nvPr>
            <p:ph type="body" sz="quarter" idx="21" hasCustomPrompt="1"/>
          </p:nvPr>
        </p:nvSpPr>
        <p:spPr>
          <a:xfrm>
            <a:off x="621824" y="1101017"/>
            <a:ext cx="11192828" cy="414353"/>
          </a:xfrm>
        </p:spPr>
        <p:txBody>
          <a:bodyPr/>
          <a:lstStyle>
            <a:lvl1pPr marL="0" indent="0">
              <a:buNone/>
              <a:defRPr sz="1632">
                <a:solidFill>
                  <a:schemeClr val="tx1"/>
                </a:solidFill>
              </a:defRPr>
            </a:lvl1pPr>
            <a:lvl2pPr marL="237311" indent="0">
              <a:buNone/>
              <a:defRPr sz="1632">
                <a:solidFill>
                  <a:schemeClr val="tx1"/>
                </a:solidFill>
              </a:defRPr>
            </a:lvl2pPr>
            <a:lvl3pPr marL="465971" indent="0">
              <a:buNone/>
              <a:defRPr sz="1632">
                <a:solidFill>
                  <a:schemeClr val="tx1"/>
                </a:solidFill>
              </a:defRPr>
            </a:lvl3pPr>
            <a:lvl4pPr marL="703302" indent="0">
              <a:buNone/>
              <a:defRPr sz="1632">
                <a:solidFill>
                  <a:schemeClr val="tx1"/>
                </a:solidFill>
              </a:defRPr>
            </a:lvl4pPr>
            <a:lvl5pPr marL="931968" indent="0">
              <a:buNone/>
              <a:defRPr sz="1632">
                <a:solidFill>
                  <a:schemeClr val="tx1"/>
                </a:solidFill>
              </a:defRPr>
            </a:lvl5pPr>
          </a:lstStyle>
          <a:p>
            <a:pPr lvl="0"/>
            <a:r>
              <a:rPr lang="en-US"/>
              <a:t>Click to edit text</a:t>
            </a:r>
          </a:p>
        </p:txBody>
      </p:sp>
      <p:sp>
        <p:nvSpPr>
          <p:cNvPr id="20" name="Date Placeholder 19"/>
          <p:cNvSpPr>
            <a:spLocks noGrp="1"/>
          </p:cNvSpPr>
          <p:nvPr>
            <p:ph type="dt" sz="half" idx="22"/>
          </p:nvPr>
        </p:nvSpPr>
        <p:spPr>
          <a:xfrm>
            <a:off x="2621607" y="6474108"/>
            <a:ext cx="1494383" cy="188345"/>
          </a:xfrm>
          <a:prstGeom prst="rect">
            <a:avLst/>
          </a:prstGeom>
        </p:spPr>
        <p:txBody>
          <a:bodyPr/>
          <a:lstStyle/>
          <a:p>
            <a:fld id="{53CB3EFE-E0B8-4141-8D97-486EE8E4755E}" type="datetime1">
              <a:rPr lang="en-US" smtClean="0">
                <a:solidFill>
                  <a:srgbClr val="979796">
                    <a:lumMod val="40000"/>
                    <a:lumOff val="60000"/>
                  </a:srgbClr>
                </a:solidFill>
              </a:rPr>
              <a:pPr/>
              <a:t>11/20/2017</a:t>
            </a:fld>
            <a:endParaRPr lang="en-US">
              <a:solidFill>
                <a:srgbClr val="979796">
                  <a:lumMod val="40000"/>
                  <a:lumOff val="60000"/>
                </a:srgbClr>
              </a:solidFill>
            </a:endParaRPr>
          </a:p>
        </p:txBody>
      </p:sp>
      <p:sp>
        <p:nvSpPr>
          <p:cNvPr id="23" name="Footer Placeholder 22"/>
          <p:cNvSpPr>
            <a:spLocks noGrp="1"/>
          </p:cNvSpPr>
          <p:nvPr>
            <p:ph type="ftr" sz="quarter" idx="23"/>
          </p:nvPr>
        </p:nvSpPr>
        <p:spPr>
          <a:xfrm>
            <a:off x="950593" y="6474135"/>
            <a:ext cx="1671013" cy="188347"/>
          </a:xfrm>
          <a:prstGeom prst="rect">
            <a:avLst/>
          </a:prstGeom>
        </p:spPr>
        <p:txBody>
          <a:bodyPr/>
          <a:lstStyle/>
          <a:p>
            <a:r>
              <a:rPr lang="en-US">
                <a:solidFill>
                  <a:srgbClr val="979796">
                    <a:lumMod val="40000"/>
                    <a:lumOff val="60000"/>
                  </a:srgbClr>
                </a:solidFill>
              </a:rPr>
              <a:t>Microsoft confidential</a:t>
            </a:r>
          </a:p>
        </p:txBody>
      </p:sp>
      <p:sp>
        <p:nvSpPr>
          <p:cNvPr id="24" name="Slide Number Placeholder 23"/>
          <p:cNvSpPr>
            <a:spLocks noGrp="1"/>
          </p:cNvSpPr>
          <p:nvPr>
            <p:ph type="sldNum" sz="quarter" idx="24"/>
          </p:nvPr>
        </p:nvSpPr>
        <p:spPr>
          <a:xfrm>
            <a:off x="621824" y="6474106"/>
            <a:ext cx="311356" cy="188348"/>
          </a:xfrm>
          <a:prstGeom prst="rect">
            <a:avLst/>
          </a:prstGeom>
        </p:spPr>
        <p:txBody>
          <a:bodyPr/>
          <a:lstStyle/>
          <a:p>
            <a:fld id="{B6F15528-21DE-4FAA-801E-634DDDAF4B2B}" type="slidenum">
              <a:rPr lang="en-US" smtClean="0">
                <a:solidFill>
                  <a:srgbClr val="979796">
                    <a:lumMod val="40000"/>
                    <a:lumOff val="60000"/>
                  </a:srgbClr>
                </a:solidFill>
              </a:rPr>
              <a:pPr/>
              <a:t>‹#›</a:t>
            </a:fld>
            <a:endParaRPr lang="en-US">
              <a:solidFill>
                <a:srgbClr val="979796">
                  <a:lumMod val="40000"/>
                  <a:lumOff val="60000"/>
                </a:srgbClr>
              </a:solidFill>
            </a:endParaRPr>
          </a:p>
        </p:txBody>
      </p:sp>
      <p:sp>
        <p:nvSpPr>
          <p:cNvPr id="25" name="Title 24"/>
          <p:cNvSpPr>
            <a:spLocks noGrp="1"/>
          </p:cNvSpPr>
          <p:nvPr>
            <p:ph type="title" hasCustomPrompt="1"/>
          </p:nvPr>
        </p:nvSpPr>
        <p:spPr>
          <a:xfrm>
            <a:off x="621824" y="546627"/>
            <a:ext cx="11192828" cy="527357"/>
          </a:xfrm>
        </p:spPr>
        <p:txBody>
          <a:bodyPr/>
          <a:lstStyle/>
          <a:p>
            <a:r>
              <a:rPr lang="en-US"/>
              <a:t>Click to edit title</a:t>
            </a:r>
          </a:p>
        </p:txBody>
      </p:sp>
      <p:sp>
        <p:nvSpPr>
          <p:cNvPr id="27" name="Content Placeholder 9"/>
          <p:cNvSpPr>
            <a:spLocks noGrp="1"/>
          </p:cNvSpPr>
          <p:nvPr>
            <p:ph sz="quarter" idx="18" hasCustomPrompt="1"/>
          </p:nvPr>
        </p:nvSpPr>
        <p:spPr>
          <a:xfrm>
            <a:off x="621824" y="1660149"/>
            <a:ext cx="3048663" cy="1843618"/>
          </a:xfrm>
          <a:solidFill>
            <a:schemeClr val="accent3"/>
          </a:solidFill>
        </p:spPr>
        <p:txBody>
          <a:bodyPr anchor="ctr" anchorCtr="0">
            <a:normAutofit/>
          </a:bodyPr>
          <a:lstStyle>
            <a:lvl1pPr marL="0" indent="0" algn="ctr">
              <a:buNone/>
              <a:defRPr sz="1904">
                <a:solidFill>
                  <a:schemeClr val="tx2"/>
                </a:solidFill>
              </a:defRPr>
            </a:lvl1pPr>
          </a:lstStyle>
          <a:p>
            <a:pPr lvl="0"/>
            <a:r>
              <a:rPr lang="en-US"/>
              <a:t>Click to place</a:t>
            </a:r>
            <a:br>
              <a:rPr lang="en-US"/>
            </a:br>
            <a:r>
              <a:rPr lang="en-US"/>
              <a:t>graphic/photo</a:t>
            </a:r>
          </a:p>
        </p:txBody>
      </p:sp>
      <p:sp>
        <p:nvSpPr>
          <p:cNvPr id="28" name="Content Placeholder 9"/>
          <p:cNvSpPr>
            <a:spLocks noGrp="1"/>
          </p:cNvSpPr>
          <p:nvPr>
            <p:ph sz="quarter" idx="25" hasCustomPrompt="1"/>
          </p:nvPr>
        </p:nvSpPr>
        <p:spPr>
          <a:xfrm>
            <a:off x="3876684" y="1660149"/>
            <a:ext cx="3048663" cy="1843618"/>
          </a:xfrm>
          <a:solidFill>
            <a:schemeClr val="accent3"/>
          </a:solidFill>
        </p:spPr>
        <p:txBody>
          <a:bodyPr anchor="ctr" anchorCtr="0">
            <a:normAutofit/>
          </a:bodyPr>
          <a:lstStyle>
            <a:lvl1pPr marL="0" indent="0" algn="ctr">
              <a:buNone/>
              <a:defRPr sz="1904">
                <a:solidFill>
                  <a:schemeClr val="tx2"/>
                </a:solidFill>
              </a:defRPr>
            </a:lvl1pPr>
          </a:lstStyle>
          <a:p>
            <a:pPr lvl="0"/>
            <a:r>
              <a:rPr lang="en-US"/>
              <a:t>Click to place</a:t>
            </a:r>
            <a:br>
              <a:rPr lang="en-US"/>
            </a:br>
            <a:r>
              <a:rPr lang="en-US"/>
              <a:t>graphic/photo</a:t>
            </a:r>
          </a:p>
        </p:txBody>
      </p:sp>
      <p:sp>
        <p:nvSpPr>
          <p:cNvPr id="29" name="Content Placeholder 9"/>
          <p:cNvSpPr>
            <a:spLocks noGrp="1"/>
          </p:cNvSpPr>
          <p:nvPr>
            <p:ph sz="quarter" idx="26" hasCustomPrompt="1"/>
          </p:nvPr>
        </p:nvSpPr>
        <p:spPr>
          <a:xfrm>
            <a:off x="7131543" y="1660149"/>
            <a:ext cx="3048663" cy="1843618"/>
          </a:xfrm>
          <a:solidFill>
            <a:schemeClr val="accent3"/>
          </a:solidFill>
        </p:spPr>
        <p:txBody>
          <a:bodyPr anchor="ctr" anchorCtr="0">
            <a:normAutofit/>
          </a:bodyPr>
          <a:lstStyle>
            <a:lvl1pPr marL="0" indent="0" algn="ctr">
              <a:buNone/>
              <a:defRPr sz="1904">
                <a:solidFill>
                  <a:schemeClr val="tx2"/>
                </a:solidFill>
              </a:defRPr>
            </a:lvl1pPr>
          </a:lstStyle>
          <a:p>
            <a:pPr lvl="0"/>
            <a:r>
              <a:rPr lang="en-US"/>
              <a:t>Click to place</a:t>
            </a:r>
            <a:br>
              <a:rPr lang="en-US"/>
            </a:br>
            <a:r>
              <a:rPr lang="en-US"/>
              <a:t>graphic/photo</a:t>
            </a:r>
          </a:p>
        </p:txBody>
      </p:sp>
      <p:sp>
        <p:nvSpPr>
          <p:cNvPr id="36" name="Text Placeholder 24"/>
          <p:cNvSpPr>
            <a:spLocks noGrp="1"/>
          </p:cNvSpPr>
          <p:nvPr>
            <p:ph type="body" sz="quarter" idx="27" hasCustomPrompt="1"/>
          </p:nvPr>
        </p:nvSpPr>
        <p:spPr>
          <a:xfrm>
            <a:off x="621824" y="3679387"/>
            <a:ext cx="3048663" cy="1480710"/>
          </a:xfrm>
        </p:spPr>
        <p:txBody>
          <a:bodyPr/>
          <a:lstStyle>
            <a:lvl1pPr marL="0" indent="0">
              <a:lnSpc>
                <a:spcPct val="105000"/>
              </a:lnSpc>
              <a:buNone/>
              <a:defRPr>
                <a:solidFill>
                  <a:schemeClr val="accent1"/>
                </a:solidFill>
              </a:defRPr>
            </a:lvl1pPr>
            <a:lvl2pPr marL="0" indent="0">
              <a:buNone/>
              <a:defRPr sz="1632"/>
            </a:lvl2pPr>
            <a:lvl3pPr marL="388318" indent="-155323">
              <a:defRPr sz="1632"/>
            </a:lvl3pPr>
            <a:lvl4pPr marL="625630" indent="-155323">
              <a:defRPr sz="1632"/>
            </a:lvl4pPr>
            <a:lvl5pPr marL="854308" indent="-155323">
              <a:defRPr sz="1632"/>
            </a:lvl5pPr>
          </a:lstStyle>
          <a:p>
            <a:pPr lvl="0"/>
            <a:r>
              <a:rPr lang="en-US"/>
              <a:t>Click to edit text</a:t>
            </a:r>
          </a:p>
        </p:txBody>
      </p:sp>
      <p:sp>
        <p:nvSpPr>
          <p:cNvPr id="37" name="Text Placeholder 21"/>
          <p:cNvSpPr>
            <a:spLocks noGrp="1"/>
          </p:cNvSpPr>
          <p:nvPr>
            <p:ph type="body" sz="quarter" idx="28" hasCustomPrompt="1"/>
          </p:nvPr>
        </p:nvSpPr>
        <p:spPr>
          <a:xfrm>
            <a:off x="621827" y="4026554"/>
            <a:ext cx="3048663"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38" name="Text Placeholder 24"/>
          <p:cNvSpPr>
            <a:spLocks noGrp="1"/>
          </p:cNvSpPr>
          <p:nvPr>
            <p:ph type="body" sz="quarter" idx="29" hasCustomPrompt="1"/>
          </p:nvPr>
        </p:nvSpPr>
        <p:spPr>
          <a:xfrm>
            <a:off x="3876684" y="3679387"/>
            <a:ext cx="3048663" cy="1480710"/>
          </a:xfrm>
        </p:spPr>
        <p:txBody>
          <a:bodyPr/>
          <a:lstStyle>
            <a:lvl1pPr marL="0" indent="0">
              <a:lnSpc>
                <a:spcPct val="105000"/>
              </a:lnSpc>
              <a:buNone/>
              <a:defRPr>
                <a:solidFill>
                  <a:schemeClr val="accent1"/>
                </a:solidFill>
              </a:defRPr>
            </a:lvl1pPr>
            <a:lvl2pPr marL="0" indent="0">
              <a:buNone/>
              <a:defRPr sz="1632"/>
            </a:lvl2pPr>
            <a:lvl3pPr marL="388318" indent="-155323">
              <a:defRPr sz="1632"/>
            </a:lvl3pPr>
            <a:lvl4pPr marL="625630" indent="-155323">
              <a:defRPr sz="1632"/>
            </a:lvl4pPr>
            <a:lvl5pPr marL="854308" indent="-155323">
              <a:defRPr sz="1632"/>
            </a:lvl5pPr>
          </a:lstStyle>
          <a:p>
            <a:pPr lvl="0"/>
            <a:r>
              <a:rPr lang="en-US"/>
              <a:t>Click to edit text</a:t>
            </a:r>
          </a:p>
        </p:txBody>
      </p:sp>
      <p:sp>
        <p:nvSpPr>
          <p:cNvPr id="39" name="Text Placeholder 21"/>
          <p:cNvSpPr>
            <a:spLocks noGrp="1"/>
          </p:cNvSpPr>
          <p:nvPr>
            <p:ph type="body" sz="quarter" idx="30" hasCustomPrompt="1"/>
          </p:nvPr>
        </p:nvSpPr>
        <p:spPr>
          <a:xfrm>
            <a:off x="3876684" y="4026554"/>
            <a:ext cx="3048663"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0" name="Text Placeholder 24"/>
          <p:cNvSpPr>
            <a:spLocks noGrp="1"/>
          </p:cNvSpPr>
          <p:nvPr>
            <p:ph type="body" sz="quarter" idx="31" hasCustomPrompt="1"/>
          </p:nvPr>
        </p:nvSpPr>
        <p:spPr>
          <a:xfrm>
            <a:off x="7131543" y="3679387"/>
            <a:ext cx="3048663" cy="1480710"/>
          </a:xfrm>
        </p:spPr>
        <p:txBody>
          <a:bodyPr/>
          <a:lstStyle>
            <a:lvl1pPr marL="0" indent="0">
              <a:lnSpc>
                <a:spcPct val="105000"/>
              </a:lnSpc>
              <a:buNone/>
              <a:defRPr>
                <a:solidFill>
                  <a:schemeClr val="accent1"/>
                </a:solidFill>
              </a:defRPr>
            </a:lvl1pPr>
            <a:lvl2pPr marL="0" indent="0">
              <a:buNone/>
              <a:defRPr sz="1632"/>
            </a:lvl2pPr>
            <a:lvl3pPr marL="388318" indent="-155323">
              <a:defRPr sz="1632"/>
            </a:lvl3pPr>
            <a:lvl4pPr marL="625630" indent="-155323">
              <a:defRPr sz="1632"/>
            </a:lvl4pPr>
            <a:lvl5pPr marL="854308" indent="-155323">
              <a:defRPr sz="1632"/>
            </a:lvl5pPr>
          </a:lstStyle>
          <a:p>
            <a:pPr lvl="0"/>
            <a:r>
              <a:rPr lang="en-US"/>
              <a:t>Click to edit text</a:t>
            </a:r>
          </a:p>
        </p:txBody>
      </p:sp>
      <p:sp>
        <p:nvSpPr>
          <p:cNvPr id="41" name="Text Placeholder 21"/>
          <p:cNvSpPr>
            <a:spLocks noGrp="1"/>
          </p:cNvSpPr>
          <p:nvPr>
            <p:ph type="body" sz="quarter" idx="32" hasCustomPrompt="1"/>
          </p:nvPr>
        </p:nvSpPr>
        <p:spPr>
          <a:xfrm>
            <a:off x="7131543" y="4026554"/>
            <a:ext cx="3048663"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6743510"/>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preserve="1" userDrawn="1">
  <p:cSld name="1_Quote">
    <p:spTree>
      <p:nvGrpSpPr>
        <p:cNvPr id="1" name=""/>
        <p:cNvGrpSpPr/>
        <p:nvPr/>
      </p:nvGrpSpPr>
      <p:grpSpPr>
        <a:xfrm>
          <a:off x="0" y="0"/>
          <a:ext cx="0" cy="0"/>
          <a:chOff x="0" y="0"/>
          <a:chExt cx="0" cy="0"/>
        </a:xfrm>
      </p:grpSpPr>
      <p:sp>
        <p:nvSpPr>
          <p:cNvPr id="23" name="Text Placeholder 13"/>
          <p:cNvSpPr>
            <a:spLocks noGrp="1"/>
          </p:cNvSpPr>
          <p:nvPr>
            <p:ph type="body" sz="quarter" idx="17" hasCustomPrompt="1"/>
          </p:nvPr>
        </p:nvSpPr>
        <p:spPr>
          <a:xfrm>
            <a:off x="621824" y="1101017"/>
            <a:ext cx="11192828" cy="414353"/>
          </a:xfrm>
        </p:spPr>
        <p:txBody>
          <a:bodyPr/>
          <a:lstStyle>
            <a:lvl1pPr marL="0" indent="0">
              <a:buNone/>
              <a:defRPr sz="1632">
                <a:solidFill>
                  <a:schemeClr val="tx1"/>
                </a:solidFill>
              </a:defRPr>
            </a:lvl1pPr>
            <a:lvl2pPr marL="237311" indent="0">
              <a:buNone/>
              <a:defRPr sz="1632">
                <a:solidFill>
                  <a:schemeClr val="tx1"/>
                </a:solidFill>
              </a:defRPr>
            </a:lvl2pPr>
            <a:lvl3pPr marL="465971" indent="0">
              <a:buNone/>
              <a:defRPr sz="1632">
                <a:solidFill>
                  <a:schemeClr val="tx1"/>
                </a:solidFill>
              </a:defRPr>
            </a:lvl3pPr>
            <a:lvl4pPr marL="703302" indent="0">
              <a:buNone/>
              <a:defRPr sz="1632">
                <a:solidFill>
                  <a:schemeClr val="tx1"/>
                </a:solidFill>
              </a:defRPr>
            </a:lvl4pPr>
            <a:lvl5pPr marL="931968" indent="0">
              <a:buNone/>
              <a:defRPr sz="1632">
                <a:solidFill>
                  <a:schemeClr val="tx1"/>
                </a:solidFill>
              </a:defRPr>
            </a:lvl5pPr>
          </a:lstStyle>
          <a:p>
            <a:pPr lvl="0"/>
            <a:r>
              <a:rPr lang="en-US"/>
              <a:t>Click to edit text</a:t>
            </a:r>
          </a:p>
        </p:txBody>
      </p:sp>
      <p:sp>
        <p:nvSpPr>
          <p:cNvPr id="2" name="Date Placeholder 1"/>
          <p:cNvSpPr>
            <a:spLocks noGrp="1"/>
          </p:cNvSpPr>
          <p:nvPr>
            <p:ph type="dt" sz="half" idx="20"/>
          </p:nvPr>
        </p:nvSpPr>
        <p:spPr>
          <a:xfrm>
            <a:off x="2621607" y="6474108"/>
            <a:ext cx="1494383" cy="188345"/>
          </a:xfrm>
          <a:prstGeom prst="rect">
            <a:avLst/>
          </a:prstGeom>
        </p:spPr>
        <p:txBody>
          <a:bodyPr/>
          <a:lstStyle/>
          <a:p>
            <a:fld id="{0DDBA14D-8C06-455D-91F7-3780AE5641DE}" type="datetime1">
              <a:rPr lang="en-US" smtClean="0">
                <a:solidFill>
                  <a:srgbClr val="979796">
                    <a:lumMod val="40000"/>
                    <a:lumOff val="60000"/>
                  </a:srgbClr>
                </a:solidFill>
              </a:rPr>
              <a:pPr/>
              <a:t>11/20/2017</a:t>
            </a:fld>
            <a:endParaRPr lang="en-US">
              <a:solidFill>
                <a:srgbClr val="979796">
                  <a:lumMod val="40000"/>
                  <a:lumOff val="60000"/>
                </a:srgbClr>
              </a:solidFill>
            </a:endParaRPr>
          </a:p>
        </p:txBody>
      </p:sp>
      <p:sp>
        <p:nvSpPr>
          <p:cNvPr id="3" name="Footer Placeholder 2"/>
          <p:cNvSpPr>
            <a:spLocks noGrp="1"/>
          </p:cNvSpPr>
          <p:nvPr>
            <p:ph type="ftr" sz="quarter" idx="21"/>
          </p:nvPr>
        </p:nvSpPr>
        <p:spPr>
          <a:xfrm>
            <a:off x="950593" y="6474135"/>
            <a:ext cx="1671013" cy="188347"/>
          </a:xfrm>
          <a:prstGeom prst="rect">
            <a:avLst/>
          </a:prstGeom>
        </p:spPr>
        <p:txBody>
          <a:bodyPr/>
          <a:lstStyle/>
          <a:p>
            <a:r>
              <a:rPr lang="en-US">
                <a:solidFill>
                  <a:srgbClr val="979796">
                    <a:lumMod val="40000"/>
                    <a:lumOff val="60000"/>
                  </a:srgbClr>
                </a:solidFill>
              </a:rPr>
              <a:t>Microsoft confidential</a:t>
            </a:r>
          </a:p>
        </p:txBody>
      </p:sp>
      <p:sp>
        <p:nvSpPr>
          <p:cNvPr id="9" name="Slide Number Placeholder 8"/>
          <p:cNvSpPr>
            <a:spLocks noGrp="1"/>
          </p:cNvSpPr>
          <p:nvPr>
            <p:ph type="sldNum" sz="quarter" idx="22"/>
          </p:nvPr>
        </p:nvSpPr>
        <p:spPr>
          <a:xfrm>
            <a:off x="621824" y="6474106"/>
            <a:ext cx="311356" cy="188348"/>
          </a:xfrm>
          <a:prstGeom prst="rect">
            <a:avLst/>
          </a:prstGeom>
        </p:spPr>
        <p:txBody>
          <a:bodyPr/>
          <a:lstStyle/>
          <a:p>
            <a:fld id="{B6F15528-21DE-4FAA-801E-634DDDAF4B2B}" type="slidenum">
              <a:rPr lang="en-US" smtClean="0">
                <a:solidFill>
                  <a:srgbClr val="979796">
                    <a:lumMod val="40000"/>
                    <a:lumOff val="60000"/>
                  </a:srgbClr>
                </a:solidFill>
              </a:rPr>
              <a:pPr/>
              <a:t>‹#›</a:t>
            </a:fld>
            <a:endParaRPr lang="en-US">
              <a:solidFill>
                <a:srgbClr val="979796">
                  <a:lumMod val="40000"/>
                  <a:lumOff val="60000"/>
                </a:srgbClr>
              </a:solidFill>
            </a:endParaRPr>
          </a:p>
        </p:txBody>
      </p:sp>
      <p:sp>
        <p:nvSpPr>
          <p:cNvPr id="24" name="Text Placeholder 2"/>
          <p:cNvSpPr>
            <a:spLocks noGrp="1"/>
          </p:cNvSpPr>
          <p:nvPr>
            <p:ph type="body" sz="quarter" idx="23" hasCustomPrompt="1"/>
          </p:nvPr>
        </p:nvSpPr>
        <p:spPr>
          <a:xfrm>
            <a:off x="621833" y="1567294"/>
            <a:ext cx="9558382" cy="715701"/>
          </a:xfrm>
        </p:spPr>
        <p:txBody>
          <a:bodyPr/>
          <a:lstStyle>
            <a:lvl1pPr marL="0" indent="0">
              <a:lnSpc>
                <a:spcPct val="105000"/>
              </a:lnSpc>
              <a:buNone/>
              <a:defRPr sz="3264">
                <a:solidFill>
                  <a:schemeClr val="tx1"/>
                </a:solidFill>
              </a:defRPr>
            </a:lvl1pPr>
            <a:lvl2pPr marL="0" indent="0">
              <a:buNone/>
              <a:defRPr/>
            </a:lvl2pPr>
            <a:lvl3pPr marL="388318" indent="-155323">
              <a:defRPr/>
            </a:lvl3pPr>
            <a:lvl4pPr marL="625630" indent="-155323">
              <a:defRPr/>
            </a:lvl4pPr>
            <a:lvl5pPr marL="854308" indent="-155323">
              <a:defRPr/>
            </a:lvl5pPr>
          </a:lstStyle>
          <a:p>
            <a:pPr lvl="0"/>
            <a:r>
              <a:rPr lang="en-US"/>
              <a:t>Click to edit text</a:t>
            </a:r>
          </a:p>
        </p:txBody>
      </p:sp>
      <p:sp>
        <p:nvSpPr>
          <p:cNvPr id="14" name="Title 13"/>
          <p:cNvSpPr>
            <a:spLocks noGrp="1"/>
          </p:cNvSpPr>
          <p:nvPr>
            <p:ph type="title" hasCustomPrompt="1"/>
          </p:nvPr>
        </p:nvSpPr>
        <p:spPr>
          <a:xfrm>
            <a:off x="621824" y="546627"/>
            <a:ext cx="11192828" cy="527357"/>
          </a:xfrm>
        </p:spPr>
        <p:txBody>
          <a:bodyPr/>
          <a:lstStyle/>
          <a:p>
            <a:r>
              <a:rPr lang="en-US"/>
              <a:t>Click to edit title</a:t>
            </a:r>
          </a:p>
        </p:txBody>
      </p:sp>
      <p:sp>
        <p:nvSpPr>
          <p:cNvPr id="26" name="Text Placeholder 25"/>
          <p:cNvSpPr>
            <a:spLocks noGrp="1"/>
          </p:cNvSpPr>
          <p:nvPr>
            <p:ph type="body" sz="quarter" idx="24"/>
          </p:nvPr>
        </p:nvSpPr>
        <p:spPr>
          <a:xfrm>
            <a:off x="621824" y="3501587"/>
            <a:ext cx="3048663"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Text Placeholder 25"/>
          <p:cNvSpPr>
            <a:spLocks noGrp="1"/>
          </p:cNvSpPr>
          <p:nvPr>
            <p:ph type="body" sz="quarter" idx="25"/>
          </p:nvPr>
        </p:nvSpPr>
        <p:spPr>
          <a:xfrm>
            <a:off x="3876684" y="3501587"/>
            <a:ext cx="3048663"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ext Placeholder 25"/>
          <p:cNvSpPr>
            <a:spLocks noGrp="1"/>
          </p:cNvSpPr>
          <p:nvPr>
            <p:ph type="body" sz="quarter" idx="26"/>
          </p:nvPr>
        </p:nvSpPr>
        <p:spPr>
          <a:xfrm>
            <a:off x="7131543" y="3501587"/>
            <a:ext cx="3048663"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845393"/>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reserve="1" userDrawn="1">
  <p:cSld name="1_Tiles">
    <p:spTree>
      <p:nvGrpSpPr>
        <p:cNvPr id="1" name=""/>
        <p:cNvGrpSpPr/>
        <p:nvPr/>
      </p:nvGrpSpPr>
      <p:grpSpPr>
        <a:xfrm>
          <a:off x="0" y="0"/>
          <a:ext cx="0" cy="0"/>
          <a:chOff x="0" y="0"/>
          <a:chExt cx="0" cy="0"/>
        </a:xfrm>
      </p:grpSpPr>
      <p:sp>
        <p:nvSpPr>
          <p:cNvPr id="49" name="Text Placeholder 13"/>
          <p:cNvSpPr>
            <a:spLocks noGrp="1"/>
          </p:cNvSpPr>
          <p:nvPr>
            <p:ph type="body" sz="quarter" idx="17" hasCustomPrompt="1"/>
          </p:nvPr>
        </p:nvSpPr>
        <p:spPr>
          <a:xfrm>
            <a:off x="621824" y="1101017"/>
            <a:ext cx="11192828" cy="414353"/>
          </a:xfrm>
        </p:spPr>
        <p:txBody>
          <a:bodyPr/>
          <a:lstStyle>
            <a:lvl1pPr marL="0" indent="0">
              <a:buNone/>
              <a:defRPr sz="1632">
                <a:solidFill>
                  <a:schemeClr val="tx1"/>
                </a:solidFill>
              </a:defRPr>
            </a:lvl1pPr>
            <a:lvl2pPr marL="237311" indent="0">
              <a:buNone/>
              <a:defRPr sz="1632">
                <a:solidFill>
                  <a:schemeClr val="tx1"/>
                </a:solidFill>
              </a:defRPr>
            </a:lvl2pPr>
            <a:lvl3pPr marL="465971" indent="0">
              <a:buNone/>
              <a:defRPr sz="1632">
                <a:solidFill>
                  <a:schemeClr val="tx1"/>
                </a:solidFill>
              </a:defRPr>
            </a:lvl3pPr>
            <a:lvl4pPr marL="703302" indent="0">
              <a:buNone/>
              <a:defRPr sz="1632">
                <a:solidFill>
                  <a:schemeClr val="tx1"/>
                </a:solidFill>
              </a:defRPr>
            </a:lvl4pPr>
            <a:lvl5pPr marL="931968" indent="0">
              <a:buNone/>
              <a:defRPr sz="1632">
                <a:solidFill>
                  <a:schemeClr val="tx1"/>
                </a:solidFill>
              </a:defRPr>
            </a:lvl5pPr>
          </a:lstStyle>
          <a:p>
            <a:pPr lvl="0"/>
            <a:r>
              <a:rPr lang="en-US"/>
              <a:t>Click to edit text</a:t>
            </a:r>
          </a:p>
        </p:txBody>
      </p:sp>
      <p:sp>
        <p:nvSpPr>
          <p:cNvPr id="25" name="Date Placeholder 24"/>
          <p:cNvSpPr>
            <a:spLocks noGrp="1"/>
          </p:cNvSpPr>
          <p:nvPr>
            <p:ph type="dt" sz="half" idx="46"/>
          </p:nvPr>
        </p:nvSpPr>
        <p:spPr>
          <a:xfrm>
            <a:off x="2621607" y="6474108"/>
            <a:ext cx="1494383" cy="188345"/>
          </a:xfrm>
          <a:prstGeom prst="rect">
            <a:avLst/>
          </a:prstGeom>
        </p:spPr>
        <p:txBody>
          <a:bodyPr/>
          <a:lstStyle/>
          <a:p>
            <a:fld id="{FF212D8F-3A0F-44C8-B162-EBB0683EBD2F}" type="datetime1">
              <a:rPr lang="en-US" smtClean="0">
                <a:solidFill>
                  <a:srgbClr val="979796">
                    <a:lumMod val="40000"/>
                    <a:lumOff val="60000"/>
                  </a:srgbClr>
                </a:solidFill>
              </a:rPr>
              <a:pPr/>
              <a:t>11/20/2017</a:t>
            </a:fld>
            <a:endParaRPr lang="en-US">
              <a:solidFill>
                <a:srgbClr val="979796">
                  <a:lumMod val="40000"/>
                  <a:lumOff val="60000"/>
                </a:srgbClr>
              </a:solidFill>
            </a:endParaRPr>
          </a:p>
        </p:txBody>
      </p:sp>
      <p:sp>
        <p:nvSpPr>
          <p:cNvPr id="26" name="Footer Placeholder 25"/>
          <p:cNvSpPr>
            <a:spLocks noGrp="1"/>
          </p:cNvSpPr>
          <p:nvPr>
            <p:ph type="ftr" sz="quarter" idx="47"/>
          </p:nvPr>
        </p:nvSpPr>
        <p:spPr>
          <a:xfrm>
            <a:off x="950593" y="6474135"/>
            <a:ext cx="1671013" cy="188347"/>
          </a:xfrm>
          <a:prstGeom prst="rect">
            <a:avLst/>
          </a:prstGeom>
        </p:spPr>
        <p:txBody>
          <a:bodyPr/>
          <a:lstStyle/>
          <a:p>
            <a:r>
              <a:rPr lang="en-US">
                <a:solidFill>
                  <a:srgbClr val="979796">
                    <a:lumMod val="40000"/>
                    <a:lumOff val="60000"/>
                  </a:srgbClr>
                </a:solidFill>
              </a:rPr>
              <a:t>Microsoft confidential</a:t>
            </a:r>
          </a:p>
        </p:txBody>
      </p:sp>
      <p:sp>
        <p:nvSpPr>
          <p:cNvPr id="48" name="Slide Number Placeholder 47"/>
          <p:cNvSpPr>
            <a:spLocks noGrp="1"/>
          </p:cNvSpPr>
          <p:nvPr>
            <p:ph type="sldNum" sz="quarter" idx="48"/>
          </p:nvPr>
        </p:nvSpPr>
        <p:spPr>
          <a:xfrm>
            <a:off x="621824" y="6474106"/>
            <a:ext cx="311356" cy="188348"/>
          </a:xfrm>
          <a:prstGeom prst="rect">
            <a:avLst/>
          </a:prstGeom>
        </p:spPr>
        <p:txBody>
          <a:bodyPr/>
          <a:lstStyle/>
          <a:p>
            <a:fld id="{B6F15528-21DE-4FAA-801E-634DDDAF4B2B}" type="slidenum">
              <a:rPr lang="en-US" smtClean="0">
                <a:solidFill>
                  <a:srgbClr val="979796">
                    <a:lumMod val="40000"/>
                    <a:lumOff val="60000"/>
                  </a:srgbClr>
                </a:solidFill>
              </a:rPr>
              <a:pPr/>
              <a:t>‹#›</a:t>
            </a:fld>
            <a:endParaRPr lang="en-US">
              <a:solidFill>
                <a:srgbClr val="979796">
                  <a:lumMod val="40000"/>
                  <a:lumOff val="60000"/>
                </a:srgbClr>
              </a:solidFill>
            </a:endParaRPr>
          </a:p>
        </p:txBody>
      </p:sp>
      <p:sp>
        <p:nvSpPr>
          <p:cNvPr id="50" name="Title 49"/>
          <p:cNvSpPr>
            <a:spLocks noGrp="1"/>
          </p:cNvSpPr>
          <p:nvPr>
            <p:ph type="title" hasCustomPrompt="1"/>
          </p:nvPr>
        </p:nvSpPr>
        <p:spPr>
          <a:xfrm>
            <a:off x="621824" y="546627"/>
            <a:ext cx="11192828" cy="527357"/>
          </a:xfrm>
        </p:spPr>
        <p:txBody>
          <a:bodyPr/>
          <a:lstStyle/>
          <a:p>
            <a:r>
              <a:rPr lang="en-US"/>
              <a:t>Click to edit title</a:t>
            </a:r>
          </a:p>
        </p:txBody>
      </p:sp>
      <p:sp>
        <p:nvSpPr>
          <p:cNvPr id="54" name="Text Placeholder 23"/>
          <p:cNvSpPr>
            <a:spLocks noGrp="1"/>
          </p:cNvSpPr>
          <p:nvPr>
            <p:ph type="body" sz="quarter" idx="32" hasCustomPrompt="1"/>
          </p:nvPr>
        </p:nvSpPr>
        <p:spPr>
          <a:xfrm>
            <a:off x="621823" y="1829004"/>
            <a:ext cx="1417758" cy="2712671"/>
          </a:xfrm>
          <a:solidFill>
            <a:schemeClr val="accent3"/>
          </a:solidFill>
        </p:spPr>
        <p:txBody>
          <a:bodyPr lIns="91384" tIns="91384" rIns="91384" bIns="91384" anchor="ctr" anchorCtr="0"/>
          <a:lstStyle>
            <a:lvl1pPr marL="0" indent="0" algn="ctr">
              <a:lnSpc>
                <a:spcPct val="100000"/>
              </a:lnSpc>
              <a:spcBef>
                <a:spcPts val="0"/>
              </a:spcBef>
              <a:buNone/>
              <a:defRPr baseline="0">
                <a:solidFill>
                  <a:schemeClr val="bg1"/>
                </a:solidFill>
              </a:defRPr>
            </a:lvl1pPr>
            <a:lvl2pPr marL="621313" indent="0" algn="ctr">
              <a:buNone/>
              <a:defRPr/>
            </a:lvl2pPr>
            <a:lvl3pPr marL="1242626" indent="0" algn="ctr">
              <a:buNone/>
              <a:defRPr/>
            </a:lvl3pPr>
            <a:lvl4pPr marL="1863939" indent="0" algn="ctr">
              <a:buNone/>
              <a:defRPr/>
            </a:lvl4pPr>
            <a:lvl5pPr marL="2485246" indent="0" algn="ctr">
              <a:buNone/>
              <a:defRPr/>
            </a:lvl5pPr>
          </a:lstStyle>
          <a:p>
            <a:pPr lvl="0"/>
            <a:r>
              <a:rPr lang="en-US"/>
              <a:t>Click to edit text</a:t>
            </a:r>
          </a:p>
        </p:txBody>
      </p:sp>
      <p:sp>
        <p:nvSpPr>
          <p:cNvPr id="55" name="Text Placeholder 23"/>
          <p:cNvSpPr>
            <a:spLocks noGrp="1"/>
          </p:cNvSpPr>
          <p:nvPr>
            <p:ph type="body" sz="quarter" idx="49" hasCustomPrompt="1"/>
          </p:nvPr>
        </p:nvSpPr>
        <p:spPr>
          <a:xfrm>
            <a:off x="2251001" y="1829004"/>
            <a:ext cx="1417758" cy="2712671"/>
          </a:xfrm>
          <a:solidFill>
            <a:schemeClr val="accent3"/>
          </a:solidFill>
        </p:spPr>
        <p:txBody>
          <a:bodyPr lIns="91384" tIns="91384" rIns="91384" bIns="91384" anchor="ctr" anchorCtr="0"/>
          <a:lstStyle>
            <a:lvl1pPr marL="0" indent="0" algn="ctr">
              <a:lnSpc>
                <a:spcPct val="100000"/>
              </a:lnSpc>
              <a:spcBef>
                <a:spcPts val="0"/>
              </a:spcBef>
              <a:buNone/>
              <a:defRPr baseline="0">
                <a:solidFill>
                  <a:schemeClr val="bg1"/>
                </a:solidFill>
              </a:defRPr>
            </a:lvl1pPr>
            <a:lvl2pPr marL="621313" indent="0" algn="ctr">
              <a:buNone/>
              <a:defRPr/>
            </a:lvl2pPr>
            <a:lvl3pPr marL="1242626" indent="0" algn="ctr">
              <a:buNone/>
              <a:defRPr/>
            </a:lvl3pPr>
            <a:lvl4pPr marL="1863939" indent="0" algn="ctr">
              <a:buNone/>
              <a:defRPr/>
            </a:lvl4pPr>
            <a:lvl5pPr marL="2485246" indent="0" algn="ctr">
              <a:buNone/>
              <a:defRPr/>
            </a:lvl5pPr>
          </a:lstStyle>
          <a:p>
            <a:pPr lvl="0"/>
            <a:r>
              <a:rPr lang="en-US"/>
              <a:t>Click to edit text</a:t>
            </a:r>
          </a:p>
        </p:txBody>
      </p:sp>
      <p:sp>
        <p:nvSpPr>
          <p:cNvPr id="56" name="Text Placeholder 23"/>
          <p:cNvSpPr>
            <a:spLocks noGrp="1"/>
          </p:cNvSpPr>
          <p:nvPr>
            <p:ph type="body" sz="quarter" idx="50" hasCustomPrompt="1"/>
          </p:nvPr>
        </p:nvSpPr>
        <p:spPr>
          <a:xfrm>
            <a:off x="3880179" y="1829004"/>
            <a:ext cx="1417758" cy="2712671"/>
          </a:xfrm>
          <a:solidFill>
            <a:schemeClr val="accent3"/>
          </a:solidFill>
        </p:spPr>
        <p:txBody>
          <a:bodyPr lIns="91384" tIns="91384" rIns="91384" bIns="91384" anchor="ctr" anchorCtr="0"/>
          <a:lstStyle>
            <a:lvl1pPr marL="0" indent="0" algn="ctr">
              <a:lnSpc>
                <a:spcPct val="100000"/>
              </a:lnSpc>
              <a:spcBef>
                <a:spcPts val="0"/>
              </a:spcBef>
              <a:buNone/>
              <a:defRPr baseline="0">
                <a:solidFill>
                  <a:schemeClr val="bg1"/>
                </a:solidFill>
              </a:defRPr>
            </a:lvl1pPr>
            <a:lvl2pPr marL="621313" indent="0" algn="ctr">
              <a:buNone/>
              <a:defRPr/>
            </a:lvl2pPr>
            <a:lvl3pPr marL="1242626" indent="0" algn="ctr">
              <a:buNone/>
              <a:defRPr/>
            </a:lvl3pPr>
            <a:lvl4pPr marL="1863939" indent="0" algn="ctr">
              <a:buNone/>
              <a:defRPr/>
            </a:lvl4pPr>
            <a:lvl5pPr marL="2485246" indent="0" algn="ctr">
              <a:buNone/>
              <a:defRPr/>
            </a:lvl5pPr>
          </a:lstStyle>
          <a:p>
            <a:pPr lvl="0"/>
            <a:r>
              <a:rPr lang="en-US"/>
              <a:t>Click to edit text</a:t>
            </a:r>
          </a:p>
        </p:txBody>
      </p:sp>
      <p:sp>
        <p:nvSpPr>
          <p:cNvPr id="57" name="Text Placeholder 23"/>
          <p:cNvSpPr>
            <a:spLocks noGrp="1"/>
          </p:cNvSpPr>
          <p:nvPr>
            <p:ph type="body" sz="quarter" idx="51" hasCustomPrompt="1"/>
          </p:nvPr>
        </p:nvSpPr>
        <p:spPr>
          <a:xfrm>
            <a:off x="5509357" y="1829004"/>
            <a:ext cx="1417758" cy="2712671"/>
          </a:xfrm>
          <a:solidFill>
            <a:schemeClr val="accent3"/>
          </a:solidFill>
        </p:spPr>
        <p:txBody>
          <a:bodyPr lIns="91384" tIns="91384" rIns="91384" bIns="91384" anchor="ctr" anchorCtr="0"/>
          <a:lstStyle>
            <a:lvl1pPr marL="0" indent="0" algn="ctr">
              <a:lnSpc>
                <a:spcPct val="100000"/>
              </a:lnSpc>
              <a:spcBef>
                <a:spcPts val="0"/>
              </a:spcBef>
              <a:buNone/>
              <a:defRPr baseline="0">
                <a:solidFill>
                  <a:schemeClr val="bg1"/>
                </a:solidFill>
              </a:defRPr>
            </a:lvl1pPr>
            <a:lvl2pPr marL="621313" indent="0" algn="ctr">
              <a:buNone/>
              <a:defRPr/>
            </a:lvl2pPr>
            <a:lvl3pPr marL="1242626" indent="0" algn="ctr">
              <a:buNone/>
              <a:defRPr/>
            </a:lvl3pPr>
            <a:lvl4pPr marL="1863939" indent="0" algn="ctr">
              <a:buNone/>
              <a:defRPr/>
            </a:lvl4pPr>
            <a:lvl5pPr marL="2485246" indent="0" algn="ctr">
              <a:buNone/>
              <a:defRPr/>
            </a:lvl5pPr>
          </a:lstStyle>
          <a:p>
            <a:pPr lvl="0"/>
            <a:r>
              <a:rPr lang="en-US"/>
              <a:t>Click to edit text</a:t>
            </a:r>
          </a:p>
        </p:txBody>
      </p:sp>
      <p:sp>
        <p:nvSpPr>
          <p:cNvPr id="58" name="Text Placeholder 23"/>
          <p:cNvSpPr>
            <a:spLocks noGrp="1"/>
          </p:cNvSpPr>
          <p:nvPr>
            <p:ph type="body" sz="quarter" idx="52" hasCustomPrompt="1"/>
          </p:nvPr>
        </p:nvSpPr>
        <p:spPr>
          <a:xfrm>
            <a:off x="7138536" y="1829004"/>
            <a:ext cx="1417758" cy="2712671"/>
          </a:xfrm>
          <a:solidFill>
            <a:schemeClr val="accent3"/>
          </a:solidFill>
        </p:spPr>
        <p:txBody>
          <a:bodyPr lIns="91384" tIns="91384" rIns="91384" bIns="91384" anchor="ctr" anchorCtr="0"/>
          <a:lstStyle>
            <a:lvl1pPr marL="0" indent="0" algn="ctr">
              <a:lnSpc>
                <a:spcPct val="100000"/>
              </a:lnSpc>
              <a:spcBef>
                <a:spcPts val="0"/>
              </a:spcBef>
              <a:buNone/>
              <a:defRPr baseline="0">
                <a:solidFill>
                  <a:schemeClr val="bg1"/>
                </a:solidFill>
              </a:defRPr>
            </a:lvl1pPr>
            <a:lvl2pPr marL="621313" indent="0" algn="ctr">
              <a:buNone/>
              <a:defRPr/>
            </a:lvl2pPr>
            <a:lvl3pPr marL="1242626" indent="0" algn="ctr">
              <a:buNone/>
              <a:defRPr/>
            </a:lvl3pPr>
            <a:lvl4pPr marL="1863939" indent="0" algn="ctr">
              <a:buNone/>
              <a:defRPr/>
            </a:lvl4pPr>
            <a:lvl5pPr marL="2485246" indent="0" algn="ctr">
              <a:buNone/>
              <a:defRPr/>
            </a:lvl5pPr>
          </a:lstStyle>
          <a:p>
            <a:pPr lvl="0"/>
            <a:r>
              <a:rPr lang="en-US"/>
              <a:t>Click to edit text</a:t>
            </a:r>
          </a:p>
        </p:txBody>
      </p:sp>
      <p:sp>
        <p:nvSpPr>
          <p:cNvPr id="59" name="Text Placeholder 23"/>
          <p:cNvSpPr>
            <a:spLocks noGrp="1"/>
          </p:cNvSpPr>
          <p:nvPr>
            <p:ph type="body" sz="quarter" idx="53" hasCustomPrompt="1"/>
          </p:nvPr>
        </p:nvSpPr>
        <p:spPr>
          <a:xfrm>
            <a:off x="8767714" y="1829004"/>
            <a:ext cx="1417758" cy="2712671"/>
          </a:xfrm>
          <a:solidFill>
            <a:schemeClr val="accent3"/>
          </a:solidFill>
        </p:spPr>
        <p:txBody>
          <a:bodyPr lIns="91384" tIns="91384" rIns="91384" bIns="91384" anchor="ctr" anchorCtr="0"/>
          <a:lstStyle>
            <a:lvl1pPr marL="0" indent="0" algn="ctr">
              <a:lnSpc>
                <a:spcPct val="100000"/>
              </a:lnSpc>
              <a:spcBef>
                <a:spcPts val="0"/>
              </a:spcBef>
              <a:buNone/>
              <a:defRPr baseline="0">
                <a:solidFill>
                  <a:schemeClr val="bg1"/>
                </a:solidFill>
              </a:defRPr>
            </a:lvl1pPr>
            <a:lvl2pPr marL="621313" indent="0" algn="ctr">
              <a:buNone/>
              <a:defRPr/>
            </a:lvl2pPr>
            <a:lvl3pPr marL="1242626" indent="0" algn="ctr">
              <a:buNone/>
              <a:defRPr/>
            </a:lvl3pPr>
            <a:lvl4pPr marL="1863939" indent="0" algn="ctr">
              <a:buNone/>
              <a:defRPr/>
            </a:lvl4pPr>
            <a:lvl5pPr marL="2485246" indent="0" algn="ctr">
              <a:buNone/>
              <a:defRPr/>
            </a:lvl5pPr>
          </a:lstStyle>
          <a:p>
            <a:pPr lvl="0"/>
            <a:r>
              <a:rPr lang="en-US"/>
              <a:t>Click to edit text</a:t>
            </a:r>
          </a:p>
        </p:txBody>
      </p:sp>
      <p:sp>
        <p:nvSpPr>
          <p:cNvPr id="60" name="Text Placeholder 23"/>
          <p:cNvSpPr>
            <a:spLocks noGrp="1"/>
          </p:cNvSpPr>
          <p:nvPr>
            <p:ph type="body" sz="quarter" idx="54" hasCustomPrompt="1"/>
          </p:nvPr>
        </p:nvSpPr>
        <p:spPr>
          <a:xfrm>
            <a:off x="10396893" y="1829004"/>
            <a:ext cx="1417758" cy="2712671"/>
          </a:xfrm>
          <a:solidFill>
            <a:schemeClr val="accent3"/>
          </a:solidFill>
        </p:spPr>
        <p:txBody>
          <a:bodyPr lIns="91384" tIns="91384" rIns="91384" bIns="91384" anchor="ctr" anchorCtr="0"/>
          <a:lstStyle>
            <a:lvl1pPr marL="0" indent="0" algn="ctr">
              <a:lnSpc>
                <a:spcPct val="100000"/>
              </a:lnSpc>
              <a:spcBef>
                <a:spcPts val="0"/>
              </a:spcBef>
              <a:buNone/>
              <a:defRPr baseline="0">
                <a:solidFill>
                  <a:schemeClr val="bg1"/>
                </a:solidFill>
              </a:defRPr>
            </a:lvl1pPr>
            <a:lvl2pPr marL="621313" indent="0" algn="ctr">
              <a:buNone/>
              <a:defRPr/>
            </a:lvl2pPr>
            <a:lvl3pPr marL="1242626" indent="0" algn="ctr">
              <a:buNone/>
              <a:defRPr/>
            </a:lvl3pPr>
            <a:lvl4pPr marL="1863939" indent="0" algn="ctr">
              <a:buNone/>
              <a:defRPr/>
            </a:lvl4pPr>
            <a:lvl5pPr marL="2485246" indent="0" algn="ctr">
              <a:buNone/>
              <a:defRPr/>
            </a:lvl5pPr>
          </a:lstStyle>
          <a:p>
            <a:pPr lvl="0"/>
            <a:r>
              <a:rPr lang="en-US"/>
              <a:t>Click to edit text</a:t>
            </a:r>
          </a:p>
        </p:txBody>
      </p:sp>
      <p:sp>
        <p:nvSpPr>
          <p:cNvPr id="61" name="Text Placeholder 23"/>
          <p:cNvSpPr>
            <a:spLocks noGrp="1"/>
          </p:cNvSpPr>
          <p:nvPr>
            <p:ph type="body" sz="quarter" idx="55" hasCustomPrompt="1"/>
          </p:nvPr>
        </p:nvSpPr>
        <p:spPr>
          <a:xfrm>
            <a:off x="616124" y="3467536"/>
            <a:ext cx="1417758" cy="2712671"/>
          </a:xfrm>
          <a:solidFill>
            <a:schemeClr val="accent3"/>
          </a:solidFill>
        </p:spPr>
        <p:txBody>
          <a:bodyPr lIns="91384" tIns="91384" rIns="91384" bIns="91384" anchor="ctr" anchorCtr="0"/>
          <a:lstStyle>
            <a:lvl1pPr marL="0" indent="0" algn="ctr">
              <a:lnSpc>
                <a:spcPct val="100000"/>
              </a:lnSpc>
              <a:spcBef>
                <a:spcPts val="0"/>
              </a:spcBef>
              <a:buNone/>
              <a:defRPr baseline="0">
                <a:solidFill>
                  <a:schemeClr val="bg1"/>
                </a:solidFill>
              </a:defRPr>
            </a:lvl1pPr>
            <a:lvl2pPr marL="621313" indent="0" algn="ctr">
              <a:buNone/>
              <a:defRPr/>
            </a:lvl2pPr>
            <a:lvl3pPr marL="1242626" indent="0" algn="ctr">
              <a:buNone/>
              <a:defRPr/>
            </a:lvl3pPr>
            <a:lvl4pPr marL="1863939" indent="0" algn="ctr">
              <a:buNone/>
              <a:defRPr/>
            </a:lvl4pPr>
            <a:lvl5pPr marL="2485246" indent="0" algn="ctr">
              <a:buNone/>
              <a:defRPr/>
            </a:lvl5pPr>
          </a:lstStyle>
          <a:p>
            <a:pPr lvl="0"/>
            <a:r>
              <a:rPr lang="en-US"/>
              <a:t>Click to edit text</a:t>
            </a:r>
          </a:p>
        </p:txBody>
      </p:sp>
      <p:sp>
        <p:nvSpPr>
          <p:cNvPr id="62" name="Text Placeholder 23"/>
          <p:cNvSpPr>
            <a:spLocks noGrp="1"/>
          </p:cNvSpPr>
          <p:nvPr>
            <p:ph type="body" sz="quarter" idx="56" hasCustomPrompt="1"/>
          </p:nvPr>
        </p:nvSpPr>
        <p:spPr>
          <a:xfrm>
            <a:off x="2246252" y="3467536"/>
            <a:ext cx="1417758" cy="2712671"/>
          </a:xfrm>
          <a:solidFill>
            <a:schemeClr val="accent3"/>
          </a:solidFill>
        </p:spPr>
        <p:txBody>
          <a:bodyPr lIns="91384" tIns="91384" rIns="91384" bIns="91384" anchor="ctr" anchorCtr="0"/>
          <a:lstStyle>
            <a:lvl1pPr marL="0" indent="0" algn="ctr">
              <a:lnSpc>
                <a:spcPct val="100000"/>
              </a:lnSpc>
              <a:spcBef>
                <a:spcPts val="0"/>
              </a:spcBef>
              <a:buNone/>
              <a:defRPr baseline="0">
                <a:solidFill>
                  <a:schemeClr val="bg1"/>
                </a:solidFill>
              </a:defRPr>
            </a:lvl1pPr>
            <a:lvl2pPr marL="621313" indent="0" algn="ctr">
              <a:buNone/>
              <a:defRPr/>
            </a:lvl2pPr>
            <a:lvl3pPr marL="1242626" indent="0" algn="ctr">
              <a:buNone/>
              <a:defRPr/>
            </a:lvl3pPr>
            <a:lvl4pPr marL="1863939" indent="0" algn="ctr">
              <a:buNone/>
              <a:defRPr/>
            </a:lvl4pPr>
            <a:lvl5pPr marL="2485246" indent="0" algn="ctr">
              <a:buNone/>
              <a:defRPr/>
            </a:lvl5pPr>
          </a:lstStyle>
          <a:p>
            <a:pPr lvl="0"/>
            <a:r>
              <a:rPr lang="en-US"/>
              <a:t>Click to edit text</a:t>
            </a:r>
          </a:p>
        </p:txBody>
      </p:sp>
      <p:sp>
        <p:nvSpPr>
          <p:cNvPr id="63" name="Text Placeholder 23"/>
          <p:cNvSpPr>
            <a:spLocks noGrp="1"/>
          </p:cNvSpPr>
          <p:nvPr>
            <p:ph type="body" sz="quarter" idx="57" hasCustomPrompt="1"/>
          </p:nvPr>
        </p:nvSpPr>
        <p:spPr>
          <a:xfrm>
            <a:off x="3876379" y="3467536"/>
            <a:ext cx="1417758" cy="2712671"/>
          </a:xfrm>
          <a:solidFill>
            <a:schemeClr val="accent3"/>
          </a:solidFill>
        </p:spPr>
        <p:txBody>
          <a:bodyPr lIns="91384" tIns="91384" rIns="91384" bIns="91384" anchor="ctr" anchorCtr="0"/>
          <a:lstStyle>
            <a:lvl1pPr marL="0" indent="0" algn="ctr">
              <a:lnSpc>
                <a:spcPct val="100000"/>
              </a:lnSpc>
              <a:spcBef>
                <a:spcPts val="0"/>
              </a:spcBef>
              <a:buNone/>
              <a:defRPr baseline="0">
                <a:solidFill>
                  <a:schemeClr val="bg1"/>
                </a:solidFill>
              </a:defRPr>
            </a:lvl1pPr>
            <a:lvl2pPr marL="621313" indent="0" algn="ctr">
              <a:buNone/>
              <a:defRPr/>
            </a:lvl2pPr>
            <a:lvl3pPr marL="1242626" indent="0" algn="ctr">
              <a:buNone/>
              <a:defRPr/>
            </a:lvl3pPr>
            <a:lvl4pPr marL="1863939" indent="0" algn="ctr">
              <a:buNone/>
              <a:defRPr/>
            </a:lvl4pPr>
            <a:lvl5pPr marL="2485246" indent="0" algn="ctr">
              <a:buNone/>
              <a:defRPr/>
            </a:lvl5pPr>
          </a:lstStyle>
          <a:p>
            <a:pPr lvl="0"/>
            <a:r>
              <a:rPr lang="en-US"/>
              <a:t>Click to edit text</a:t>
            </a:r>
          </a:p>
        </p:txBody>
      </p:sp>
      <p:sp>
        <p:nvSpPr>
          <p:cNvPr id="64" name="Text Placeholder 23"/>
          <p:cNvSpPr>
            <a:spLocks noGrp="1"/>
          </p:cNvSpPr>
          <p:nvPr>
            <p:ph type="body" sz="quarter" idx="58" hasCustomPrompt="1"/>
          </p:nvPr>
        </p:nvSpPr>
        <p:spPr>
          <a:xfrm>
            <a:off x="5506506" y="3467536"/>
            <a:ext cx="1417758" cy="2712671"/>
          </a:xfrm>
          <a:solidFill>
            <a:schemeClr val="accent3"/>
          </a:solidFill>
        </p:spPr>
        <p:txBody>
          <a:bodyPr lIns="91384" tIns="91384" rIns="91384" bIns="91384" anchor="ctr" anchorCtr="0"/>
          <a:lstStyle>
            <a:lvl1pPr marL="0" indent="0" algn="ctr">
              <a:lnSpc>
                <a:spcPct val="100000"/>
              </a:lnSpc>
              <a:spcBef>
                <a:spcPts val="0"/>
              </a:spcBef>
              <a:buNone/>
              <a:defRPr baseline="0">
                <a:solidFill>
                  <a:schemeClr val="bg1"/>
                </a:solidFill>
              </a:defRPr>
            </a:lvl1pPr>
            <a:lvl2pPr marL="621313" indent="0" algn="ctr">
              <a:buNone/>
              <a:defRPr/>
            </a:lvl2pPr>
            <a:lvl3pPr marL="1242626" indent="0" algn="ctr">
              <a:buNone/>
              <a:defRPr/>
            </a:lvl3pPr>
            <a:lvl4pPr marL="1863939" indent="0" algn="ctr">
              <a:buNone/>
              <a:defRPr/>
            </a:lvl4pPr>
            <a:lvl5pPr marL="2485246" indent="0" algn="ctr">
              <a:buNone/>
              <a:defRPr/>
            </a:lvl5pPr>
          </a:lstStyle>
          <a:p>
            <a:pPr lvl="0"/>
            <a:r>
              <a:rPr lang="en-US"/>
              <a:t>Click to edit text</a:t>
            </a:r>
          </a:p>
        </p:txBody>
      </p:sp>
      <p:sp>
        <p:nvSpPr>
          <p:cNvPr id="65" name="Text Placeholder 23"/>
          <p:cNvSpPr>
            <a:spLocks noGrp="1"/>
          </p:cNvSpPr>
          <p:nvPr>
            <p:ph type="body" sz="quarter" idx="59" hasCustomPrompt="1"/>
          </p:nvPr>
        </p:nvSpPr>
        <p:spPr>
          <a:xfrm>
            <a:off x="7136634" y="3467536"/>
            <a:ext cx="1417758" cy="2712671"/>
          </a:xfrm>
          <a:solidFill>
            <a:schemeClr val="accent3"/>
          </a:solidFill>
        </p:spPr>
        <p:txBody>
          <a:bodyPr lIns="91384" tIns="91384" rIns="91384" bIns="91384" anchor="ctr" anchorCtr="0"/>
          <a:lstStyle>
            <a:lvl1pPr marL="0" indent="0" algn="ctr">
              <a:lnSpc>
                <a:spcPct val="100000"/>
              </a:lnSpc>
              <a:spcBef>
                <a:spcPts val="0"/>
              </a:spcBef>
              <a:buNone/>
              <a:defRPr baseline="0">
                <a:solidFill>
                  <a:schemeClr val="bg1"/>
                </a:solidFill>
              </a:defRPr>
            </a:lvl1pPr>
            <a:lvl2pPr marL="621313" indent="0" algn="ctr">
              <a:buNone/>
              <a:defRPr/>
            </a:lvl2pPr>
            <a:lvl3pPr marL="1242626" indent="0" algn="ctr">
              <a:buNone/>
              <a:defRPr/>
            </a:lvl3pPr>
            <a:lvl4pPr marL="1863939" indent="0" algn="ctr">
              <a:buNone/>
              <a:defRPr/>
            </a:lvl4pPr>
            <a:lvl5pPr marL="2485246" indent="0" algn="ctr">
              <a:buNone/>
              <a:defRPr/>
            </a:lvl5pPr>
          </a:lstStyle>
          <a:p>
            <a:pPr lvl="0"/>
            <a:r>
              <a:rPr lang="en-US"/>
              <a:t>Click to edit text</a:t>
            </a:r>
          </a:p>
        </p:txBody>
      </p:sp>
      <p:sp>
        <p:nvSpPr>
          <p:cNvPr id="66" name="Text Placeholder 23"/>
          <p:cNvSpPr>
            <a:spLocks noGrp="1"/>
          </p:cNvSpPr>
          <p:nvPr>
            <p:ph type="body" sz="quarter" idx="60" hasCustomPrompt="1"/>
          </p:nvPr>
        </p:nvSpPr>
        <p:spPr>
          <a:xfrm>
            <a:off x="8766761" y="3467536"/>
            <a:ext cx="1417758" cy="2712671"/>
          </a:xfrm>
          <a:solidFill>
            <a:schemeClr val="accent3"/>
          </a:solidFill>
        </p:spPr>
        <p:txBody>
          <a:bodyPr lIns="91384" tIns="91384" rIns="91384" bIns="91384" anchor="ctr" anchorCtr="0"/>
          <a:lstStyle>
            <a:lvl1pPr marL="0" indent="0" algn="ctr">
              <a:lnSpc>
                <a:spcPct val="100000"/>
              </a:lnSpc>
              <a:spcBef>
                <a:spcPts val="0"/>
              </a:spcBef>
              <a:buNone/>
              <a:defRPr baseline="0">
                <a:solidFill>
                  <a:schemeClr val="bg1"/>
                </a:solidFill>
              </a:defRPr>
            </a:lvl1pPr>
            <a:lvl2pPr marL="621313" indent="0" algn="ctr">
              <a:buNone/>
              <a:defRPr/>
            </a:lvl2pPr>
            <a:lvl3pPr marL="1242626" indent="0" algn="ctr">
              <a:buNone/>
              <a:defRPr/>
            </a:lvl3pPr>
            <a:lvl4pPr marL="1863939" indent="0" algn="ctr">
              <a:buNone/>
              <a:defRPr/>
            </a:lvl4pPr>
            <a:lvl5pPr marL="2485246" indent="0" algn="ctr">
              <a:buNone/>
              <a:defRPr/>
            </a:lvl5pPr>
          </a:lstStyle>
          <a:p>
            <a:pPr lvl="0"/>
            <a:r>
              <a:rPr lang="en-US"/>
              <a:t>Click to edit text</a:t>
            </a:r>
          </a:p>
        </p:txBody>
      </p:sp>
      <p:sp>
        <p:nvSpPr>
          <p:cNvPr id="67" name="Text Placeholder 23"/>
          <p:cNvSpPr>
            <a:spLocks noGrp="1"/>
          </p:cNvSpPr>
          <p:nvPr>
            <p:ph type="body" sz="quarter" idx="61" hasCustomPrompt="1"/>
          </p:nvPr>
        </p:nvSpPr>
        <p:spPr>
          <a:xfrm>
            <a:off x="10396893" y="3467536"/>
            <a:ext cx="1417758" cy="2712671"/>
          </a:xfrm>
          <a:solidFill>
            <a:schemeClr val="accent3"/>
          </a:solidFill>
        </p:spPr>
        <p:txBody>
          <a:bodyPr lIns="91384" tIns="91384" rIns="91384" bIns="91384" anchor="ctr" anchorCtr="0"/>
          <a:lstStyle>
            <a:lvl1pPr marL="0" indent="0" algn="ctr">
              <a:lnSpc>
                <a:spcPct val="100000"/>
              </a:lnSpc>
              <a:spcBef>
                <a:spcPts val="0"/>
              </a:spcBef>
              <a:buNone/>
              <a:defRPr baseline="0">
                <a:solidFill>
                  <a:schemeClr val="bg1"/>
                </a:solidFill>
              </a:defRPr>
            </a:lvl1pPr>
            <a:lvl2pPr marL="621313" indent="0" algn="ctr">
              <a:buNone/>
              <a:defRPr/>
            </a:lvl2pPr>
            <a:lvl3pPr marL="1242626" indent="0" algn="ctr">
              <a:buNone/>
              <a:defRPr/>
            </a:lvl3pPr>
            <a:lvl4pPr marL="1863939" indent="0" algn="ctr">
              <a:buNone/>
              <a:defRPr/>
            </a:lvl4pPr>
            <a:lvl5pPr marL="2485246" indent="0" algn="ctr">
              <a:buNone/>
              <a:defRPr/>
            </a:lvl5pPr>
          </a:lstStyle>
          <a:p>
            <a:pPr lvl="0"/>
            <a:r>
              <a:rPr lang="en-US"/>
              <a:t>Click to edit text</a:t>
            </a:r>
          </a:p>
        </p:txBody>
      </p:sp>
    </p:spTree>
    <p:extLst>
      <p:ext uri="{BB962C8B-B14F-4D97-AF65-F5344CB8AC3E}">
        <p14:creationId xmlns:p14="http://schemas.microsoft.com/office/powerpoint/2010/main" val="2636606449"/>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preserve="1" userDrawn="1">
  <p:cSld name="1_Chart">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621825" y="2489106"/>
            <a:ext cx="7939049" cy="742187"/>
          </a:xfrm>
        </p:spPr>
        <p:txBody>
          <a:bodyPr/>
          <a:lstStyle>
            <a:lvl1pPr marL="0" indent="0">
              <a:buNone/>
              <a:defRPr/>
            </a:lvl1pPr>
          </a:lstStyle>
          <a:p>
            <a:r>
              <a:rPr lang="en-US"/>
              <a:t>Click to add chart</a:t>
            </a:r>
          </a:p>
        </p:txBody>
      </p:sp>
      <p:sp>
        <p:nvSpPr>
          <p:cNvPr id="19" name="Text Placeholder 13"/>
          <p:cNvSpPr>
            <a:spLocks noGrp="1"/>
          </p:cNvSpPr>
          <p:nvPr>
            <p:ph type="body" sz="quarter" idx="19" hasCustomPrompt="1"/>
          </p:nvPr>
        </p:nvSpPr>
        <p:spPr>
          <a:xfrm>
            <a:off x="621824" y="1101017"/>
            <a:ext cx="11192828" cy="414353"/>
          </a:xfrm>
        </p:spPr>
        <p:txBody>
          <a:bodyPr/>
          <a:lstStyle>
            <a:lvl1pPr marL="0" indent="0">
              <a:buNone/>
              <a:defRPr sz="1632">
                <a:solidFill>
                  <a:schemeClr val="tx1"/>
                </a:solidFill>
              </a:defRPr>
            </a:lvl1pPr>
            <a:lvl2pPr marL="237311" indent="0">
              <a:buNone/>
              <a:defRPr sz="1632">
                <a:solidFill>
                  <a:schemeClr val="tx1"/>
                </a:solidFill>
              </a:defRPr>
            </a:lvl2pPr>
            <a:lvl3pPr marL="465971" indent="0">
              <a:buNone/>
              <a:defRPr sz="1632">
                <a:solidFill>
                  <a:schemeClr val="tx1"/>
                </a:solidFill>
              </a:defRPr>
            </a:lvl3pPr>
            <a:lvl4pPr marL="703302" indent="0">
              <a:buNone/>
              <a:defRPr sz="1632">
                <a:solidFill>
                  <a:schemeClr val="tx1"/>
                </a:solidFill>
              </a:defRPr>
            </a:lvl4pPr>
            <a:lvl5pPr marL="931968" indent="0">
              <a:buNone/>
              <a:defRPr sz="1632">
                <a:solidFill>
                  <a:schemeClr val="tx1"/>
                </a:solidFill>
              </a:defRPr>
            </a:lvl5pPr>
          </a:lstStyle>
          <a:p>
            <a:pPr lvl="0"/>
            <a:r>
              <a:rPr lang="en-US"/>
              <a:t>Click to edit text</a:t>
            </a:r>
          </a:p>
        </p:txBody>
      </p:sp>
      <p:sp>
        <p:nvSpPr>
          <p:cNvPr id="10" name="Date Placeholder 9"/>
          <p:cNvSpPr>
            <a:spLocks noGrp="1"/>
          </p:cNvSpPr>
          <p:nvPr>
            <p:ph type="dt" sz="half" idx="20"/>
          </p:nvPr>
        </p:nvSpPr>
        <p:spPr>
          <a:xfrm>
            <a:off x="2621607" y="6474108"/>
            <a:ext cx="1494383" cy="188345"/>
          </a:xfrm>
          <a:prstGeom prst="rect">
            <a:avLst/>
          </a:prstGeom>
        </p:spPr>
        <p:txBody>
          <a:bodyPr/>
          <a:lstStyle/>
          <a:p>
            <a:fld id="{584AA3AE-8B7C-4A0B-A024-09A52F190D82}" type="datetime1">
              <a:rPr lang="en-US" smtClean="0">
                <a:solidFill>
                  <a:srgbClr val="979796">
                    <a:lumMod val="40000"/>
                    <a:lumOff val="60000"/>
                  </a:srgbClr>
                </a:solidFill>
              </a:rPr>
              <a:pPr/>
              <a:t>11/20/2017</a:t>
            </a:fld>
            <a:endParaRPr lang="en-US">
              <a:solidFill>
                <a:srgbClr val="979796">
                  <a:lumMod val="40000"/>
                  <a:lumOff val="60000"/>
                </a:srgbClr>
              </a:solidFill>
            </a:endParaRPr>
          </a:p>
        </p:txBody>
      </p:sp>
      <p:sp>
        <p:nvSpPr>
          <p:cNvPr id="20" name="Footer Placeholder 19"/>
          <p:cNvSpPr>
            <a:spLocks noGrp="1"/>
          </p:cNvSpPr>
          <p:nvPr>
            <p:ph type="ftr" sz="quarter" idx="21"/>
          </p:nvPr>
        </p:nvSpPr>
        <p:spPr>
          <a:xfrm>
            <a:off x="950593" y="6474135"/>
            <a:ext cx="1671013" cy="188347"/>
          </a:xfrm>
          <a:prstGeom prst="rect">
            <a:avLst/>
          </a:prstGeom>
        </p:spPr>
        <p:txBody>
          <a:bodyPr/>
          <a:lstStyle/>
          <a:p>
            <a:r>
              <a:rPr lang="en-US">
                <a:solidFill>
                  <a:srgbClr val="979796">
                    <a:lumMod val="40000"/>
                    <a:lumOff val="60000"/>
                  </a:srgbClr>
                </a:solidFill>
              </a:rPr>
              <a:t>Microsoft confidential</a:t>
            </a:r>
          </a:p>
        </p:txBody>
      </p:sp>
      <p:sp>
        <p:nvSpPr>
          <p:cNvPr id="21" name="Slide Number Placeholder 20"/>
          <p:cNvSpPr>
            <a:spLocks noGrp="1"/>
          </p:cNvSpPr>
          <p:nvPr>
            <p:ph type="sldNum" sz="quarter" idx="22"/>
          </p:nvPr>
        </p:nvSpPr>
        <p:spPr>
          <a:xfrm>
            <a:off x="621824" y="6474106"/>
            <a:ext cx="311356" cy="188348"/>
          </a:xfrm>
          <a:prstGeom prst="rect">
            <a:avLst/>
          </a:prstGeom>
        </p:spPr>
        <p:txBody>
          <a:bodyPr/>
          <a:lstStyle/>
          <a:p>
            <a:fld id="{B6F15528-21DE-4FAA-801E-634DDDAF4B2B}" type="slidenum">
              <a:rPr lang="en-US" smtClean="0">
                <a:solidFill>
                  <a:srgbClr val="979796">
                    <a:lumMod val="40000"/>
                    <a:lumOff val="60000"/>
                  </a:srgbClr>
                </a:solidFill>
              </a:rPr>
              <a:pPr/>
              <a:t>‹#›</a:t>
            </a:fld>
            <a:endParaRPr lang="en-US">
              <a:solidFill>
                <a:srgbClr val="979796">
                  <a:lumMod val="40000"/>
                  <a:lumOff val="60000"/>
                </a:srgbClr>
              </a:solidFill>
            </a:endParaRPr>
          </a:p>
        </p:txBody>
      </p:sp>
      <p:sp>
        <p:nvSpPr>
          <p:cNvPr id="22" name="Title 21"/>
          <p:cNvSpPr>
            <a:spLocks noGrp="1"/>
          </p:cNvSpPr>
          <p:nvPr>
            <p:ph type="title" hasCustomPrompt="1"/>
          </p:nvPr>
        </p:nvSpPr>
        <p:spPr>
          <a:xfrm>
            <a:off x="621824" y="546627"/>
            <a:ext cx="11192828" cy="527357"/>
          </a:xfrm>
        </p:spPr>
        <p:txBody>
          <a:bodyPr/>
          <a:lstStyle/>
          <a:p>
            <a:r>
              <a:rPr lang="en-US"/>
              <a:t>Click to edit title</a:t>
            </a:r>
          </a:p>
        </p:txBody>
      </p:sp>
      <p:sp>
        <p:nvSpPr>
          <p:cNvPr id="26" name="Text Placeholder 24"/>
          <p:cNvSpPr>
            <a:spLocks noGrp="1"/>
          </p:cNvSpPr>
          <p:nvPr>
            <p:ph type="body" sz="quarter" idx="25" hasCustomPrompt="1"/>
          </p:nvPr>
        </p:nvSpPr>
        <p:spPr>
          <a:xfrm>
            <a:off x="8768150" y="2437313"/>
            <a:ext cx="3048663" cy="1480710"/>
          </a:xfrm>
        </p:spPr>
        <p:txBody>
          <a:bodyPr/>
          <a:lstStyle>
            <a:lvl1pPr marL="0" indent="0">
              <a:lnSpc>
                <a:spcPct val="105000"/>
              </a:lnSpc>
              <a:buNone/>
              <a:defRPr>
                <a:solidFill>
                  <a:schemeClr val="accent1"/>
                </a:solidFill>
              </a:defRPr>
            </a:lvl1pPr>
            <a:lvl2pPr marL="0" indent="0">
              <a:buNone/>
              <a:defRPr sz="1632"/>
            </a:lvl2pPr>
            <a:lvl3pPr marL="388318" indent="-155323">
              <a:defRPr sz="1632"/>
            </a:lvl3pPr>
            <a:lvl4pPr marL="625630" indent="-155323">
              <a:defRPr sz="1632"/>
            </a:lvl4pPr>
            <a:lvl5pPr marL="854308" indent="-155323">
              <a:defRPr sz="1632"/>
            </a:lvl5pPr>
          </a:lstStyle>
          <a:p>
            <a:pPr lvl="0"/>
            <a:r>
              <a:rPr lang="en-US"/>
              <a:t>Click to edit text</a:t>
            </a:r>
          </a:p>
        </p:txBody>
      </p:sp>
      <p:sp>
        <p:nvSpPr>
          <p:cNvPr id="27" name="Text Placeholder 21"/>
          <p:cNvSpPr>
            <a:spLocks noGrp="1"/>
          </p:cNvSpPr>
          <p:nvPr>
            <p:ph type="body" sz="quarter" idx="26" hasCustomPrompt="1"/>
          </p:nvPr>
        </p:nvSpPr>
        <p:spPr>
          <a:xfrm>
            <a:off x="8768150" y="2784480"/>
            <a:ext cx="3048663"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32" name="Text Placeholder 2"/>
          <p:cNvSpPr>
            <a:spLocks noGrp="1"/>
          </p:cNvSpPr>
          <p:nvPr>
            <p:ph type="body" sz="quarter" idx="24" hasCustomPrompt="1"/>
          </p:nvPr>
        </p:nvSpPr>
        <p:spPr>
          <a:xfrm>
            <a:off x="8768148" y="4824953"/>
            <a:ext cx="3046504" cy="357850"/>
          </a:xfrm>
        </p:spPr>
        <p:txBody>
          <a:bodyPr/>
          <a:lstStyle>
            <a:lvl1pPr marL="0" indent="0">
              <a:buNone/>
              <a:defRPr sz="1224">
                <a:solidFill>
                  <a:schemeClr val="tx2">
                    <a:lumMod val="40000"/>
                    <a:lumOff val="60000"/>
                  </a:schemeClr>
                </a:solidFill>
              </a:defRPr>
            </a:lvl1pPr>
            <a:lvl2pPr>
              <a:defRPr sz="1224">
                <a:solidFill>
                  <a:schemeClr val="tx2">
                    <a:lumMod val="40000"/>
                    <a:lumOff val="60000"/>
                  </a:schemeClr>
                </a:solidFill>
              </a:defRPr>
            </a:lvl2pPr>
            <a:lvl3pPr>
              <a:defRPr sz="1224">
                <a:solidFill>
                  <a:schemeClr val="tx2">
                    <a:lumMod val="40000"/>
                    <a:lumOff val="60000"/>
                  </a:schemeClr>
                </a:solidFill>
              </a:defRPr>
            </a:lvl3pPr>
            <a:lvl4pPr>
              <a:defRPr sz="1224">
                <a:solidFill>
                  <a:schemeClr val="tx2">
                    <a:lumMod val="40000"/>
                    <a:lumOff val="60000"/>
                  </a:schemeClr>
                </a:solidFill>
              </a:defRPr>
            </a:lvl4pPr>
            <a:lvl5pPr marL="931968" indent="0">
              <a:buNone/>
              <a:defRPr sz="1224">
                <a:solidFill>
                  <a:schemeClr val="tx2">
                    <a:lumMod val="40000"/>
                    <a:lumOff val="60000"/>
                  </a:schemeClr>
                </a:solidFill>
              </a:defRPr>
            </a:lvl5pPr>
          </a:lstStyle>
          <a:p>
            <a:pPr lvl="0"/>
            <a:r>
              <a:rPr lang="en-US"/>
              <a:t>Click to edit text</a:t>
            </a:r>
          </a:p>
        </p:txBody>
      </p:sp>
    </p:spTree>
    <p:extLst>
      <p:ext uri="{BB962C8B-B14F-4D97-AF65-F5344CB8AC3E}">
        <p14:creationId xmlns:p14="http://schemas.microsoft.com/office/powerpoint/2010/main" val="884463301"/>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preserve="1" userDrawn="1">
  <p:cSld name="1_Chart Large">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621824" y="2489127"/>
            <a:ext cx="11192828" cy="742187"/>
          </a:xfrm>
        </p:spPr>
        <p:txBody>
          <a:bodyPr/>
          <a:lstStyle>
            <a:lvl1pPr marL="0" indent="0">
              <a:buNone/>
              <a:defRPr/>
            </a:lvl1pPr>
          </a:lstStyle>
          <a:p>
            <a:r>
              <a:rPr lang="en-US"/>
              <a:t>Click to add chart</a:t>
            </a:r>
          </a:p>
        </p:txBody>
      </p:sp>
      <p:sp>
        <p:nvSpPr>
          <p:cNvPr id="15" name="Text Placeholder 13"/>
          <p:cNvSpPr>
            <a:spLocks noGrp="1"/>
          </p:cNvSpPr>
          <p:nvPr>
            <p:ph type="body" sz="quarter" idx="17" hasCustomPrompt="1"/>
          </p:nvPr>
        </p:nvSpPr>
        <p:spPr>
          <a:xfrm>
            <a:off x="621824" y="1101017"/>
            <a:ext cx="11192828" cy="414353"/>
          </a:xfrm>
        </p:spPr>
        <p:txBody>
          <a:bodyPr/>
          <a:lstStyle>
            <a:lvl1pPr marL="0" indent="0">
              <a:buNone/>
              <a:defRPr sz="1632">
                <a:solidFill>
                  <a:schemeClr val="tx1"/>
                </a:solidFill>
              </a:defRPr>
            </a:lvl1pPr>
            <a:lvl2pPr marL="237311" indent="0">
              <a:buNone/>
              <a:defRPr sz="1632">
                <a:solidFill>
                  <a:schemeClr val="tx1"/>
                </a:solidFill>
              </a:defRPr>
            </a:lvl2pPr>
            <a:lvl3pPr marL="465971" indent="0">
              <a:buNone/>
              <a:defRPr sz="1632">
                <a:solidFill>
                  <a:schemeClr val="tx1"/>
                </a:solidFill>
              </a:defRPr>
            </a:lvl3pPr>
            <a:lvl4pPr marL="703302" indent="0">
              <a:buNone/>
              <a:defRPr sz="1632">
                <a:solidFill>
                  <a:schemeClr val="tx1"/>
                </a:solidFill>
              </a:defRPr>
            </a:lvl4pPr>
            <a:lvl5pPr marL="931968" indent="0">
              <a:buNone/>
              <a:defRPr sz="1632">
                <a:solidFill>
                  <a:schemeClr val="tx1"/>
                </a:solidFill>
              </a:defRPr>
            </a:lvl5pPr>
          </a:lstStyle>
          <a:p>
            <a:pPr lvl="0"/>
            <a:r>
              <a:rPr lang="en-US"/>
              <a:t>Click to edit text</a:t>
            </a:r>
          </a:p>
        </p:txBody>
      </p:sp>
      <p:sp>
        <p:nvSpPr>
          <p:cNvPr id="3" name="Date Placeholder 2"/>
          <p:cNvSpPr>
            <a:spLocks noGrp="1"/>
          </p:cNvSpPr>
          <p:nvPr>
            <p:ph type="dt" sz="half" idx="19"/>
          </p:nvPr>
        </p:nvSpPr>
        <p:spPr>
          <a:xfrm>
            <a:off x="2621607" y="6474108"/>
            <a:ext cx="1494383" cy="188345"/>
          </a:xfrm>
          <a:prstGeom prst="rect">
            <a:avLst/>
          </a:prstGeom>
        </p:spPr>
        <p:txBody>
          <a:bodyPr/>
          <a:lstStyle/>
          <a:p>
            <a:fld id="{CB2F6113-26C8-46B1-B8CF-8E23009C193B}" type="datetime1">
              <a:rPr lang="en-US" smtClean="0">
                <a:solidFill>
                  <a:srgbClr val="979796">
                    <a:lumMod val="40000"/>
                    <a:lumOff val="60000"/>
                  </a:srgbClr>
                </a:solidFill>
              </a:rPr>
              <a:pPr/>
              <a:t>11/20/2017</a:t>
            </a:fld>
            <a:endParaRPr lang="en-US">
              <a:solidFill>
                <a:srgbClr val="979796">
                  <a:lumMod val="40000"/>
                  <a:lumOff val="60000"/>
                </a:srgbClr>
              </a:solidFill>
            </a:endParaRPr>
          </a:p>
        </p:txBody>
      </p:sp>
      <p:sp>
        <p:nvSpPr>
          <p:cNvPr id="7" name="Footer Placeholder 6"/>
          <p:cNvSpPr>
            <a:spLocks noGrp="1"/>
          </p:cNvSpPr>
          <p:nvPr>
            <p:ph type="ftr" sz="quarter" idx="20"/>
          </p:nvPr>
        </p:nvSpPr>
        <p:spPr>
          <a:xfrm>
            <a:off x="950593" y="6474135"/>
            <a:ext cx="1671013" cy="188347"/>
          </a:xfrm>
          <a:prstGeom prst="rect">
            <a:avLst/>
          </a:prstGeom>
        </p:spPr>
        <p:txBody>
          <a:bodyPr/>
          <a:lstStyle/>
          <a:p>
            <a:r>
              <a:rPr lang="en-US">
                <a:solidFill>
                  <a:srgbClr val="979796">
                    <a:lumMod val="40000"/>
                    <a:lumOff val="60000"/>
                  </a:srgbClr>
                </a:solidFill>
              </a:rPr>
              <a:t>Microsoft confidential</a:t>
            </a:r>
          </a:p>
        </p:txBody>
      </p:sp>
      <p:sp>
        <p:nvSpPr>
          <p:cNvPr id="10" name="Slide Number Placeholder 9"/>
          <p:cNvSpPr>
            <a:spLocks noGrp="1"/>
          </p:cNvSpPr>
          <p:nvPr>
            <p:ph type="sldNum" sz="quarter" idx="21"/>
          </p:nvPr>
        </p:nvSpPr>
        <p:spPr>
          <a:xfrm>
            <a:off x="621824" y="6474106"/>
            <a:ext cx="311356" cy="188348"/>
          </a:xfrm>
          <a:prstGeom prst="rect">
            <a:avLst/>
          </a:prstGeom>
        </p:spPr>
        <p:txBody>
          <a:bodyPr/>
          <a:lstStyle/>
          <a:p>
            <a:fld id="{B6F15528-21DE-4FAA-801E-634DDDAF4B2B}" type="slidenum">
              <a:rPr lang="en-US" smtClean="0">
                <a:solidFill>
                  <a:srgbClr val="979796">
                    <a:lumMod val="40000"/>
                    <a:lumOff val="60000"/>
                  </a:srgbClr>
                </a:solidFill>
              </a:rPr>
              <a:pPr/>
              <a:t>‹#›</a:t>
            </a:fld>
            <a:endParaRPr lang="en-US">
              <a:solidFill>
                <a:srgbClr val="979796">
                  <a:lumMod val="40000"/>
                  <a:lumOff val="60000"/>
                </a:srgbClr>
              </a:solidFill>
            </a:endParaRPr>
          </a:p>
        </p:txBody>
      </p:sp>
      <p:sp>
        <p:nvSpPr>
          <p:cNvPr id="16" name="Title 15"/>
          <p:cNvSpPr>
            <a:spLocks noGrp="1"/>
          </p:cNvSpPr>
          <p:nvPr>
            <p:ph type="title" hasCustomPrompt="1"/>
          </p:nvPr>
        </p:nvSpPr>
        <p:spPr>
          <a:xfrm>
            <a:off x="621824" y="546627"/>
            <a:ext cx="11192828" cy="527357"/>
          </a:xfrm>
        </p:spPr>
        <p:txBody>
          <a:bodyPr/>
          <a:lstStyle/>
          <a:p>
            <a:r>
              <a:rPr lang="en-US"/>
              <a:t>Click to edit title</a:t>
            </a:r>
          </a:p>
        </p:txBody>
      </p:sp>
      <p:sp>
        <p:nvSpPr>
          <p:cNvPr id="20" name="Text Placeholder 2"/>
          <p:cNvSpPr>
            <a:spLocks noGrp="1"/>
          </p:cNvSpPr>
          <p:nvPr>
            <p:ph type="body" sz="quarter" idx="24" hasCustomPrompt="1"/>
          </p:nvPr>
        </p:nvSpPr>
        <p:spPr>
          <a:xfrm>
            <a:off x="10393956" y="2489126"/>
            <a:ext cx="1420696" cy="357850"/>
          </a:xfrm>
        </p:spPr>
        <p:txBody>
          <a:bodyPr/>
          <a:lstStyle>
            <a:lvl1pPr marL="0" indent="0">
              <a:buNone/>
              <a:defRPr sz="1224">
                <a:solidFill>
                  <a:schemeClr val="tx2">
                    <a:lumMod val="40000"/>
                    <a:lumOff val="60000"/>
                  </a:schemeClr>
                </a:solidFill>
              </a:defRPr>
            </a:lvl1pPr>
            <a:lvl2pPr>
              <a:defRPr sz="1224">
                <a:solidFill>
                  <a:schemeClr val="tx2">
                    <a:lumMod val="40000"/>
                    <a:lumOff val="60000"/>
                  </a:schemeClr>
                </a:solidFill>
              </a:defRPr>
            </a:lvl2pPr>
            <a:lvl3pPr>
              <a:defRPr sz="1224">
                <a:solidFill>
                  <a:schemeClr val="tx2">
                    <a:lumMod val="40000"/>
                    <a:lumOff val="60000"/>
                  </a:schemeClr>
                </a:solidFill>
              </a:defRPr>
            </a:lvl3pPr>
            <a:lvl4pPr>
              <a:defRPr sz="1224">
                <a:solidFill>
                  <a:schemeClr val="tx2">
                    <a:lumMod val="40000"/>
                    <a:lumOff val="60000"/>
                  </a:schemeClr>
                </a:solidFill>
              </a:defRPr>
            </a:lvl4pPr>
            <a:lvl5pPr marL="931968" indent="0">
              <a:buNone/>
              <a:defRPr sz="1224">
                <a:solidFill>
                  <a:schemeClr val="tx2">
                    <a:lumMod val="40000"/>
                    <a:lumOff val="60000"/>
                  </a:schemeClr>
                </a:solidFill>
              </a:defRPr>
            </a:lvl5pPr>
          </a:lstStyle>
          <a:p>
            <a:pPr lvl="0"/>
            <a:r>
              <a:rPr lang="en-US"/>
              <a:t>Click to edit text</a:t>
            </a:r>
          </a:p>
        </p:txBody>
      </p:sp>
    </p:spTree>
    <p:extLst>
      <p:ext uri="{BB962C8B-B14F-4D97-AF65-F5344CB8AC3E}">
        <p14:creationId xmlns:p14="http://schemas.microsoft.com/office/powerpoint/2010/main" val="1423997323"/>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preserve="1" userDrawn="1">
  <p:cSld name="1_Chart With Two Columns Text">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621825" y="1660147"/>
            <a:ext cx="7939049" cy="742187"/>
          </a:xfrm>
        </p:spPr>
        <p:txBody>
          <a:bodyPr/>
          <a:lstStyle>
            <a:lvl1pPr marL="0" indent="0">
              <a:buNone/>
              <a:defRPr/>
            </a:lvl1pPr>
          </a:lstStyle>
          <a:p>
            <a:r>
              <a:rPr lang="en-US"/>
              <a:t>Click to add chart</a:t>
            </a:r>
          </a:p>
        </p:txBody>
      </p:sp>
      <p:sp>
        <p:nvSpPr>
          <p:cNvPr id="16" name="Text Placeholder 13"/>
          <p:cNvSpPr>
            <a:spLocks noGrp="1"/>
          </p:cNvSpPr>
          <p:nvPr>
            <p:ph type="body" sz="quarter" idx="20" hasCustomPrompt="1"/>
          </p:nvPr>
        </p:nvSpPr>
        <p:spPr>
          <a:xfrm>
            <a:off x="621824" y="1101017"/>
            <a:ext cx="11192828" cy="414353"/>
          </a:xfrm>
        </p:spPr>
        <p:txBody>
          <a:bodyPr/>
          <a:lstStyle>
            <a:lvl1pPr marL="0" indent="0">
              <a:buNone/>
              <a:defRPr sz="1632">
                <a:solidFill>
                  <a:schemeClr val="tx1"/>
                </a:solidFill>
              </a:defRPr>
            </a:lvl1pPr>
            <a:lvl2pPr marL="237311" indent="0">
              <a:buNone/>
              <a:defRPr sz="1632">
                <a:solidFill>
                  <a:schemeClr val="tx1"/>
                </a:solidFill>
              </a:defRPr>
            </a:lvl2pPr>
            <a:lvl3pPr marL="465971" indent="0">
              <a:buNone/>
              <a:defRPr sz="1632">
                <a:solidFill>
                  <a:schemeClr val="tx1"/>
                </a:solidFill>
              </a:defRPr>
            </a:lvl3pPr>
            <a:lvl4pPr marL="703302" indent="0">
              <a:buNone/>
              <a:defRPr sz="1632">
                <a:solidFill>
                  <a:schemeClr val="tx1"/>
                </a:solidFill>
              </a:defRPr>
            </a:lvl4pPr>
            <a:lvl5pPr marL="931968" indent="0">
              <a:buNone/>
              <a:defRPr sz="1632">
                <a:solidFill>
                  <a:schemeClr val="tx1"/>
                </a:solidFill>
              </a:defRPr>
            </a:lvl5pPr>
          </a:lstStyle>
          <a:p>
            <a:pPr lvl="0"/>
            <a:r>
              <a:rPr lang="en-US"/>
              <a:t>Click to edit text</a:t>
            </a:r>
          </a:p>
        </p:txBody>
      </p:sp>
      <p:sp>
        <p:nvSpPr>
          <p:cNvPr id="2" name="Date Placeholder 1"/>
          <p:cNvSpPr>
            <a:spLocks noGrp="1"/>
          </p:cNvSpPr>
          <p:nvPr>
            <p:ph type="dt" sz="half" idx="21"/>
          </p:nvPr>
        </p:nvSpPr>
        <p:spPr>
          <a:xfrm>
            <a:off x="2621607" y="6474108"/>
            <a:ext cx="1494383" cy="188345"/>
          </a:xfrm>
          <a:prstGeom prst="rect">
            <a:avLst/>
          </a:prstGeom>
        </p:spPr>
        <p:txBody>
          <a:bodyPr/>
          <a:lstStyle/>
          <a:p>
            <a:fld id="{33904823-F956-4FEF-8469-D45BBA2EDF0A}" type="datetime1">
              <a:rPr lang="en-US" smtClean="0">
                <a:solidFill>
                  <a:srgbClr val="979796">
                    <a:lumMod val="40000"/>
                    <a:lumOff val="60000"/>
                  </a:srgbClr>
                </a:solidFill>
              </a:rPr>
              <a:pPr/>
              <a:t>11/20/2017</a:t>
            </a:fld>
            <a:endParaRPr lang="en-US">
              <a:solidFill>
                <a:srgbClr val="979796">
                  <a:lumMod val="40000"/>
                  <a:lumOff val="60000"/>
                </a:srgbClr>
              </a:solidFill>
            </a:endParaRPr>
          </a:p>
        </p:txBody>
      </p:sp>
      <p:sp>
        <p:nvSpPr>
          <p:cNvPr id="3" name="Footer Placeholder 2"/>
          <p:cNvSpPr>
            <a:spLocks noGrp="1"/>
          </p:cNvSpPr>
          <p:nvPr>
            <p:ph type="ftr" sz="quarter" idx="22"/>
          </p:nvPr>
        </p:nvSpPr>
        <p:spPr>
          <a:xfrm>
            <a:off x="950593" y="6474135"/>
            <a:ext cx="1671013" cy="188347"/>
          </a:xfrm>
          <a:prstGeom prst="rect">
            <a:avLst/>
          </a:prstGeom>
        </p:spPr>
        <p:txBody>
          <a:bodyPr/>
          <a:lstStyle/>
          <a:p>
            <a:r>
              <a:rPr lang="en-US">
                <a:solidFill>
                  <a:srgbClr val="979796">
                    <a:lumMod val="40000"/>
                    <a:lumOff val="60000"/>
                  </a:srgbClr>
                </a:solidFill>
              </a:rPr>
              <a:t>Microsoft confidential</a:t>
            </a:r>
          </a:p>
        </p:txBody>
      </p:sp>
      <p:sp>
        <p:nvSpPr>
          <p:cNvPr id="7" name="Slide Number Placeholder 6"/>
          <p:cNvSpPr>
            <a:spLocks noGrp="1"/>
          </p:cNvSpPr>
          <p:nvPr>
            <p:ph type="sldNum" sz="quarter" idx="23"/>
          </p:nvPr>
        </p:nvSpPr>
        <p:spPr>
          <a:xfrm>
            <a:off x="621824" y="6474106"/>
            <a:ext cx="311356" cy="188348"/>
          </a:xfrm>
          <a:prstGeom prst="rect">
            <a:avLst/>
          </a:prstGeom>
        </p:spPr>
        <p:txBody>
          <a:bodyPr/>
          <a:lstStyle/>
          <a:p>
            <a:fld id="{B6F15528-21DE-4FAA-801E-634DDDAF4B2B}" type="slidenum">
              <a:rPr lang="en-US" smtClean="0">
                <a:solidFill>
                  <a:srgbClr val="979796">
                    <a:lumMod val="40000"/>
                    <a:lumOff val="60000"/>
                  </a:srgbClr>
                </a:solidFill>
              </a:rPr>
              <a:pPr/>
              <a:t>‹#›</a:t>
            </a:fld>
            <a:endParaRPr lang="en-US">
              <a:solidFill>
                <a:srgbClr val="979796">
                  <a:lumMod val="40000"/>
                  <a:lumOff val="60000"/>
                </a:srgbClr>
              </a:solidFill>
            </a:endParaRPr>
          </a:p>
        </p:txBody>
      </p:sp>
      <p:sp>
        <p:nvSpPr>
          <p:cNvPr id="10" name="Title 9"/>
          <p:cNvSpPr>
            <a:spLocks noGrp="1"/>
          </p:cNvSpPr>
          <p:nvPr>
            <p:ph type="title" hasCustomPrompt="1"/>
          </p:nvPr>
        </p:nvSpPr>
        <p:spPr>
          <a:xfrm>
            <a:off x="621824" y="546627"/>
            <a:ext cx="11192828" cy="527357"/>
          </a:xfrm>
        </p:spPr>
        <p:txBody>
          <a:bodyPr/>
          <a:lstStyle/>
          <a:p>
            <a:r>
              <a:rPr lang="en-US"/>
              <a:t>Click to edit title</a:t>
            </a:r>
          </a:p>
        </p:txBody>
      </p:sp>
      <p:sp>
        <p:nvSpPr>
          <p:cNvPr id="21" name="Text Placeholder 24"/>
          <p:cNvSpPr>
            <a:spLocks noGrp="1"/>
          </p:cNvSpPr>
          <p:nvPr>
            <p:ph type="body" sz="quarter" idx="25" hasCustomPrompt="1"/>
          </p:nvPr>
        </p:nvSpPr>
        <p:spPr>
          <a:xfrm>
            <a:off x="5512210" y="1594998"/>
            <a:ext cx="3048663" cy="1480710"/>
          </a:xfrm>
        </p:spPr>
        <p:txBody>
          <a:bodyPr/>
          <a:lstStyle>
            <a:lvl1pPr marL="0" indent="0">
              <a:lnSpc>
                <a:spcPct val="105000"/>
              </a:lnSpc>
              <a:buNone/>
              <a:defRPr>
                <a:solidFill>
                  <a:schemeClr val="accent1"/>
                </a:solidFill>
              </a:defRPr>
            </a:lvl1pPr>
            <a:lvl2pPr marL="0" indent="0">
              <a:buNone/>
              <a:defRPr sz="1632"/>
            </a:lvl2pPr>
            <a:lvl3pPr marL="388318" indent="-155323">
              <a:defRPr sz="1632"/>
            </a:lvl3pPr>
            <a:lvl4pPr marL="625630" indent="-155323">
              <a:defRPr sz="1632"/>
            </a:lvl4pPr>
            <a:lvl5pPr marL="854308" indent="-155323">
              <a:defRPr sz="1632"/>
            </a:lvl5pPr>
          </a:lstStyle>
          <a:p>
            <a:pPr lvl="0"/>
            <a:r>
              <a:rPr lang="en-US"/>
              <a:t>Click to edit text</a:t>
            </a:r>
          </a:p>
        </p:txBody>
      </p:sp>
      <p:sp>
        <p:nvSpPr>
          <p:cNvPr id="22" name="Text Placeholder 21"/>
          <p:cNvSpPr>
            <a:spLocks noGrp="1"/>
          </p:cNvSpPr>
          <p:nvPr>
            <p:ph type="body" sz="quarter" idx="26" hasCustomPrompt="1"/>
          </p:nvPr>
        </p:nvSpPr>
        <p:spPr>
          <a:xfrm>
            <a:off x="5512210" y="1942190"/>
            <a:ext cx="3048663"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23" name="Text Placeholder 24"/>
          <p:cNvSpPr>
            <a:spLocks noGrp="1"/>
          </p:cNvSpPr>
          <p:nvPr>
            <p:ph type="body" sz="quarter" idx="27" hasCustomPrompt="1"/>
          </p:nvPr>
        </p:nvSpPr>
        <p:spPr>
          <a:xfrm>
            <a:off x="8765990" y="1594998"/>
            <a:ext cx="3048663" cy="1480710"/>
          </a:xfrm>
        </p:spPr>
        <p:txBody>
          <a:bodyPr/>
          <a:lstStyle>
            <a:lvl1pPr marL="0" indent="0">
              <a:lnSpc>
                <a:spcPct val="105000"/>
              </a:lnSpc>
              <a:buNone/>
              <a:defRPr>
                <a:solidFill>
                  <a:schemeClr val="accent1"/>
                </a:solidFill>
              </a:defRPr>
            </a:lvl1pPr>
            <a:lvl2pPr marL="0" indent="0">
              <a:buNone/>
              <a:defRPr sz="1632"/>
            </a:lvl2pPr>
            <a:lvl3pPr marL="388318" indent="-155323">
              <a:defRPr sz="1632"/>
            </a:lvl3pPr>
            <a:lvl4pPr marL="625630" indent="-155323">
              <a:defRPr sz="1632"/>
            </a:lvl4pPr>
            <a:lvl5pPr marL="854308" indent="-155323">
              <a:defRPr sz="1632"/>
            </a:lvl5pPr>
          </a:lstStyle>
          <a:p>
            <a:pPr lvl="0"/>
            <a:r>
              <a:rPr lang="en-US"/>
              <a:t>Click to edit text</a:t>
            </a:r>
          </a:p>
        </p:txBody>
      </p:sp>
      <p:sp>
        <p:nvSpPr>
          <p:cNvPr id="24" name="Text Placeholder 21"/>
          <p:cNvSpPr>
            <a:spLocks noGrp="1"/>
          </p:cNvSpPr>
          <p:nvPr>
            <p:ph type="body" sz="quarter" idx="28" hasCustomPrompt="1"/>
          </p:nvPr>
        </p:nvSpPr>
        <p:spPr>
          <a:xfrm>
            <a:off x="8768150" y="1942190"/>
            <a:ext cx="3048663"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27" name="Text Placeholder 2"/>
          <p:cNvSpPr>
            <a:spLocks noGrp="1"/>
          </p:cNvSpPr>
          <p:nvPr>
            <p:ph type="body" sz="quarter" idx="24" hasCustomPrompt="1"/>
          </p:nvPr>
        </p:nvSpPr>
        <p:spPr>
          <a:xfrm>
            <a:off x="8768157" y="5453167"/>
            <a:ext cx="3048662" cy="357850"/>
          </a:xfrm>
        </p:spPr>
        <p:txBody>
          <a:bodyPr/>
          <a:lstStyle>
            <a:lvl1pPr marL="0" indent="0">
              <a:buNone/>
              <a:defRPr sz="1224">
                <a:solidFill>
                  <a:schemeClr val="tx2">
                    <a:lumMod val="40000"/>
                    <a:lumOff val="60000"/>
                  </a:schemeClr>
                </a:solidFill>
              </a:defRPr>
            </a:lvl1pPr>
            <a:lvl2pPr>
              <a:defRPr sz="1224">
                <a:solidFill>
                  <a:schemeClr val="tx2">
                    <a:lumMod val="40000"/>
                    <a:lumOff val="60000"/>
                  </a:schemeClr>
                </a:solidFill>
              </a:defRPr>
            </a:lvl2pPr>
            <a:lvl3pPr>
              <a:defRPr sz="1224">
                <a:solidFill>
                  <a:schemeClr val="tx2">
                    <a:lumMod val="40000"/>
                    <a:lumOff val="60000"/>
                  </a:schemeClr>
                </a:solidFill>
              </a:defRPr>
            </a:lvl3pPr>
            <a:lvl4pPr>
              <a:defRPr sz="1224">
                <a:solidFill>
                  <a:schemeClr val="tx2">
                    <a:lumMod val="40000"/>
                    <a:lumOff val="60000"/>
                  </a:schemeClr>
                </a:solidFill>
              </a:defRPr>
            </a:lvl4pPr>
            <a:lvl5pPr marL="931968" indent="0">
              <a:buNone/>
              <a:defRPr sz="1224">
                <a:solidFill>
                  <a:schemeClr val="tx2">
                    <a:lumMod val="40000"/>
                    <a:lumOff val="60000"/>
                  </a:schemeClr>
                </a:solidFill>
              </a:defRPr>
            </a:lvl5pPr>
          </a:lstStyle>
          <a:p>
            <a:pPr lvl="0"/>
            <a:r>
              <a:rPr lang="en-US"/>
              <a:t>Click to edit text</a:t>
            </a:r>
          </a:p>
        </p:txBody>
      </p:sp>
    </p:spTree>
    <p:extLst>
      <p:ext uri="{BB962C8B-B14F-4D97-AF65-F5344CB8AC3E}">
        <p14:creationId xmlns:p14="http://schemas.microsoft.com/office/powerpoint/2010/main" val="3355686224"/>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reserve="1" userDrawn="1">
  <p:cSld name="1_Chart With Subcharts">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621824" y="1657988"/>
            <a:ext cx="11192828" cy="742187"/>
          </a:xfrm>
        </p:spPr>
        <p:txBody>
          <a:bodyPr/>
          <a:lstStyle>
            <a:lvl1pPr marL="0" indent="0">
              <a:buNone/>
              <a:defRPr/>
            </a:lvl1pPr>
          </a:lstStyle>
          <a:p>
            <a:r>
              <a:rPr lang="en-US"/>
              <a:t>Click to add chart</a:t>
            </a:r>
          </a:p>
        </p:txBody>
      </p:sp>
      <p:sp>
        <p:nvSpPr>
          <p:cNvPr id="16" name="Chart Placeholder 8"/>
          <p:cNvSpPr>
            <a:spLocks noGrp="1"/>
          </p:cNvSpPr>
          <p:nvPr>
            <p:ph type="chart" sz="quarter" idx="19" hasCustomPrompt="1"/>
          </p:nvPr>
        </p:nvSpPr>
        <p:spPr>
          <a:xfrm>
            <a:off x="5514368" y="1657989"/>
            <a:ext cx="4673177" cy="742187"/>
          </a:xfrm>
        </p:spPr>
        <p:txBody>
          <a:bodyPr/>
          <a:lstStyle>
            <a:lvl1pPr marL="0" indent="0">
              <a:buNone/>
              <a:defRPr/>
            </a:lvl1pPr>
          </a:lstStyle>
          <a:p>
            <a:r>
              <a:rPr lang="en-US"/>
              <a:t>Click to add chart</a:t>
            </a:r>
          </a:p>
        </p:txBody>
      </p:sp>
      <p:sp>
        <p:nvSpPr>
          <p:cNvPr id="17" name="Chart Placeholder 8"/>
          <p:cNvSpPr>
            <a:spLocks noGrp="1"/>
          </p:cNvSpPr>
          <p:nvPr>
            <p:ph type="chart" sz="quarter" idx="20" hasCustomPrompt="1"/>
          </p:nvPr>
        </p:nvSpPr>
        <p:spPr>
          <a:xfrm>
            <a:off x="5514368" y="4020583"/>
            <a:ext cx="4673177" cy="742187"/>
          </a:xfrm>
        </p:spPr>
        <p:txBody>
          <a:bodyPr/>
          <a:lstStyle>
            <a:lvl1pPr marL="0" indent="0">
              <a:buNone/>
              <a:defRPr/>
            </a:lvl1pPr>
          </a:lstStyle>
          <a:p>
            <a:r>
              <a:rPr lang="en-US"/>
              <a:t>Click to add chart</a:t>
            </a:r>
          </a:p>
        </p:txBody>
      </p:sp>
      <p:sp>
        <p:nvSpPr>
          <p:cNvPr id="20" name="Text Placeholder 13"/>
          <p:cNvSpPr>
            <a:spLocks noGrp="1"/>
          </p:cNvSpPr>
          <p:nvPr>
            <p:ph type="body" sz="quarter" idx="17" hasCustomPrompt="1"/>
          </p:nvPr>
        </p:nvSpPr>
        <p:spPr>
          <a:xfrm>
            <a:off x="621824" y="1101017"/>
            <a:ext cx="11192828" cy="414353"/>
          </a:xfrm>
        </p:spPr>
        <p:txBody>
          <a:bodyPr/>
          <a:lstStyle>
            <a:lvl1pPr marL="0" indent="0">
              <a:buNone/>
              <a:defRPr sz="1632">
                <a:solidFill>
                  <a:schemeClr val="tx1"/>
                </a:solidFill>
              </a:defRPr>
            </a:lvl1pPr>
            <a:lvl2pPr marL="237311" indent="0">
              <a:buNone/>
              <a:defRPr sz="1632">
                <a:solidFill>
                  <a:schemeClr val="tx1"/>
                </a:solidFill>
              </a:defRPr>
            </a:lvl2pPr>
            <a:lvl3pPr marL="465971" indent="0">
              <a:buNone/>
              <a:defRPr sz="1632">
                <a:solidFill>
                  <a:schemeClr val="tx1"/>
                </a:solidFill>
              </a:defRPr>
            </a:lvl3pPr>
            <a:lvl4pPr marL="703302" indent="0">
              <a:buNone/>
              <a:defRPr sz="1632">
                <a:solidFill>
                  <a:schemeClr val="tx1"/>
                </a:solidFill>
              </a:defRPr>
            </a:lvl4pPr>
            <a:lvl5pPr marL="931968" indent="0">
              <a:buNone/>
              <a:defRPr sz="1632">
                <a:solidFill>
                  <a:schemeClr val="tx1"/>
                </a:solidFill>
              </a:defRPr>
            </a:lvl5pPr>
          </a:lstStyle>
          <a:p>
            <a:pPr lvl="0"/>
            <a:r>
              <a:rPr lang="en-US"/>
              <a:t>Click to edit text</a:t>
            </a:r>
          </a:p>
        </p:txBody>
      </p:sp>
      <p:sp>
        <p:nvSpPr>
          <p:cNvPr id="2" name="Date Placeholder 1"/>
          <p:cNvSpPr>
            <a:spLocks noGrp="1"/>
          </p:cNvSpPr>
          <p:nvPr>
            <p:ph type="dt" sz="half" idx="21"/>
          </p:nvPr>
        </p:nvSpPr>
        <p:spPr>
          <a:xfrm>
            <a:off x="2621607" y="6474108"/>
            <a:ext cx="1494383" cy="188345"/>
          </a:xfrm>
          <a:prstGeom prst="rect">
            <a:avLst/>
          </a:prstGeom>
        </p:spPr>
        <p:txBody>
          <a:bodyPr/>
          <a:lstStyle/>
          <a:p>
            <a:fld id="{CB6048A6-FC20-40E6-854A-6CC4830421C3}" type="datetime1">
              <a:rPr lang="en-US" smtClean="0">
                <a:solidFill>
                  <a:srgbClr val="979796">
                    <a:lumMod val="40000"/>
                    <a:lumOff val="60000"/>
                  </a:srgbClr>
                </a:solidFill>
              </a:rPr>
              <a:pPr/>
              <a:t>11/20/2017</a:t>
            </a:fld>
            <a:endParaRPr lang="en-US">
              <a:solidFill>
                <a:srgbClr val="979796">
                  <a:lumMod val="40000"/>
                  <a:lumOff val="60000"/>
                </a:srgbClr>
              </a:solidFill>
            </a:endParaRPr>
          </a:p>
        </p:txBody>
      </p:sp>
      <p:sp>
        <p:nvSpPr>
          <p:cNvPr id="3" name="Footer Placeholder 2"/>
          <p:cNvSpPr>
            <a:spLocks noGrp="1"/>
          </p:cNvSpPr>
          <p:nvPr>
            <p:ph type="ftr" sz="quarter" idx="22"/>
          </p:nvPr>
        </p:nvSpPr>
        <p:spPr>
          <a:xfrm>
            <a:off x="950593" y="6474135"/>
            <a:ext cx="1671013" cy="188347"/>
          </a:xfrm>
          <a:prstGeom prst="rect">
            <a:avLst/>
          </a:prstGeom>
        </p:spPr>
        <p:txBody>
          <a:bodyPr/>
          <a:lstStyle/>
          <a:p>
            <a:r>
              <a:rPr lang="en-US">
                <a:solidFill>
                  <a:srgbClr val="979796">
                    <a:lumMod val="40000"/>
                    <a:lumOff val="60000"/>
                  </a:srgbClr>
                </a:solidFill>
              </a:rPr>
              <a:t>Microsoft confidential</a:t>
            </a:r>
          </a:p>
        </p:txBody>
      </p:sp>
      <p:sp>
        <p:nvSpPr>
          <p:cNvPr id="7" name="Slide Number Placeholder 6"/>
          <p:cNvSpPr>
            <a:spLocks noGrp="1"/>
          </p:cNvSpPr>
          <p:nvPr>
            <p:ph type="sldNum" sz="quarter" idx="23"/>
          </p:nvPr>
        </p:nvSpPr>
        <p:spPr>
          <a:xfrm>
            <a:off x="621824" y="6474106"/>
            <a:ext cx="311356" cy="188348"/>
          </a:xfrm>
          <a:prstGeom prst="rect">
            <a:avLst/>
          </a:prstGeom>
        </p:spPr>
        <p:txBody>
          <a:bodyPr/>
          <a:lstStyle/>
          <a:p>
            <a:fld id="{B6F15528-21DE-4FAA-801E-634DDDAF4B2B}" type="slidenum">
              <a:rPr lang="en-US" smtClean="0">
                <a:solidFill>
                  <a:srgbClr val="979796">
                    <a:lumMod val="40000"/>
                    <a:lumOff val="60000"/>
                  </a:srgbClr>
                </a:solidFill>
              </a:rPr>
              <a:pPr/>
              <a:t>‹#›</a:t>
            </a:fld>
            <a:endParaRPr lang="en-US">
              <a:solidFill>
                <a:srgbClr val="979796">
                  <a:lumMod val="40000"/>
                  <a:lumOff val="60000"/>
                </a:srgbClr>
              </a:solidFill>
            </a:endParaRPr>
          </a:p>
        </p:txBody>
      </p:sp>
      <p:sp>
        <p:nvSpPr>
          <p:cNvPr id="10" name="Title 9"/>
          <p:cNvSpPr>
            <a:spLocks noGrp="1"/>
          </p:cNvSpPr>
          <p:nvPr>
            <p:ph type="title" hasCustomPrompt="1"/>
          </p:nvPr>
        </p:nvSpPr>
        <p:spPr>
          <a:xfrm>
            <a:off x="621824" y="546627"/>
            <a:ext cx="11192828" cy="527357"/>
          </a:xfrm>
        </p:spPr>
        <p:txBody>
          <a:bodyPr/>
          <a:lstStyle/>
          <a:p>
            <a:r>
              <a:rPr lang="en-US"/>
              <a:t>Click to edit title</a:t>
            </a:r>
          </a:p>
        </p:txBody>
      </p:sp>
      <p:sp>
        <p:nvSpPr>
          <p:cNvPr id="23" name="Text Placeholder 2"/>
          <p:cNvSpPr>
            <a:spLocks noGrp="1"/>
          </p:cNvSpPr>
          <p:nvPr>
            <p:ph type="body" sz="quarter" idx="24" hasCustomPrompt="1"/>
          </p:nvPr>
        </p:nvSpPr>
        <p:spPr>
          <a:xfrm>
            <a:off x="10393956" y="1657987"/>
            <a:ext cx="1420696" cy="357850"/>
          </a:xfrm>
        </p:spPr>
        <p:txBody>
          <a:bodyPr/>
          <a:lstStyle>
            <a:lvl1pPr marL="0" indent="0">
              <a:buNone/>
              <a:defRPr sz="1224">
                <a:solidFill>
                  <a:schemeClr val="tx2">
                    <a:lumMod val="40000"/>
                    <a:lumOff val="60000"/>
                  </a:schemeClr>
                </a:solidFill>
              </a:defRPr>
            </a:lvl1pPr>
            <a:lvl2pPr>
              <a:defRPr sz="1224">
                <a:solidFill>
                  <a:schemeClr val="tx2">
                    <a:lumMod val="40000"/>
                    <a:lumOff val="60000"/>
                  </a:schemeClr>
                </a:solidFill>
              </a:defRPr>
            </a:lvl2pPr>
            <a:lvl3pPr>
              <a:defRPr sz="1224">
                <a:solidFill>
                  <a:schemeClr val="tx2">
                    <a:lumMod val="40000"/>
                    <a:lumOff val="60000"/>
                  </a:schemeClr>
                </a:solidFill>
              </a:defRPr>
            </a:lvl3pPr>
            <a:lvl4pPr>
              <a:defRPr sz="1224">
                <a:solidFill>
                  <a:schemeClr val="tx2">
                    <a:lumMod val="40000"/>
                    <a:lumOff val="60000"/>
                  </a:schemeClr>
                </a:solidFill>
              </a:defRPr>
            </a:lvl4pPr>
            <a:lvl5pPr marL="931968" indent="0">
              <a:buNone/>
              <a:defRPr sz="1224">
                <a:solidFill>
                  <a:schemeClr val="tx2">
                    <a:lumMod val="40000"/>
                    <a:lumOff val="60000"/>
                  </a:schemeClr>
                </a:solidFill>
              </a:defRPr>
            </a:lvl5pPr>
          </a:lstStyle>
          <a:p>
            <a:pPr lvl="0"/>
            <a:r>
              <a:rPr lang="en-US"/>
              <a:t>Click to edit text</a:t>
            </a:r>
          </a:p>
        </p:txBody>
      </p:sp>
    </p:spTree>
    <p:extLst>
      <p:ext uri="{BB962C8B-B14F-4D97-AF65-F5344CB8AC3E}">
        <p14:creationId xmlns:p14="http://schemas.microsoft.com/office/powerpoint/2010/main" val="356710927"/>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preserve="1" userDrawn="1">
  <p:cSld name="1_Table">
    <p:spTree>
      <p:nvGrpSpPr>
        <p:cNvPr id="1" name=""/>
        <p:cNvGrpSpPr/>
        <p:nvPr/>
      </p:nvGrpSpPr>
      <p:grpSpPr>
        <a:xfrm>
          <a:off x="0" y="0"/>
          <a:ext cx="0" cy="0"/>
          <a:chOff x="0" y="0"/>
          <a:chExt cx="0" cy="0"/>
        </a:xfrm>
      </p:grpSpPr>
      <p:sp>
        <p:nvSpPr>
          <p:cNvPr id="7" name="Table Placeholder 6"/>
          <p:cNvSpPr>
            <a:spLocks noGrp="1"/>
          </p:cNvSpPr>
          <p:nvPr>
            <p:ph type="tbl" sz="quarter" idx="14" hasCustomPrompt="1"/>
          </p:nvPr>
        </p:nvSpPr>
        <p:spPr>
          <a:xfrm>
            <a:off x="621824" y="1657966"/>
            <a:ext cx="11192828" cy="742187"/>
          </a:xfrm>
        </p:spPr>
        <p:txBody>
          <a:bodyPr/>
          <a:lstStyle>
            <a:lvl1pPr marL="0" indent="0">
              <a:buNone/>
              <a:defRPr/>
            </a:lvl1pPr>
          </a:lstStyle>
          <a:p>
            <a:r>
              <a:rPr lang="en-US"/>
              <a:t>Click to add table</a:t>
            </a:r>
          </a:p>
        </p:txBody>
      </p:sp>
      <p:sp>
        <p:nvSpPr>
          <p:cNvPr id="12" name="Text Placeholder 13"/>
          <p:cNvSpPr>
            <a:spLocks noGrp="1"/>
          </p:cNvSpPr>
          <p:nvPr>
            <p:ph type="body" sz="quarter" idx="17" hasCustomPrompt="1"/>
          </p:nvPr>
        </p:nvSpPr>
        <p:spPr>
          <a:xfrm>
            <a:off x="621824" y="1101017"/>
            <a:ext cx="11192828" cy="414353"/>
          </a:xfrm>
        </p:spPr>
        <p:txBody>
          <a:bodyPr/>
          <a:lstStyle>
            <a:lvl1pPr marL="0" indent="0">
              <a:buNone/>
              <a:defRPr sz="1632">
                <a:solidFill>
                  <a:schemeClr val="tx1"/>
                </a:solidFill>
              </a:defRPr>
            </a:lvl1pPr>
            <a:lvl2pPr marL="237311" indent="0">
              <a:buNone/>
              <a:defRPr sz="1632">
                <a:solidFill>
                  <a:schemeClr val="tx1"/>
                </a:solidFill>
              </a:defRPr>
            </a:lvl2pPr>
            <a:lvl3pPr marL="465971" indent="0">
              <a:buNone/>
              <a:defRPr sz="1632">
                <a:solidFill>
                  <a:schemeClr val="tx1"/>
                </a:solidFill>
              </a:defRPr>
            </a:lvl3pPr>
            <a:lvl4pPr marL="703302" indent="0">
              <a:buNone/>
              <a:defRPr sz="1632">
                <a:solidFill>
                  <a:schemeClr val="tx1"/>
                </a:solidFill>
              </a:defRPr>
            </a:lvl4pPr>
            <a:lvl5pPr marL="931968" indent="0">
              <a:buNone/>
              <a:defRPr sz="1632">
                <a:solidFill>
                  <a:schemeClr val="tx1"/>
                </a:solidFill>
              </a:defRPr>
            </a:lvl5pPr>
          </a:lstStyle>
          <a:p>
            <a:pPr lvl="0"/>
            <a:r>
              <a:rPr lang="en-US"/>
              <a:t>Click to edit text</a:t>
            </a:r>
          </a:p>
        </p:txBody>
      </p:sp>
      <p:sp>
        <p:nvSpPr>
          <p:cNvPr id="10" name="Date Placeholder 9"/>
          <p:cNvSpPr>
            <a:spLocks noGrp="1"/>
          </p:cNvSpPr>
          <p:nvPr>
            <p:ph type="dt" sz="half" idx="18"/>
          </p:nvPr>
        </p:nvSpPr>
        <p:spPr>
          <a:xfrm>
            <a:off x="2621607" y="6474108"/>
            <a:ext cx="1494383" cy="188345"/>
          </a:xfrm>
          <a:prstGeom prst="rect">
            <a:avLst/>
          </a:prstGeom>
        </p:spPr>
        <p:txBody>
          <a:bodyPr/>
          <a:lstStyle/>
          <a:p>
            <a:fld id="{3ACE86ED-94AD-4261-8BCB-00AB08A0733F}" type="datetime1">
              <a:rPr lang="en-US" smtClean="0">
                <a:solidFill>
                  <a:srgbClr val="979796">
                    <a:lumMod val="40000"/>
                    <a:lumOff val="60000"/>
                  </a:srgbClr>
                </a:solidFill>
              </a:rPr>
              <a:pPr/>
              <a:t>11/20/2017</a:t>
            </a:fld>
            <a:endParaRPr lang="en-US">
              <a:solidFill>
                <a:srgbClr val="979796">
                  <a:lumMod val="40000"/>
                  <a:lumOff val="60000"/>
                </a:srgbClr>
              </a:solidFill>
            </a:endParaRPr>
          </a:p>
        </p:txBody>
      </p:sp>
      <p:sp>
        <p:nvSpPr>
          <p:cNvPr id="13" name="Footer Placeholder 12"/>
          <p:cNvSpPr>
            <a:spLocks noGrp="1"/>
          </p:cNvSpPr>
          <p:nvPr>
            <p:ph type="ftr" sz="quarter" idx="19"/>
          </p:nvPr>
        </p:nvSpPr>
        <p:spPr>
          <a:xfrm>
            <a:off x="950593" y="6474135"/>
            <a:ext cx="1671013" cy="188347"/>
          </a:xfrm>
          <a:prstGeom prst="rect">
            <a:avLst/>
          </a:prstGeom>
        </p:spPr>
        <p:txBody>
          <a:bodyPr/>
          <a:lstStyle/>
          <a:p>
            <a:r>
              <a:rPr lang="en-US">
                <a:solidFill>
                  <a:srgbClr val="979796">
                    <a:lumMod val="40000"/>
                    <a:lumOff val="60000"/>
                  </a:srgbClr>
                </a:solidFill>
              </a:rPr>
              <a:t>Microsoft confidential</a:t>
            </a:r>
          </a:p>
        </p:txBody>
      </p:sp>
      <p:sp>
        <p:nvSpPr>
          <p:cNvPr id="14" name="Slide Number Placeholder 13"/>
          <p:cNvSpPr>
            <a:spLocks noGrp="1"/>
          </p:cNvSpPr>
          <p:nvPr>
            <p:ph type="sldNum" sz="quarter" idx="20"/>
          </p:nvPr>
        </p:nvSpPr>
        <p:spPr>
          <a:xfrm>
            <a:off x="621824" y="6474106"/>
            <a:ext cx="311356" cy="188348"/>
          </a:xfrm>
          <a:prstGeom prst="rect">
            <a:avLst/>
          </a:prstGeom>
        </p:spPr>
        <p:txBody>
          <a:bodyPr/>
          <a:lstStyle/>
          <a:p>
            <a:fld id="{B6F15528-21DE-4FAA-801E-634DDDAF4B2B}" type="slidenum">
              <a:rPr lang="en-US" smtClean="0">
                <a:solidFill>
                  <a:srgbClr val="979796">
                    <a:lumMod val="40000"/>
                    <a:lumOff val="60000"/>
                  </a:srgbClr>
                </a:solidFill>
              </a:rPr>
              <a:pPr/>
              <a:t>‹#›</a:t>
            </a:fld>
            <a:endParaRPr lang="en-US">
              <a:solidFill>
                <a:srgbClr val="979796">
                  <a:lumMod val="40000"/>
                  <a:lumOff val="60000"/>
                </a:srgbClr>
              </a:solidFill>
            </a:endParaRPr>
          </a:p>
        </p:txBody>
      </p:sp>
      <p:sp>
        <p:nvSpPr>
          <p:cNvPr id="15" name="Title 14"/>
          <p:cNvSpPr>
            <a:spLocks noGrp="1"/>
          </p:cNvSpPr>
          <p:nvPr>
            <p:ph type="title" hasCustomPrompt="1"/>
          </p:nvPr>
        </p:nvSpPr>
        <p:spPr>
          <a:xfrm>
            <a:off x="621824" y="546627"/>
            <a:ext cx="11192828" cy="527357"/>
          </a:xfrm>
        </p:spPr>
        <p:txBody>
          <a:bodyPr/>
          <a:lstStyle/>
          <a:p>
            <a:r>
              <a:rPr lang="en-US"/>
              <a:t>Click to edit title</a:t>
            </a:r>
          </a:p>
        </p:txBody>
      </p:sp>
    </p:spTree>
    <p:extLst>
      <p:ext uri="{BB962C8B-B14F-4D97-AF65-F5344CB8AC3E}">
        <p14:creationId xmlns:p14="http://schemas.microsoft.com/office/powerpoint/2010/main" val="92697388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Blank ">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28598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userDrawn="1">
  <p:cSld name="1_Two Graphics">
    <p:spTree>
      <p:nvGrpSpPr>
        <p:cNvPr id="1" name=""/>
        <p:cNvGrpSpPr/>
        <p:nvPr/>
      </p:nvGrpSpPr>
      <p:grpSpPr>
        <a:xfrm>
          <a:off x="0" y="0"/>
          <a:ext cx="0" cy="0"/>
          <a:chOff x="0" y="0"/>
          <a:chExt cx="0" cy="0"/>
        </a:xfrm>
      </p:grpSpPr>
      <p:sp>
        <p:nvSpPr>
          <p:cNvPr id="10" name="Content Placeholder 9"/>
          <p:cNvSpPr>
            <a:spLocks noGrp="1"/>
          </p:cNvSpPr>
          <p:nvPr>
            <p:ph sz="quarter" idx="18" hasCustomPrompt="1"/>
          </p:nvPr>
        </p:nvSpPr>
        <p:spPr>
          <a:xfrm>
            <a:off x="621834" y="2489127"/>
            <a:ext cx="6302444" cy="3631108"/>
          </a:xfrm>
          <a:solidFill>
            <a:schemeClr val="accent3"/>
          </a:solidFill>
        </p:spPr>
        <p:txBody>
          <a:bodyPr anchor="ctr" anchorCtr="0">
            <a:normAutofit/>
          </a:bodyPr>
          <a:lstStyle>
            <a:lvl1pPr marL="0" indent="0" algn="ctr">
              <a:buNone/>
              <a:defRPr sz="1904">
                <a:solidFill>
                  <a:schemeClr val="tx2"/>
                </a:solidFill>
              </a:defRPr>
            </a:lvl1pPr>
          </a:lstStyle>
          <a:p>
            <a:pPr lvl="0"/>
            <a:r>
              <a:rPr lang="en-US"/>
              <a:t>Click to place graphic/photo</a:t>
            </a:r>
          </a:p>
        </p:txBody>
      </p:sp>
      <p:sp>
        <p:nvSpPr>
          <p:cNvPr id="17" name="Text Placeholder 13"/>
          <p:cNvSpPr>
            <a:spLocks noGrp="1"/>
          </p:cNvSpPr>
          <p:nvPr>
            <p:ph type="body" sz="quarter" idx="17" hasCustomPrompt="1"/>
          </p:nvPr>
        </p:nvSpPr>
        <p:spPr>
          <a:xfrm>
            <a:off x="621824" y="1101017"/>
            <a:ext cx="11192828" cy="414353"/>
          </a:xfrm>
        </p:spPr>
        <p:txBody>
          <a:bodyPr/>
          <a:lstStyle>
            <a:lvl1pPr marL="0" indent="0">
              <a:buNone/>
              <a:defRPr sz="1632">
                <a:solidFill>
                  <a:schemeClr val="tx1"/>
                </a:solidFill>
              </a:defRPr>
            </a:lvl1pPr>
            <a:lvl2pPr marL="237311" indent="0">
              <a:buNone/>
              <a:defRPr sz="1632">
                <a:solidFill>
                  <a:schemeClr val="tx1"/>
                </a:solidFill>
              </a:defRPr>
            </a:lvl2pPr>
            <a:lvl3pPr marL="465971" indent="0">
              <a:buNone/>
              <a:defRPr sz="1632">
                <a:solidFill>
                  <a:schemeClr val="tx1"/>
                </a:solidFill>
              </a:defRPr>
            </a:lvl3pPr>
            <a:lvl4pPr marL="703302" indent="0">
              <a:buNone/>
              <a:defRPr sz="1632">
                <a:solidFill>
                  <a:schemeClr val="tx1"/>
                </a:solidFill>
              </a:defRPr>
            </a:lvl4pPr>
            <a:lvl5pPr marL="931968" indent="0">
              <a:buNone/>
              <a:defRPr sz="1632">
                <a:solidFill>
                  <a:schemeClr val="tx1"/>
                </a:solidFill>
              </a:defRPr>
            </a:lvl5pPr>
          </a:lstStyle>
          <a:p>
            <a:pPr lvl="0"/>
            <a:r>
              <a:rPr lang="en-US"/>
              <a:t>Click to edit text</a:t>
            </a:r>
          </a:p>
        </p:txBody>
      </p:sp>
      <p:sp>
        <p:nvSpPr>
          <p:cNvPr id="9" name="Date Placeholder 8"/>
          <p:cNvSpPr>
            <a:spLocks noGrp="1"/>
          </p:cNvSpPr>
          <p:nvPr>
            <p:ph type="dt" sz="half" idx="22"/>
          </p:nvPr>
        </p:nvSpPr>
        <p:spPr>
          <a:xfrm>
            <a:off x="2621607" y="6474108"/>
            <a:ext cx="1494383" cy="188345"/>
          </a:xfrm>
          <a:prstGeom prst="rect">
            <a:avLst/>
          </a:prstGeom>
        </p:spPr>
        <p:txBody>
          <a:bodyPr/>
          <a:lstStyle/>
          <a:p>
            <a:fld id="{A3501021-DE58-4270-A322-B9EF99C683FE}" type="datetime1">
              <a:rPr lang="en-US" smtClean="0">
                <a:solidFill>
                  <a:srgbClr val="979796">
                    <a:lumMod val="40000"/>
                    <a:lumOff val="60000"/>
                  </a:srgbClr>
                </a:solidFill>
              </a:rPr>
              <a:pPr/>
              <a:t>11/20/2017</a:t>
            </a:fld>
            <a:endParaRPr lang="en-US">
              <a:solidFill>
                <a:srgbClr val="979796">
                  <a:lumMod val="40000"/>
                  <a:lumOff val="60000"/>
                </a:srgbClr>
              </a:solidFill>
            </a:endParaRPr>
          </a:p>
        </p:txBody>
      </p:sp>
      <p:sp>
        <p:nvSpPr>
          <p:cNvPr id="18" name="Footer Placeholder 17"/>
          <p:cNvSpPr>
            <a:spLocks noGrp="1"/>
          </p:cNvSpPr>
          <p:nvPr>
            <p:ph type="ftr" sz="quarter" idx="23"/>
          </p:nvPr>
        </p:nvSpPr>
        <p:spPr>
          <a:xfrm>
            <a:off x="950593" y="6474135"/>
            <a:ext cx="1671013" cy="188347"/>
          </a:xfrm>
          <a:prstGeom prst="rect">
            <a:avLst/>
          </a:prstGeom>
        </p:spPr>
        <p:txBody>
          <a:bodyPr/>
          <a:lstStyle/>
          <a:p>
            <a:r>
              <a:rPr lang="en-US">
                <a:solidFill>
                  <a:srgbClr val="979796">
                    <a:lumMod val="40000"/>
                    <a:lumOff val="60000"/>
                  </a:srgbClr>
                </a:solidFill>
              </a:rPr>
              <a:t>Microsoft confidential</a:t>
            </a:r>
          </a:p>
        </p:txBody>
      </p:sp>
      <p:sp>
        <p:nvSpPr>
          <p:cNvPr id="19" name="Slide Number Placeholder 18"/>
          <p:cNvSpPr>
            <a:spLocks noGrp="1"/>
          </p:cNvSpPr>
          <p:nvPr>
            <p:ph type="sldNum" sz="quarter" idx="24"/>
          </p:nvPr>
        </p:nvSpPr>
        <p:spPr>
          <a:xfrm>
            <a:off x="621824" y="6474106"/>
            <a:ext cx="311356" cy="188348"/>
          </a:xfrm>
          <a:prstGeom prst="rect">
            <a:avLst/>
          </a:prstGeom>
        </p:spPr>
        <p:txBody>
          <a:bodyPr/>
          <a:lstStyle/>
          <a:p>
            <a:fld id="{B6F15528-21DE-4FAA-801E-634DDDAF4B2B}" type="slidenum">
              <a:rPr lang="en-US" smtClean="0">
                <a:solidFill>
                  <a:srgbClr val="979796">
                    <a:lumMod val="40000"/>
                    <a:lumOff val="60000"/>
                  </a:srgbClr>
                </a:solidFill>
              </a:rPr>
              <a:pPr/>
              <a:t>‹#›</a:t>
            </a:fld>
            <a:endParaRPr lang="en-US">
              <a:solidFill>
                <a:srgbClr val="979796">
                  <a:lumMod val="40000"/>
                  <a:lumOff val="60000"/>
                </a:srgbClr>
              </a:solidFill>
            </a:endParaRPr>
          </a:p>
        </p:txBody>
      </p:sp>
      <p:sp>
        <p:nvSpPr>
          <p:cNvPr id="20" name="Title 19"/>
          <p:cNvSpPr>
            <a:spLocks noGrp="1"/>
          </p:cNvSpPr>
          <p:nvPr>
            <p:ph type="title" hasCustomPrompt="1"/>
          </p:nvPr>
        </p:nvSpPr>
        <p:spPr>
          <a:xfrm>
            <a:off x="621824" y="546627"/>
            <a:ext cx="11192828" cy="527357"/>
          </a:xfrm>
        </p:spPr>
        <p:txBody>
          <a:bodyPr/>
          <a:lstStyle/>
          <a:p>
            <a:r>
              <a:rPr lang="en-US"/>
              <a:t>Click to edit title</a:t>
            </a:r>
          </a:p>
        </p:txBody>
      </p:sp>
      <p:sp>
        <p:nvSpPr>
          <p:cNvPr id="22" name="Content Placeholder 9"/>
          <p:cNvSpPr>
            <a:spLocks noGrp="1"/>
          </p:cNvSpPr>
          <p:nvPr>
            <p:ph sz="quarter" idx="25" hasCustomPrompt="1"/>
          </p:nvPr>
        </p:nvSpPr>
        <p:spPr>
          <a:xfrm>
            <a:off x="7140207" y="2489127"/>
            <a:ext cx="4674473" cy="3631108"/>
          </a:xfrm>
          <a:solidFill>
            <a:schemeClr val="accent3"/>
          </a:solidFill>
        </p:spPr>
        <p:txBody>
          <a:bodyPr anchor="ctr" anchorCtr="0">
            <a:normAutofit/>
          </a:bodyPr>
          <a:lstStyle>
            <a:lvl1pPr marL="0" indent="0" algn="ctr">
              <a:buNone/>
              <a:defRPr sz="1904">
                <a:solidFill>
                  <a:schemeClr val="tx2"/>
                </a:solidFill>
              </a:defRPr>
            </a:lvl1pPr>
          </a:lstStyle>
          <a:p>
            <a:pPr lvl="0"/>
            <a:r>
              <a:rPr lang="en-US"/>
              <a:t>Click to place graphic/photo</a:t>
            </a:r>
          </a:p>
        </p:txBody>
      </p:sp>
    </p:spTree>
    <p:extLst>
      <p:ext uri="{BB962C8B-B14F-4D97-AF65-F5344CB8AC3E}">
        <p14:creationId xmlns:p14="http://schemas.microsoft.com/office/powerpoint/2010/main" val="872559115"/>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userDrawn="1">
  <p:cSld name="1_Graphic and Text">
    <p:spTree>
      <p:nvGrpSpPr>
        <p:cNvPr id="1" name=""/>
        <p:cNvGrpSpPr/>
        <p:nvPr/>
      </p:nvGrpSpPr>
      <p:grpSpPr>
        <a:xfrm>
          <a:off x="0" y="0"/>
          <a:ext cx="0" cy="0"/>
          <a:chOff x="0" y="0"/>
          <a:chExt cx="0" cy="0"/>
        </a:xfrm>
      </p:grpSpPr>
      <p:sp>
        <p:nvSpPr>
          <p:cNvPr id="17" name="Text Placeholder 13"/>
          <p:cNvSpPr>
            <a:spLocks noGrp="1"/>
          </p:cNvSpPr>
          <p:nvPr>
            <p:ph type="body" sz="quarter" idx="20" hasCustomPrompt="1"/>
          </p:nvPr>
        </p:nvSpPr>
        <p:spPr>
          <a:xfrm>
            <a:off x="621824" y="1101017"/>
            <a:ext cx="11192828" cy="414353"/>
          </a:xfrm>
        </p:spPr>
        <p:txBody>
          <a:bodyPr/>
          <a:lstStyle>
            <a:lvl1pPr marL="0" indent="0">
              <a:buNone/>
              <a:defRPr sz="1632">
                <a:solidFill>
                  <a:schemeClr val="tx1"/>
                </a:solidFill>
              </a:defRPr>
            </a:lvl1pPr>
            <a:lvl2pPr marL="237311" indent="0">
              <a:buNone/>
              <a:defRPr sz="1632">
                <a:solidFill>
                  <a:schemeClr val="tx1"/>
                </a:solidFill>
              </a:defRPr>
            </a:lvl2pPr>
            <a:lvl3pPr marL="465971" indent="0">
              <a:buNone/>
              <a:defRPr sz="1632">
                <a:solidFill>
                  <a:schemeClr val="tx1"/>
                </a:solidFill>
              </a:defRPr>
            </a:lvl3pPr>
            <a:lvl4pPr marL="703302" indent="0">
              <a:buNone/>
              <a:defRPr sz="1632">
                <a:solidFill>
                  <a:schemeClr val="tx1"/>
                </a:solidFill>
              </a:defRPr>
            </a:lvl4pPr>
            <a:lvl5pPr marL="931968" indent="0">
              <a:buNone/>
              <a:defRPr sz="1632">
                <a:solidFill>
                  <a:schemeClr val="tx1"/>
                </a:solidFill>
              </a:defRPr>
            </a:lvl5pPr>
          </a:lstStyle>
          <a:p>
            <a:pPr lvl="0"/>
            <a:r>
              <a:rPr lang="en-US"/>
              <a:t>Click to edit text</a:t>
            </a:r>
          </a:p>
        </p:txBody>
      </p:sp>
      <p:sp>
        <p:nvSpPr>
          <p:cNvPr id="7" name="Date Placeholder 6"/>
          <p:cNvSpPr>
            <a:spLocks noGrp="1"/>
          </p:cNvSpPr>
          <p:nvPr>
            <p:ph type="dt" sz="half" idx="21"/>
          </p:nvPr>
        </p:nvSpPr>
        <p:spPr>
          <a:xfrm>
            <a:off x="2621607" y="6474108"/>
            <a:ext cx="1494383" cy="188345"/>
          </a:xfrm>
          <a:prstGeom prst="rect">
            <a:avLst/>
          </a:prstGeom>
        </p:spPr>
        <p:txBody>
          <a:bodyPr/>
          <a:lstStyle/>
          <a:p>
            <a:fld id="{1FA51EEA-5C5E-4613-A1D2-8DA8611394C1}" type="datetime1">
              <a:rPr lang="en-US" smtClean="0">
                <a:solidFill>
                  <a:srgbClr val="979796">
                    <a:lumMod val="40000"/>
                    <a:lumOff val="60000"/>
                  </a:srgbClr>
                </a:solidFill>
              </a:rPr>
              <a:pPr/>
              <a:t>11/20/2017</a:t>
            </a:fld>
            <a:endParaRPr lang="en-US">
              <a:solidFill>
                <a:srgbClr val="979796">
                  <a:lumMod val="40000"/>
                  <a:lumOff val="60000"/>
                </a:srgbClr>
              </a:solidFill>
            </a:endParaRPr>
          </a:p>
        </p:txBody>
      </p:sp>
      <p:sp>
        <p:nvSpPr>
          <p:cNvPr id="8" name="Footer Placeholder 7"/>
          <p:cNvSpPr>
            <a:spLocks noGrp="1"/>
          </p:cNvSpPr>
          <p:nvPr>
            <p:ph type="ftr" sz="quarter" idx="22"/>
          </p:nvPr>
        </p:nvSpPr>
        <p:spPr>
          <a:xfrm>
            <a:off x="950593" y="6474135"/>
            <a:ext cx="1671013" cy="188347"/>
          </a:xfrm>
          <a:prstGeom prst="rect">
            <a:avLst/>
          </a:prstGeom>
        </p:spPr>
        <p:txBody>
          <a:bodyPr/>
          <a:lstStyle/>
          <a:p>
            <a:r>
              <a:rPr lang="en-US">
                <a:solidFill>
                  <a:srgbClr val="979796">
                    <a:lumMod val="40000"/>
                    <a:lumOff val="60000"/>
                  </a:srgbClr>
                </a:solidFill>
              </a:rPr>
              <a:t>Microsoft confidential</a:t>
            </a:r>
          </a:p>
        </p:txBody>
      </p:sp>
      <p:sp>
        <p:nvSpPr>
          <p:cNvPr id="18" name="Slide Number Placeholder 17"/>
          <p:cNvSpPr>
            <a:spLocks noGrp="1"/>
          </p:cNvSpPr>
          <p:nvPr>
            <p:ph type="sldNum" sz="quarter" idx="23"/>
          </p:nvPr>
        </p:nvSpPr>
        <p:spPr>
          <a:xfrm>
            <a:off x="621824" y="6474106"/>
            <a:ext cx="311356" cy="188348"/>
          </a:xfrm>
          <a:prstGeom prst="rect">
            <a:avLst/>
          </a:prstGeom>
        </p:spPr>
        <p:txBody>
          <a:bodyPr/>
          <a:lstStyle/>
          <a:p>
            <a:fld id="{B6F15528-21DE-4FAA-801E-634DDDAF4B2B}" type="slidenum">
              <a:rPr lang="en-US" smtClean="0">
                <a:solidFill>
                  <a:srgbClr val="979796">
                    <a:lumMod val="40000"/>
                    <a:lumOff val="60000"/>
                  </a:srgbClr>
                </a:solidFill>
              </a:rPr>
              <a:pPr/>
              <a:t>‹#›</a:t>
            </a:fld>
            <a:endParaRPr lang="en-US">
              <a:solidFill>
                <a:srgbClr val="979796">
                  <a:lumMod val="40000"/>
                  <a:lumOff val="60000"/>
                </a:srgbClr>
              </a:solidFill>
            </a:endParaRPr>
          </a:p>
        </p:txBody>
      </p:sp>
      <p:sp>
        <p:nvSpPr>
          <p:cNvPr id="19" name="Title 18"/>
          <p:cNvSpPr>
            <a:spLocks noGrp="1"/>
          </p:cNvSpPr>
          <p:nvPr>
            <p:ph type="title" hasCustomPrompt="1"/>
          </p:nvPr>
        </p:nvSpPr>
        <p:spPr>
          <a:xfrm>
            <a:off x="621824" y="546627"/>
            <a:ext cx="11192828" cy="527357"/>
          </a:xfrm>
        </p:spPr>
        <p:txBody>
          <a:bodyPr/>
          <a:lstStyle/>
          <a:p>
            <a:r>
              <a:rPr lang="en-US"/>
              <a:t>Click to edit title</a:t>
            </a:r>
          </a:p>
        </p:txBody>
      </p:sp>
      <p:sp>
        <p:nvSpPr>
          <p:cNvPr id="20" name="Content Placeholder 9"/>
          <p:cNvSpPr>
            <a:spLocks noGrp="1"/>
          </p:cNvSpPr>
          <p:nvPr>
            <p:ph sz="quarter" idx="18" hasCustomPrompt="1"/>
          </p:nvPr>
        </p:nvSpPr>
        <p:spPr>
          <a:xfrm>
            <a:off x="621834" y="2489127"/>
            <a:ext cx="6302444" cy="3631108"/>
          </a:xfrm>
          <a:solidFill>
            <a:schemeClr val="accent3"/>
          </a:solidFill>
        </p:spPr>
        <p:txBody>
          <a:bodyPr anchor="ctr" anchorCtr="0">
            <a:normAutofit/>
          </a:bodyPr>
          <a:lstStyle>
            <a:lvl1pPr marL="0" indent="0" algn="ctr">
              <a:buNone/>
              <a:defRPr sz="1904">
                <a:solidFill>
                  <a:schemeClr val="tx2"/>
                </a:solidFill>
              </a:defRPr>
            </a:lvl1pPr>
          </a:lstStyle>
          <a:p>
            <a:pPr lvl="0"/>
            <a:r>
              <a:rPr lang="en-US"/>
              <a:t>Click to place graphic/photo</a:t>
            </a:r>
          </a:p>
        </p:txBody>
      </p:sp>
      <p:sp>
        <p:nvSpPr>
          <p:cNvPr id="24" name="Text Placeholder 24"/>
          <p:cNvSpPr>
            <a:spLocks noGrp="1"/>
          </p:cNvSpPr>
          <p:nvPr>
            <p:ph type="body" sz="quarter" idx="29" hasCustomPrompt="1"/>
          </p:nvPr>
        </p:nvSpPr>
        <p:spPr>
          <a:xfrm>
            <a:off x="7131543" y="2437313"/>
            <a:ext cx="3048663" cy="1480710"/>
          </a:xfrm>
        </p:spPr>
        <p:txBody>
          <a:bodyPr/>
          <a:lstStyle>
            <a:lvl1pPr marL="0" indent="0">
              <a:lnSpc>
                <a:spcPct val="105000"/>
              </a:lnSpc>
              <a:buNone/>
              <a:defRPr>
                <a:solidFill>
                  <a:schemeClr val="accent1"/>
                </a:solidFill>
              </a:defRPr>
            </a:lvl1pPr>
            <a:lvl2pPr marL="0" indent="0">
              <a:buNone/>
              <a:defRPr sz="1632"/>
            </a:lvl2pPr>
            <a:lvl3pPr marL="388318" indent="-155323">
              <a:defRPr sz="1632"/>
            </a:lvl3pPr>
            <a:lvl4pPr marL="625630" indent="-155323">
              <a:defRPr sz="1632"/>
            </a:lvl4pPr>
            <a:lvl5pPr marL="854308" indent="-155323">
              <a:defRPr sz="1632"/>
            </a:lvl5pPr>
          </a:lstStyle>
          <a:p>
            <a:pPr lvl="0"/>
            <a:r>
              <a:rPr lang="en-US"/>
              <a:t>Click to edit text</a:t>
            </a:r>
          </a:p>
        </p:txBody>
      </p:sp>
      <p:sp>
        <p:nvSpPr>
          <p:cNvPr id="25" name="Text Placeholder 21"/>
          <p:cNvSpPr>
            <a:spLocks noGrp="1"/>
          </p:cNvSpPr>
          <p:nvPr>
            <p:ph type="body" sz="quarter" idx="30" hasCustomPrompt="1"/>
          </p:nvPr>
        </p:nvSpPr>
        <p:spPr>
          <a:xfrm>
            <a:off x="7131543" y="2784482"/>
            <a:ext cx="3048663"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30" name="Text Placeholder 2"/>
          <p:cNvSpPr>
            <a:spLocks noGrp="1"/>
          </p:cNvSpPr>
          <p:nvPr>
            <p:ph type="body" sz="quarter" idx="24" hasCustomPrompt="1"/>
          </p:nvPr>
        </p:nvSpPr>
        <p:spPr>
          <a:xfrm>
            <a:off x="7131544" y="4727786"/>
            <a:ext cx="1420693" cy="357850"/>
          </a:xfrm>
        </p:spPr>
        <p:txBody>
          <a:bodyPr/>
          <a:lstStyle>
            <a:lvl1pPr marL="0" indent="0">
              <a:buNone/>
              <a:defRPr sz="1224">
                <a:solidFill>
                  <a:schemeClr val="tx2">
                    <a:lumMod val="40000"/>
                    <a:lumOff val="60000"/>
                  </a:schemeClr>
                </a:solidFill>
              </a:defRPr>
            </a:lvl1pPr>
            <a:lvl2pPr>
              <a:defRPr sz="1224">
                <a:solidFill>
                  <a:schemeClr val="tx2">
                    <a:lumMod val="40000"/>
                    <a:lumOff val="60000"/>
                  </a:schemeClr>
                </a:solidFill>
              </a:defRPr>
            </a:lvl2pPr>
            <a:lvl3pPr>
              <a:defRPr sz="1224">
                <a:solidFill>
                  <a:schemeClr val="tx2">
                    <a:lumMod val="40000"/>
                    <a:lumOff val="60000"/>
                  </a:schemeClr>
                </a:solidFill>
              </a:defRPr>
            </a:lvl3pPr>
            <a:lvl4pPr>
              <a:defRPr sz="1224">
                <a:solidFill>
                  <a:schemeClr val="tx2">
                    <a:lumMod val="40000"/>
                    <a:lumOff val="60000"/>
                  </a:schemeClr>
                </a:solidFill>
              </a:defRPr>
            </a:lvl4pPr>
            <a:lvl5pPr marL="931968" indent="0">
              <a:buNone/>
              <a:defRPr sz="1224">
                <a:solidFill>
                  <a:schemeClr val="tx2">
                    <a:lumMod val="40000"/>
                    <a:lumOff val="60000"/>
                  </a:schemeClr>
                </a:solidFill>
              </a:defRPr>
            </a:lvl5pPr>
          </a:lstStyle>
          <a:p>
            <a:pPr lvl="0"/>
            <a:r>
              <a:rPr lang="en-US"/>
              <a:t>Click to edit text</a:t>
            </a:r>
          </a:p>
        </p:txBody>
      </p:sp>
    </p:spTree>
    <p:extLst>
      <p:ext uri="{BB962C8B-B14F-4D97-AF65-F5344CB8AC3E}">
        <p14:creationId xmlns:p14="http://schemas.microsoft.com/office/powerpoint/2010/main" val="2088247342"/>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userDrawn="1">
  <p:cSld name="1_Graphic and Quote">
    <p:spTree>
      <p:nvGrpSpPr>
        <p:cNvPr id="1" name=""/>
        <p:cNvGrpSpPr/>
        <p:nvPr/>
      </p:nvGrpSpPr>
      <p:grpSpPr>
        <a:xfrm>
          <a:off x="0" y="0"/>
          <a:ext cx="0" cy="0"/>
          <a:chOff x="0" y="0"/>
          <a:chExt cx="0" cy="0"/>
        </a:xfrm>
      </p:grpSpPr>
      <p:sp>
        <p:nvSpPr>
          <p:cNvPr id="15" name="Text Placeholder 13"/>
          <p:cNvSpPr>
            <a:spLocks noGrp="1"/>
          </p:cNvSpPr>
          <p:nvPr>
            <p:ph type="body" sz="quarter" idx="17" hasCustomPrompt="1"/>
          </p:nvPr>
        </p:nvSpPr>
        <p:spPr>
          <a:xfrm>
            <a:off x="621824" y="1101017"/>
            <a:ext cx="11192828" cy="414353"/>
          </a:xfrm>
        </p:spPr>
        <p:txBody>
          <a:bodyPr/>
          <a:lstStyle>
            <a:lvl1pPr marL="0" indent="0">
              <a:buNone/>
              <a:defRPr sz="1632">
                <a:solidFill>
                  <a:schemeClr val="tx1"/>
                </a:solidFill>
              </a:defRPr>
            </a:lvl1pPr>
            <a:lvl2pPr marL="237311" indent="0">
              <a:buNone/>
              <a:defRPr sz="1632">
                <a:solidFill>
                  <a:schemeClr val="tx1"/>
                </a:solidFill>
              </a:defRPr>
            </a:lvl2pPr>
            <a:lvl3pPr marL="465971" indent="0">
              <a:buNone/>
              <a:defRPr sz="1632">
                <a:solidFill>
                  <a:schemeClr val="tx1"/>
                </a:solidFill>
              </a:defRPr>
            </a:lvl3pPr>
            <a:lvl4pPr marL="703302" indent="0">
              <a:buNone/>
              <a:defRPr sz="1632">
                <a:solidFill>
                  <a:schemeClr val="tx1"/>
                </a:solidFill>
              </a:defRPr>
            </a:lvl4pPr>
            <a:lvl5pPr marL="931968" indent="0">
              <a:buNone/>
              <a:defRPr sz="1632">
                <a:solidFill>
                  <a:schemeClr val="tx1"/>
                </a:solidFill>
              </a:defRPr>
            </a:lvl5pPr>
          </a:lstStyle>
          <a:p>
            <a:pPr lvl="0"/>
            <a:r>
              <a:rPr lang="en-US"/>
              <a:t>Click to edit text</a:t>
            </a:r>
          </a:p>
        </p:txBody>
      </p:sp>
      <p:sp>
        <p:nvSpPr>
          <p:cNvPr id="7" name="Date Placeholder 6"/>
          <p:cNvSpPr>
            <a:spLocks noGrp="1"/>
          </p:cNvSpPr>
          <p:nvPr>
            <p:ph type="dt" sz="half" idx="20"/>
          </p:nvPr>
        </p:nvSpPr>
        <p:spPr>
          <a:xfrm>
            <a:off x="2621607" y="6474108"/>
            <a:ext cx="1494383" cy="188345"/>
          </a:xfrm>
          <a:prstGeom prst="rect">
            <a:avLst/>
          </a:prstGeom>
        </p:spPr>
        <p:txBody>
          <a:bodyPr/>
          <a:lstStyle/>
          <a:p>
            <a:fld id="{649C98B9-7F0B-4408-94A9-A50F963E4F23}" type="datetime1">
              <a:rPr lang="en-US" smtClean="0">
                <a:solidFill>
                  <a:srgbClr val="979796">
                    <a:lumMod val="40000"/>
                    <a:lumOff val="60000"/>
                  </a:srgbClr>
                </a:solidFill>
              </a:rPr>
              <a:pPr/>
              <a:t>11/20/2017</a:t>
            </a:fld>
            <a:endParaRPr lang="en-US">
              <a:solidFill>
                <a:srgbClr val="979796">
                  <a:lumMod val="40000"/>
                  <a:lumOff val="60000"/>
                </a:srgbClr>
              </a:solidFill>
            </a:endParaRPr>
          </a:p>
        </p:txBody>
      </p:sp>
      <p:sp>
        <p:nvSpPr>
          <p:cNvPr id="8" name="Footer Placeholder 7"/>
          <p:cNvSpPr>
            <a:spLocks noGrp="1"/>
          </p:cNvSpPr>
          <p:nvPr>
            <p:ph type="ftr" sz="quarter" idx="21"/>
          </p:nvPr>
        </p:nvSpPr>
        <p:spPr>
          <a:xfrm>
            <a:off x="950593" y="6474135"/>
            <a:ext cx="1671013" cy="188347"/>
          </a:xfrm>
          <a:prstGeom prst="rect">
            <a:avLst/>
          </a:prstGeom>
        </p:spPr>
        <p:txBody>
          <a:bodyPr/>
          <a:lstStyle/>
          <a:p>
            <a:r>
              <a:rPr lang="en-US">
                <a:solidFill>
                  <a:srgbClr val="979796">
                    <a:lumMod val="40000"/>
                    <a:lumOff val="60000"/>
                  </a:srgbClr>
                </a:solidFill>
              </a:rPr>
              <a:t>Microsoft confidential</a:t>
            </a:r>
          </a:p>
        </p:txBody>
      </p:sp>
      <p:sp>
        <p:nvSpPr>
          <p:cNvPr id="16" name="Slide Number Placeholder 15"/>
          <p:cNvSpPr>
            <a:spLocks noGrp="1"/>
          </p:cNvSpPr>
          <p:nvPr>
            <p:ph type="sldNum" sz="quarter" idx="22"/>
          </p:nvPr>
        </p:nvSpPr>
        <p:spPr>
          <a:xfrm>
            <a:off x="621824" y="6474106"/>
            <a:ext cx="311356" cy="188348"/>
          </a:xfrm>
          <a:prstGeom prst="rect">
            <a:avLst/>
          </a:prstGeom>
        </p:spPr>
        <p:txBody>
          <a:bodyPr/>
          <a:lstStyle/>
          <a:p>
            <a:fld id="{B6F15528-21DE-4FAA-801E-634DDDAF4B2B}" type="slidenum">
              <a:rPr lang="en-US" smtClean="0">
                <a:solidFill>
                  <a:srgbClr val="979796">
                    <a:lumMod val="40000"/>
                    <a:lumOff val="60000"/>
                  </a:srgbClr>
                </a:solidFill>
              </a:rPr>
              <a:pPr/>
              <a:t>‹#›</a:t>
            </a:fld>
            <a:endParaRPr lang="en-US">
              <a:solidFill>
                <a:srgbClr val="979796">
                  <a:lumMod val="40000"/>
                  <a:lumOff val="60000"/>
                </a:srgbClr>
              </a:solidFill>
            </a:endParaRPr>
          </a:p>
        </p:txBody>
      </p:sp>
      <p:sp>
        <p:nvSpPr>
          <p:cNvPr id="17" name="Title 16"/>
          <p:cNvSpPr>
            <a:spLocks noGrp="1"/>
          </p:cNvSpPr>
          <p:nvPr>
            <p:ph type="title" hasCustomPrompt="1"/>
          </p:nvPr>
        </p:nvSpPr>
        <p:spPr>
          <a:xfrm>
            <a:off x="621824" y="546627"/>
            <a:ext cx="11192828" cy="527357"/>
          </a:xfrm>
        </p:spPr>
        <p:txBody>
          <a:bodyPr/>
          <a:lstStyle/>
          <a:p>
            <a:r>
              <a:rPr lang="en-US"/>
              <a:t>Click to edit title</a:t>
            </a:r>
          </a:p>
        </p:txBody>
      </p:sp>
      <p:sp>
        <p:nvSpPr>
          <p:cNvPr id="19" name="Content Placeholder 9"/>
          <p:cNvSpPr>
            <a:spLocks noGrp="1"/>
          </p:cNvSpPr>
          <p:nvPr>
            <p:ph sz="quarter" idx="18" hasCustomPrompt="1"/>
          </p:nvPr>
        </p:nvSpPr>
        <p:spPr>
          <a:xfrm>
            <a:off x="3875613" y="2489127"/>
            <a:ext cx="6302444" cy="3631108"/>
          </a:xfrm>
          <a:solidFill>
            <a:schemeClr val="accent3"/>
          </a:solidFill>
        </p:spPr>
        <p:txBody>
          <a:bodyPr anchor="ctr" anchorCtr="0">
            <a:normAutofit/>
          </a:bodyPr>
          <a:lstStyle>
            <a:lvl1pPr marL="0" indent="0" algn="ctr">
              <a:buNone/>
              <a:defRPr sz="1904" baseline="0">
                <a:solidFill>
                  <a:schemeClr val="tx2"/>
                </a:solidFill>
              </a:defRPr>
            </a:lvl1pPr>
          </a:lstStyle>
          <a:p>
            <a:pPr lvl="0"/>
            <a:r>
              <a:rPr lang="en-US"/>
              <a:t>Click to place graphic/photo</a:t>
            </a:r>
          </a:p>
        </p:txBody>
      </p:sp>
      <p:sp>
        <p:nvSpPr>
          <p:cNvPr id="21" name="Text Placeholder 2"/>
          <p:cNvSpPr>
            <a:spLocks noGrp="1"/>
          </p:cNvSpPr>
          <p:nvPr>
            <p:ph type="body" sz="quarter" idx="29" hasCustomPrompt="1"/>
          </p:nvPr>
        </p:nvSpPr>
        <p:spPr>
          <a:xfrm>
            <a:off x="621824" y="2404935"/>
            <a:ext cx="3048663" cy="2660334"/>
          </a:xfrm>
        </p:spPr>
        <p:txBody>
          <a:bodyPr/>
          <a:lstStyle>
            <a:lvl1pPr marL="0" indent="0">
              <a:lnSpc>
                <a:spcPct val="105000"/>
              </a:lnSpc>
              <a:buNone/>
              <a:defRPr sz="3264">
                <a:solidFill>
                  <a:schemeClr val="tx2"/>
                </a:solidFill>
              </a:defRPr>
            </a:lvl1pPr>
            <a:lvl2pPr marL="0" indent="0">
              <a:buNone/>
              <a:defRPr/>
            </a:lvl2pPr>
            <a:lvl3pPr marL="388318" indent="-155323">
              <a:defRPr/>
            </a:lvl3pPr>
            <a:lvl4pPr marL="625630" indent="-155323">
              <a:defRPr/>
            </a:lvl4pPr>
            <a:lvl5pPr marL="854308" indent="-155323">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23" name="Text Placeholder 2"/>
          <p:cNvSpPr>
            <a:spLocks noGrp="1"/>
          </p:cNvSpPr>
          <p:nvPr>
            <p:ph type="body" sz="quarter" idx="24" hasCustomPrompt="1"/>
          </p:nvPr>
        </p:nvSpPr>
        <p:spPr>
          <a:xfrm>
            <a:off x="10393956" y="2489126"/>
            <a:ext cx="1420696" cy="357850"/>
          </a:xfrm>
        </p:spPr>
        <p:txBody>
          <a:bodyPr/>
          <a:lstStyle>
            <a:lvl1pPr marL="0" indent="0">
              <a:buNone/>
              <a:defRPr sz="1224">
                <a:solidFill>
                  <a:schemeClr val="tx2">
                    <a:lumMod val="40000"/>
                    <a:lumOff val="60000"/>
                  </a:schemeClr>
                </a:solidFill>
              </a:defRPr>
            </a:lvl1pPr>
            <a:lvl2pPr>
              <a:defRPr sz="1224">
                <a:solidFill>
                  <a:schemeClr val="tx2">
                    <a:lumMod val="40000"/>
                    <a:lumOff val="60000"/>
                  </a:schemeClr>
                </a:solidFill>
              </a:defRPr>
            </a:lvl2pPr>
            <a:lvl3pPr>
              <a:defRPr sz="1224">
                <a:solidFill>
                  <a:schemeClr val="tx2">
                    <a:lumMod val="40000"/>
                    <a:lumOff val="60000"/>
                  </a:schemeClr>
                </a:solidFill>
              </a:defRPr>
            </a:lvl3pPr>
            <a:lvl4pPr>
              <a:defRPr sz="1224">
                <a:solidFill>
                  <a:schemeClr val="tx2">
                    <a:lumMod val="40000"/>
                    <a:lumOff val="60000"/>
                  </a:schemeClr>
                </a:solidFill>
              </a:defRPr>
            </a:lvl4pPr>
            <a:lvl5pPr marL="931968" indent="0">
              <a:buNone/>
              <a:defRPr sz="1224">
                <a:solidFill>
                  <a:schemeClr val="tx2">
                    <a:lumMod val="40000"/>
                    <a:lumOff val="60000"/>
                  </a:schemeClr>
                </a:solidFill>
              </a:defRPr>
            </a:lvl5pPr>
          </a:lstStyle>
          <a:p>
            <a:pPr lvl="0"/>
            <a:r>
              <a:rPr lang="en-US"/>
              <a:t>Click to edit text</a:t>
            </a:r>
          </a:p>
        </p:txBody>
      </p:sp>
    </p:spTree>
    <p:extLst>
      <p:ext uri="{BB962C8B-B14F-4D97-AF65-F5344CB8AC3E}">
        <p14:creationId xmlns:p14="http://schemas.microsoft.com/office/powerpoint/2010/main" val="2855882303"/>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preserve="1" userDrawn="1">
  <p:cSld name="1_Grid">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621824" y="1101017"/>
            <a:ext cx="11192828" cy="414353"/>
          </a:xfrm>
        </p:spPr>
        <p:txBody>
          <a:bodyPr/>
          <a:lstStyle>
            <a:lvl1pPr marL="0" indent="0">
              <a:buNone/>
              <a:defRPr sz="1632">
                <a:solidFill>
                  <a:schemeClr val="tx1"/>
                </a:solidFill>
              </a:defRPr>
            </a:lvl1pPr>
            <a:lvl2pPr marL="237311" indent="0">
              <a:buNone/>
              <a:defRPr sz="1632">
                <a:solidFill>
                  <a:schemeClr val="tx1"/>
                </a:solidFill>
              </a:defRPr>
            </a:lvl2pPr>
            <a:lvl3pPr marL="465971" indent="0">
              <a:buNone/>
              <a:defRPr sz="1632">
                <a:solidFill>
                  <a:schemeClr val="tx1"/>
                </a:solidFill>
              </a:defRPr>
            </a:lvl3pPr>
            <a:lvl4pPr marL="703302" indent="0">
              <a:buNone/>
              <a:defRPr sz="1632">
                <a:solidFill>
                  <a:schemeClr val="tx1"/>
                </a:solidFill>
              </a:defRPr>
            </a:lvl4pPr>
            <a:lvl5pPr marL="931968" indent="0">
              <a:buNone/>
              <a:defRPr sz="1632">
                <a:solidFill>
                  <a:schemeClr val="tx1"/>
                </a:solidFill>
              </a:defRPr>
            </a:lvl5pPr>
          </a:lstStyle>
          <a:p>
            <a:pPr lvl="0"/>
            <a:r>
              <a:rPr lang="en-US"/>
              <a:t>Click to edit text</a:t>
            </a:r>
          </a:p>
        </p:txBody>
      </p:sp>
      <p:sp>
        <p:nvSpPr>
          <p:cNvPr id="2" name="Date Placeholder 1"/>
          <p:cNvSpPr>
            <a:spLocks noGrp="1"/>
          </p:cNvSpPr>
          <p:nvPr>
            <p:ph type="dt" sz="half" idx="39"/>
          </p:nvPr>
        </p:nvSpPr>
        <p:spPr>
          <a:xfrm>
            <a:off x="2621607" y="6474108"/>
            <a:ext cx="1494383" cy="188345"/>
          </a:xfrm>
          <a:prstGeom prst="rect">
            <a:avLst/>
          </a:prstGeom>
        </p:spPr>
        <p:txBody>
          <a:bodyPr/>
          <a:lstStyle/>
          <a:p>
            <a:fld id="{C2ADDE32-3622-4349-8EF1-C4EA601E0145}" type="datetime1">
              <a:rPr lang="en-US" smtClean="0">
                <a:solidFill>
                  <a:srgbClr val="979796">
                    <a:lumMod val="40000"/>
                    <a:lumOff val="60000"/>
                  </a:srgbClr>
                </a:solidFill>
              </a:rPr>
              <a:pPr/>
              <a:t>11/20/2017</a:t>
            </a:fld>
            <a:endParaRPr lang="en-US">
              <a:solidFill>
                <a:srgbClr val="979796">
                  <a:lumMod val="40000"/>
                  <a:lumOff val="60000"/>
                </a:srgbClr>
              </a:solidFill>
            </a:endParaRPr>
          </a:p>
        </p:txBody>
      </p:sp>
      <p:sp>
        <p:nvSpPr>
          <p:cNvPr id="7" name="Footer Placeholder 6"/>
          <p:cNvSpPr>
            <a:spLocks noGrp="1"/>
          </p:cNvSpPr>
          <p:nvPr>
            <p:ph type="ftr" sz="quarter" idx="40"/>
          </p:nvPr>
        </p:nvSpPr>
        <p:spPr>
          <a:xfrm>
            <a:off x="950593" y="6474135"/>
            <a:ext cx="1671013" cy="188347"/>
          </a:xfrm>
          <a:prstGeom prst="rect">
            <a:avLst/>
          </a:prstGeom>
        </p:spPr>
        <p:txBody>
          <a:bodyPr/>
          <a:lstStyle/>
          <a:p>
            <a:r>
              <a:rPr lang="en-US">
                <a:solidFill>
                  <a:srgbClr val="979796">
                    <a:lumMod val="40000"/>
                    <a:lumOff val="60000"/>
                  </a:srgbClr>
                </a:solidFill>
              </a:rPr>
              <a:t>Microsoft confidential</a:t>
            </a:r>
          </a:p>
        </p:txBody>
      </p:sp>
      <p:sp>
        <p:nvSpPr>
          <p:cNvPr id="9" name="Slide Number Placeholder 8"/>
          <p:cNvSpPr>
            <a:spLocks noGrp="1"/>
          </p:cNvSpPr>
          <p:nvPr>
            <p:ph type="sldNum" sz="quarter" idx="41"/>
          </p:nvPr>
        </p:nvSpPr>
        <p:spPr>
          <a:xfrm>
            <a:off x="621824" y="6474106"/>
            <a:ext cx="311356" cy="188348"/>
          </a:xfrm>
          <a:prstGeom prst="rect">
            <a:avLst/>
          </a:prstGeom>
        </p:spPr>
        <p:txBody>
          <a:bodyPr/>
          <a:lstStyle/>
          <a:p>
            <a:fld id="{B6F15528-21DE-4FAA-801E-634DDDAF4B2B}" type="slidenum">
              <a:rPr lang="en-US" smtClean="0">
                <a:solidFill>
                  <a:srgbClr val="979796">
                    <a:lumMod val="40000"/>
                    <a:lumOff val="60000"/>
                  </a:srgbClr>
                </a:solidFill>
              </a:rPr>
              <a:pPr/>
              <a:t>‹#›</a:t>
            </a:fld>
            <a:endParaRPr lang="en-US">
              <a:solidFill>
                <a:srgbClr val="979796">
                  <a:lumMod val="40000"/>
                  <a:lumOff val="60000"/>
                </a:srgbClr>
              </a:solidFill>
            </a:endParaRPr>
          </a:p>
        </p:txBody>
      </p:sp>
      <p:sp>
        <p:nvSpPr>
          <p:cNvPr id="12" name="Title 11"/>
          <p:cNvSpPr>
            <a:spLocks noGrp="1"/>
          </p:cNvSpPr>
          <p:nvPr>
            <p:ph type="title" hasCustomPrompt="1"/>
          </p:nvPr>
        </p:nvSpPr>
        <p:spPr>
          <a:xfrm>
            <a:off x="621824" y="546627"/>
            <a:ext cx="11192828" cy="527357"/>
          </a:xfrm>
        </p:spPr>
        <p:txBody>
          <a:bodyPr/>
          <a:lstStyle/>
          <a:p>
            <a:r>
              <a:rPr lang="en-US"/>
              <a:t>Click to edit title</a:t>
            </a:r>
          </a:p>
        </p:txBody>
      </p:sp>
      <p:sp>
        <p:nvSpPr>
          <p:cNvPr id="30" name="Picture Placeholder 9"/>
          <p:cNvSpPr>
            <a:spLocks noGrp="1"/>
          </p:cNvSpPr>
          <p:nvPr>
            <p:ph type="pic" sz="quarter" idx="42" hasCustomPrompt="1"/>
          </p:nvPr>
        </p:nvSpPr>
        <p:spPr>
          <a:xfrm>
            <a:off x="621831" y="1657966"/>
            <a:ext cx="1412058" cy="1233106"/>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photo</a:t>
            </a:r>
          </a:p>
        </p:txBody>
      </p:sp>
      <p:sp>
        <p:nvSpPr>
          <p:cNvPr id="31" name="Picture Placeholder 9"/>
          <p:cNvSpPr>
            <a:spLocks noGrp="1"/>
          </p:cNvSpPr>
          <p:nvPr>
            <p:ph type="pic" sz="quarter" idx="43" hasCustomPrompt="1"/>
          </p:nvPr>
        </p:nvSpPr>
        <p:spPr>
          <a:xfrm>
            <a:off x="621831" y="3102461"/>
            <a:ext cx="1412058" cy="1233106"/>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photo</a:t>
            </a:r>
          </a:p>
        </p:txBody>
      </p:sp>
      <p:sp>
        <p:nvSpPr>
          <p:cNvPr id="32" name="Picture Placeholder 9"/>
          <p:cNvSpPr>
            <a:spLocks noGrp="1"/>
          </p:cNvSpPr>
          <p:nvPr>
            <p:ph type="pic" sz="quarter" idx="44" hasCustomPrompt="1"/>
          </p:nvPr>
        </p:nvSpPr>
        <p:spPr>
          <a:xfrm>
            <a:off x="621831" y="4564572"/>
            <a:ext cx="1412058" cy="1233106"/>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photo</a:t>
            </a:r>
          </a:p>
        </p:txBody>
      </p:sp>
      <p:sp>
        <p:nvSpPr>
          <p:cNvPr id="15" name="Text Placeholder 14"/>
          <p:cNvSpPr>
            <a:spLocks noGrp="1"/>
          </p:cNvSpPr>
          <p:nvPr>
            <p:ph type="body" sz="quarter" idx="45" hasCustomPrompt="1"/>
          </p:nvPr>
        </p:nvSpPr>
        <p:spPr>
          <a:xfrm>
            <a:off x="2249793" y="1657988"/>
            <a:ext cx="3042187" cy="1480594"/>
          </a:xfrm>
          <a:solidFill>
            <a:schemeClr val="bg2"/>
          </a:solidFill>
        </p:spPr>
        <p:txBody>
          <a:bodyPr lIns="137076" tIns="91384" rIns="137076" bIns="91384"/>
          <a:lstStyle>
            <a:lvl1pPr marL="0" indent="0">
              <a:lnSpc>
                <a:spcPct val="105000"/>
              </a:lnSpc>
              <a:spcBef>
                <a:spcPts val="544"/>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3" name="Text Placeholder 14"/>
          <p:cNvSpPr>
            <a:spLocks noGrp="1"/>
          </p:cNvSpPr>
          <p:nvPr>
            <p:ph type="body" sz="quarter" idx="46" hasCustomPrompt="1"/>
          </p:nvPr>
        </p:nvSpPr>
        <p:spPr>
          <a:xfrm>
            <a:off x="5514369" y="1657988"/>
            <a:ext cx="3042187" cy="1480594"/>
          </a:xfrm>
          <a:solidFill>
            <a:schemeClr val="bg2"/>
          </a:solidFill>
        </p:spPr>
        <p:txBody>
          <a:bodyPr lIns="137076" tIns="91384" rIns="137076" bIns="91384"/>
          <a:lstStyle>
            <a:lvl1pPr marL="0" indent="0">
              <a:lnSpc>
                <a:spcPct val="105000"/>
              </a:lnSpc>
              <a:spcBef>
                <a:spcPts val="544"/>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4" name="Text Placeholder 14"/>
          <p:cNvSpPr>
            <a:spLocks noGrp="1"/>
          </p:cNvSpPr>
          <p:nvPr>
            <p:ph type="body" sz="quarter" idx="47" hasCustomPrompt="1"/>
          </p:nvPr>
        </p:nvSpPr>
        <p:spPr>
          <a:xfrm>
            <a:off x="2249793" y="3102912"/>
            <a:ext cx="3042187" cy="1480594"/>
          </a:xfrm>
          <a:solidFill>
            <a:schemeClr val="bg2"/>
          </a:solidFill>
        </p:spPr>
        <p:txBody>
          <a:bodyPr lIns="137076" tIns="91384" rIns="137076" bIns="91384"/>
          <a:lstStyle>
            <a:lvl1pPr marL="0" indent="0">
              <a:lnSpc>
                <a:spcPct val="105000"/>
              </a:lnSpc>
              <a:spcBef>
                <a:spcPts val="544"/>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5" name="Text Placeholder 14"/>
          <p:cNvSpPr>
            <a:spLocks noGrp="1"/>
          </p:cNvSpPr>
          <p:nvPr>
            <p:ph type="body" sz="quarter" idx="48" hasCustomPrompt="1"/>
          </p:nvPr>
        </p:nvSpPr>
        <p:spPr>
          <a:xfrm>
            <a:off x="5518687" y="3102912"/>
            <a:ext cx="3042187" cy="1480594"/>
          </a:xfrm>
          <a:solidFill>
            <a:schemeClr val="bg2"/>
          </a:solidFill>
        </p:spPr>
        <p:txBody>
          <a:bodyPr lIns="137076" tIns="91384" rIns="137076" bIns="91384"/>
          <a:lstStyle>
            <a:lvl1pPr marL="0" indent="0">
              <a:lnSpc>
                <a:spcPct val="105000"/>
              </a:lnSpc>
              <a:spcBef>
                <a:spcPts val="544"/>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6" name="Text Placeholder 14"/>
          <p:cNvSpPr>
            <a:spLocks noGrp="1"/>
          </p:cNvSpPr>
          <p:nvPr>
            <p:ph type="body" sz="quarter" idx="49" hasCustomPrompt="1"/>
          </p:nvPr>
        </p:nvSpPr>
        <p:spPr>
          <a:xfrm>
            <a:off x="2249793" y="4565023"/>
            <a:ext cx="3042187" cy="1480594"/>
          </a:xfrm>
          <a:solidFill>
            <a:schemeClr val="bg2"/>
          </a:solidFill>
        </p:spPr>
        <p:txBody>
          <a:bodyPr lIns="137076" tIns="91384" rIns="137076" bIns="91384"/>
          <a:lstStyle>
            <a:lvl1pPr marL="0" indent="0">
              <a:lnSpc>
                <a:spcPct val="105000"/>
              </a:lnSpc>
              <a:spcBef>
                <a:spcPts val="544"/>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7" name="Text Placeholder 14"/>
          <p:cNvSpPr>
            <a:spLocks noGrp="1"/>
          </p:cNvSpPr>
          <p:nvPr>
            <p:ph type="body" sz="quarter" idx="50" hasCustomPrompt="1"/>
          </p:nvPr>
        </p:nvSpPr>
        <p:spPr>
          <a:xfrm>
            <a:off x="5518687" y="4565023"/>
            <a:ext cx="3042187" cy="1480594"/>
          </a:xfrm>
          <a:solidFill>
            <a:schemeClr val="bg2"/>
          </a:solidFill>
        </p:spPr>
        <p:txBody>
          <a:bodyPr lIns="137076" tIns="91384" rIns="137076" bIns="91384"/>
          <a:lstStyle>
            <a:lvl1pPr marL="0" indent="0">
              <a:lnSpc>
                <a:spcPct val="105000"/>
              </a:lnSpc>
              <a:spcBef>
                <a:spcPts val="544"/>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8" name="Text Placeholder 2"/>
          <p:cNvSpPr>
            <a:spLocks noGrp="1"/>
          </p:cNvSpPr>
          <p:nvPr>
            <p:ph type="body" sz="quarter" idx="38" hasCustomPrompt="1"/>
          </p:nvPr>
        </p:nvSpPr>
        <p:spPr>
          <a:xfrm>
            <a:off x="8768175" y="1657964"/>
            <a:ext cx="3046503" cy="1366935"/>
          </a:xfrm>
          <a:solidFill>
            <a:schemeClr val="accent1"/>
          </a:solidFill>
        </p:spPr>
        <p:txBody>
          <a:bodyPr lIns="137076" tIns="91384" rIns="137076" bIns="91384"/>
          <a:lstStyle>
            <a:lvl1pPr marL="0" indent="0">
              <a:lnSpc>
                <a:spcPct val="105000"/>
              </a:lnSpc>
              <a:spcBef>
                <a:spcPts val="272"/>
              </a:spcBef>
              <a:spcAft>
                <a:spcPts val="272"/>
              </a:spcAft>
              <a:buNone/>
              <a:defRPr sz="1224" b="0">
                <a:solidFill>
                  <a:schemeClr val="bg1"/>
                </a:solidFill>
              </a:defRPr>
            </a:lvl1pPr>
            <a:lvl2pPr marL="155323" indent="-155323">
              <a:lnSpc>
                <a:spcPct val="105000"/>
              </a:lnSpc>
              <a:buFont typeface="Arial" pitchFamily="34" charset="0"/>
              <a:buChar char="•"/>
              <a:defRPr sz="1224">
                <a:solidFill>
                  <a:schemeClr val="bg1"/>
                </a:solidFill>
              </a:defRPr>
            </a:lvl2pPr>
            <a:lvl3pPr marL="392635" indent="-155323">
              <a:lnSpc>
                <a:spcPct val="105000"/>
              </a:lnSpc>
              <a:defRPr sz="1224">
                <a:solidFill>
                  <a:schemeClr val="bg1"/>
                </a:solidFill>
              </a:defRPr>
            </a:lvl3pPr>
            <a:lvl4pPr marL="621313" indent="-155323">
              <a:lnSpc>
                <a:spcPct val="105000"/>
              </a:lnSpc>
              <a:defRPr sz="1224">
                <a:solidFill>
                  <a:schemeClr val="bg1"/>
                </a:solidFill>
              </a:defRPr>
            </a:lvl4pPr>
            <a:lvl5pPr marL="858608" indent="-155323">
              <a:lnSpc>
                <a:spcPct val="105000"/>
              </a:lnSpc>
              <a:defRPr sz="1224">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5553434"/>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userDrawn="1">
  <p:cSld name="1_Grid Highlight Top">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621824" y="1101017"/>
            <a:ext cx="11192828" cy="414353"/>
          </a:xfrm>
        </p:spPr>
        <p:txBody>
          <a:bodyPr/>
          <a:lstStyle>
            <a:lvl1pPr marL="0" indent="0">
              <a:buNone/>
              <a:defRPr sz="1632">
                <a:solidFill>
                  <a:schemeClr val="tx1"/>
                </a:solidFill>
              </a:defRPr>
            </a:lvl1pPr>
            <a:lvl2pPr marL="237311" indent="0">
              <a:buNone/>
              <a:defRPr sz="1632">
                <a:solidFill>
                  <a:schemeClr val="tx1"/>
                </a:solidFill>
              </a:defRPr>
            </a:lvl2pPr>
            <a:lvl3pPr marL="465971" indent="0">
              <a:buNone/>
              <a:defRPr sz="1632">
                <a:solidFill>
                  <a:schemeClr val="tx1"/>
                </a:solidFill>
              </a:defRPr>
            </a:lvl3pPr>
            <a:lvl4pPr marL="703302" indent="0">
              <a:buNone/>
              <a:defRPr sz="1632">
                <a:solidFill>
                  <a:schemeClr val="tx1"/>
                </a:solidFill>
              </a:defRPr>
            </a:lvl4pPr>
            <a:lvl5pPr marL="931968" indent="0">
              <a:buNone/>
              <a:defRPr sz="1632">
                <a:solidFill>
                  <a:schemeClr val="tx1"/>
                </a:solidFill>
              </a:defRPr>
            </a:lvl5pPr>
          </a:lstStyle>
          <a:p>
            <a:pPr lvl="0"/>
            <a:r>
              <a:rPr lang="en-US"/>
              <a:t>Click to edit text</a:t>
            </a:r>
          </a:p>
        </p:txBody>
      </p:sp>
      <p:sp>
        <p:nvSpPr>
          <p:cNvPr id="2" name="Date Placeholder 1"/>
          <p:cNvSpPr>
            <a:spLocks noGrp="1"/>
          </p:cNvSpPr>
          <p:nvPr>
            <p:ph type="dt" sz="half" idx="39"/>
          </p:nvPr>
        </p:nvSpPr>
        <p:spPr>
          <a:xfrm>
            <a:off x="2621607" y="6474108"/>
            <a:ext cx="1494383" cy="188345"/>
          </a:xfrm>
          <a:prstGeom prst="rect">
            <a:avLst/>
          </a:prstGeom>
        </p:spPr>
        <p:txBody>
          <a:bodyPr/>
          <a:lstStyle/>
          <a:p>
            <a:fld id="{2F1175BC-BE9F-4673-82DD-40A7ACA5CA50}" type="datetime1">
              <a:rPr lang="en-US" smtClean="0">
                <a:solidFill>
                  <a:srgbClr val="979796">
                    <a:lumMod val="40000"/>
                    <a:lumOff val="60000"/>
                  </a:srgbClr>
                </a:solidFill>
              </a:rPr>
              <a:pPr/>
              <a:t>11/20/2017</a:t>
            </a:fld>
            <a:endParaRPr lang="en-US">
              <a:solidFill>
                <a:srgbClr val="979796">
                  <a:lumMod val="40000"/>
                  <a:lumOff val="60000"/>
                </a:srgbClr>
              </a:solidFill>
            </a:endParaRPr>
          </a:p>
        </p:txBody>
      </p:sp>
      <p:sp>
        <p:nvSpPr>
          <p:cNvPr id="7" name="Footer Placeholder 6"/>
          <p:cNvSpPr>
            <a:spLocks noGrp="1"/>
          </p:cNvSpPr>
          <p:nvPr>
            <p:ph type="ftr" sz="quarter" idx="40"/>
          </p:nvPr>
        </p:nvSpPr>
        <p:spPr>
          <a:xfrm>
            <a:off x="950593" y="6474135"/>
            <a:ext cx="1671013" cy="188347"/>
          </a:xfrm>
          <a:prstGeom prst="rect">
            <a:avLst/>
          </a:prstGeom>
        </p:spPr>
        <p:txBody>
          <a:bodyPr/>
          <a:lstStyle/>
          <a:p>
            <a:r>
              <a:rPr lang="en-US">
                <a:solidFill>
                  <a:srgbClr val="979796">
                    <a:lumMod val="40000"/>
                    <a:lumOff val="60000"/>
                  </a:srgbClr>
                </a:solidFill>
              </a:rPr>
              <a:t>Microsoft confidential</a:t>
            </a:r>
          </a:p>
        </p:txBody>
      </p:sp>
      <p:sp>
        <p:nvSpPr>
          <p:cNvPr id="9" name="Slide Number Placeholder 8"/>
          <p:cNvSpPr>
            <a:spLocks noGrp="1"/>
          </p:cNvSpPr>
          <p:nvPr>
            <p:ph type="sldNum" sz="quarter" idx="41"/>
          </p:nvPr>
        </p:nvSpPr>
        <p:spPr>
          <a:xfrm>
            <a:off x="621824" y="6474106"/>
            <a:ext cx="311356" cy="188348"/>
          </a:xfrm>
          <a:prstGeom prst="rect">
            <a:avLst/>
          </a:prstGeom>
        </p:spPr>
        <p:txBody>
          <a:bodyPr/>
          <a:lstStyle/>
          <a:p>
            <a:fld id="{B6F15528-21DE-4FAA-801E-634DDDAF4B2B}" type="slidenum">
              <a:rPr lang="en-US" smtClean="0">
                <a:solidFill>
                  <a:srgbClr val="979796">
                    <a:lumMod val="40000"/>
                    <a:lumOff val="60000"/>
                  </a:srgbClr>
                </a:solidFill>
              </a:rPr>
              <a:pPr/>
              <a:t>‹#›</a:t>
            </a:fld>
            <a:endParaRPr lang="en-US">
              <a:solidFill>
                <a:srgbClr val="979796">
                  <a:lumMod val="40000"/>
                  <a:lumOff val="60000"/>
                </a:srgbClr>
              </a:solidFill>
            </a:endParaRPr>
          </a:p>
        </p:txBody>
      </p:sp>
      <p:sp>
        <p:nvSpPr>
          <p:cNvPr id="12" name="Title 11"/>
          <p:cNvSpPr>
            <a:spLocks noGrp="1"/>
          </p:cNvSpPr>
          <p:nvPr>
            <p:ph type="title" hasCustomPrompt="1"/>
          </p:nvPr>
        </p:nvSpPr>
        <p:spPr>
          <a:xfrm>
            <a:off x="621824" y="546627"/>
            <a:ext cx="11192828" cy="527357"/>
          </a:xfrm>
        </p:spPr>
        <p:txBody>
          <a:bodyPr/>
          <a:lstStyle/>
          <a:p>
            <a:r>
              <a:rPr lang="en-US"/>
              <a:t>Click to edit title</a:t>
            </a:r>
          </a:p>
        </p:txBody>
      </p:sp>
      <p:sp>
        <p:nvSpPr>
          <p:cNvPr id="30" name="Picture Placeholder 9"/>
          <p:cNvSpPr>
            <a:spLocks noGrp="1"/>
          </p:cNvSpPr>
          <p:nvPr>
            <p:ph type="pic" sz="quarter" idx="42" hasCustomPrompt="1"/>
          </p:nvPr>
        </p:nvSpPr>
        <p:spPr>
          <a:xfrm>
            <a:off x="621831" y="1657966"/>
            <a:ext cx="1412058" cy="1233106"/>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photo</a:t>
            </a:r>
          </a:p>
        </p:txBody>
      </p:sp>
      <p:sp>
        <p:nvSpPr>
          <p:cNvPr id="31" name="Picture Placeholder 9"/>
          <p:cNvSpPr>
            <a:spLocks noGrp="1"/>
          </p:cNvSpPr>
          <p:nvPr>
            <p:ph type="pic" sz="quarter" idx="43" hasCustomPrompt="1"/>
          </p:nvPr>
        </p:nvSpPr>
        <p:spPr>
          <a:xfrm>
            <a:off x="621831" y="3102461"/>
            <a:ext cx="1412058" cy="1233106"/>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photo</a:t>
            </a:r>
          </a:p>
        </p:txBody>
      </p:sp>
      <p:sp>
        <p:nvSpPr>
          <p:cNvPr id="32" name="Picture Placeholder 9"/>
          <p:cNvSpPr>
            <a:spLocks noGrp="1"/>
          </p:cNvSpPr>
          <p:nvPr>
            <p:ph type="pic" sz="quarter" idx="44" hasCustomPrompt="1"/>
          </p:nvPr>
        </p:nvSpPr>
        <p:spPr>
          <a:xfrm>
            <a:off x="621831" y="4564572"/>
            <a:ext cx="1412058" cy="1233106"/>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photo</a:t>
            </a:r>
          </a:p>
        </p:txBody>
      </p:sp>
      <p:sp>
        <p:nvSpPr>
          <p:cNvPr id="15" name="Text Placeholder 14"/>
          <p:cNvSpPr>
            <a:spLocks noGrp="1"/>
          </p:cNvSpPr>
          <p:nvPr>
            <p:ph type="body" sz="quarter" idx="45" hasCustomPrompt="1"/>
          </p:nvPr>
        </p:nvSpPr>
        <p:spPr>
          <a:xfrm>
            <a:off x="2249794" y="1657988"/>
            <a:ext cx="3264575" cy="1480594"/>
          </a:xfrm>
          <a:solidFill>
            <a:schemeClr val="accent1"/>
          </a:solidFill>
        </p:spPr>
        <p:txBody>
          <a:bodyPr lIns="137076" tIns="91384" rIns="292440" bIns="91384"/>
          <a:lstStyle>
            <a:lvl1pPr marL="0" indent="0">
              <a:lnSpc>
                <a:spcPct val="105000"/>
              </a:lnSpc>
              <a:spcBef>
                <a:spcPts val="544"/>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a:t>Click to edit text</a:t>
            </a:r>
          </a:p>
        </p:txBody>
      </p:sp>
      <p:sp>
        <p:nvSpPr>
          <p:cNvPr id="33" name="Text Placeholder 14"/>
          <p:cNvSpPr>
            <a:spLocks noGrp="1"/>
          </p:cNvSpPr>
          <p:nvPr>
            <p:ph type="body" sz="quarter" idx="46" hasCustomPrompt="1"/>
          </p:nvPr>
        </p:nvSpPr>
        <p:spPr>
          <a:xfrm>
            <a:off x="5514370" y="1657988"/>
            <a:ext cx="3264575" cy="1480594"/>
          </a:xfrm>
          <a:solidFill>
            <a:schemeClr val="accent1"/>
          </a:solidFill>
        </p:spPr>
        <p:txBody>
          <a:bodyPr lIns="137076" tIns="91384" rIns="292440" bIns="91384"/>
          <a:lstStyle>
            <a:lvl1pPr marL="0" indent="0">
              <a:lnSpc>
                <a:spcPct val="105000"/>
              </a:lnSpc>
              <a:spcBef>
                <a:spcPts val="544"/>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marL="931968" indent="0">
              <a:lnSpc>
                <a:spcPct val="105000"/>
              </a:lnSpc>
              <a:buNone/>
              <a:defRPr>
                <a:solidFill>
                  <a:schemeClr val="bg1"/>
                </a:solidFill>
              </a:defRPr>
            </a:lvl5pPr>
          </a:lstStyle>
          <a:p>
            <a:pPr lvl="0"/>
            <a:r>
              <a:rPr lang="en-US"/>
              <a:t>Click to edit text</a:t>
            </a:r>
          </a:p>
        </p:txBody>
      </p:sp>
      <p:sp>
        <p:nvSpPr>
          <p:cNvPr id="34" name="Text Placeholder 14"/>
          <p:cNvSpPr>
            <a:spLocks noGrp="1"/>
          </p:cNvSpPr>
          <p:nvPr>
            <p:ph type="body" sz="quarter" idx="47" hasCustomPrompt="1"/>
          </p:nvPr>
        </p:nvSpPr>
        <p:spPr>
          <a:xfrm>
            <a:off x="2249793" y="3102912"/>
            <a:ext cx="3042187" cy="1480594"/>
          </a:xfrm>
          <a:solidFill>
            <a:schemeClr val="bg2"/>
          </a:solidFill>
        </p:spPr>
        <p:txBody>
          <a:bodyPr lIns="137076" tIns="91384" rIns="137076" bIns="91384"/>
          <a:lstStyle>
            <a:lvl1pPr marL="0" indent="0">
              <a:lnSpc>
                <a:spcPct val="105000"/>
              </a:lnSpc>
              <a:spcBef>
                <a:spcPts val="544"/>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5" name="Text Placeholder 14"/>
          <p:cNvSpPr>
            <a:spLocks noGrp="1"/>
          </p:cNvSpPr>
          <p:nvPr>
            <p:ph type="body" sz="quarter" idx="48" hasCustomPrompt="1"/>
          </p:nvPr>
        </p:nvSpPr>
        <p:spPr>
          <a:xfrm>
            <a:off x="5518687" y="3102912"/>
            <a:ext cx="3042187" cy="1480594"/>
          </a:xfrm>
          <a:solidFill>
            <a:schemeClr val="bg2"/>
          </a:solidFill>
        </p:spPr>
        <p:txBody>
          <a:bodyPr lIns="137076" tIns="91384" rIns="137076" bIns="91384"/>
          <a:lstStyle>
            <a:lvl1pPr marL="0" indent="0">
              <a:lnSpc>
                <a:spcPct val="105000"/>
              </a:lnSpc>
              <a:spcBef>
                <a:spcPts val="544"/>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6" name="Text Placeholder 14"/>
          <p:cNvSpPr>
            <a:spLocks noGrp="1"/>
          </p:cNvSpPr>
          <p:nvPr>
            <p:ph type="body" sz="quarter" idx="49" hasCustomPrompt="1"/>
          </p:nvPr>
        </p:nvSpPr>
        <p:spPr>
          <a:xfrm>
            <a:off x="2249793" y="4565023"/>
            <a:ext cx="3042187" cy="1480594"/>
          </a:xfrm>
          <a:solidFill>
            <a:schemeClr val="bg2"/>
          </a:solidFill>
        </p:spPr>
        <p:txBody>
          <a:bodyPr lIns="137076" tIns="91384" rIns="137076" bIns="91384"/>
          <a:lstStyle>
            <a:lvl1pPr marL="0" indent="0">
              <a:lnSpc>
                <a:spcPct val="105000"/>
              </a:lnSpc>
              <a:spcBef>
                <a:spcPts val="544"/>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7" name="Text Placeholder 14"/>
          <p:cNvSpPr>
            <a:spLocks noGrp="1"/>
          </p:cNvSpPr>
          <p:nvPr>
            <p:ph type="body" sz="quarter" idx="50" hasCustomPrompt="1"/>
          </p:nvPr>
        </p:nvSpPr>
        <p:spPr>
          <a:xfrm>
            <a:off x="5518687" y="4565023"/>
            <a:ext cx="3042187" cy="1480594"/>
          </a:xfrm>
          <a:solidFill>
            <a:schemeClr val="bg2"/>
          </a:solidFill>
        </p:spPr>
        <p:txBody>
          <a:bodyPr lIns="137076" tIns="91384" rIns="137076" bIns="91384"/>
          <a:lstStyle>
            <a:lvl1pPr marL="0" indent="0">
              <a:lnSpc>
                <a:spcPct val="105000"/>
              </a:lnSpc>
              <a:spcBef>
                <a:spcPts val="544"/>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8" name="Text Placeholder 2"/>
          <p:cNvSpPr>
            <a:spLocks noGrp="1"/>
          </p:cNvSpPr>
          <p:nvPr>
            <p:ph type="body" sz="quarter" idx="38" hasCustomPrompt="1"/>
          </p:nvPr>
        </p:nvSpPr>
        <p:spPr>
          <a:xfrm>
            <a:off x="8768175" y="1657964"/>
            <a:ext cx="3046503" cy="1366935"/>
          </a:xfrm>
          <a:solidFill>
            <a:schemeClr val="accent1"/>
          </a:solidFill>
        </p:spPr>
        <p:txBody>
          <a:bodyPr lIns="137076" tIns="91384" rIns="137076" bIns="91384"/>
          <a:lstStyle>
            <a:lvl1pPr marL="0" indent="0">
              <a:lnSpc>
                <a:spcPct val="105000"/>
              </a:lnSpc>
              <a:spcBef>
                <a:spcPts val="272"/>
              </a:spcBef>
              <a:spcAft>
                <a:spcPts val="272"/>
              </a:spcAft>
              <a:buNone/>
              <a:defRPr sz="1224" b="0">
                <a:solidFill>
                  <a:schemeClr val="bg1"/>
                </a:solidFill>
              </a:defRPr>
            </a:lvl1pPr>
            <a:lvl2pPr marL="155323" indent="-155323">
              <a:lnSpc>
                <a:spcPct val="105000"/>
              </a:lnSpc>
              <a:buFont typeface="Arial" pitchFamily="34" charset="0"/>
              <a:buChar char="•"/>
              <a:defRPr sz="1224">
                <a:solidFill>
                  <a:schemeClr val="bg1"/>
                </a:solidFill>
              </a:defRPr>
            </a:lvl2pPr>
            <a:lvl3pPr marL="392635" indent="-155323">
              <a:lnSpc>
                <a:spcPct val="105000"/>
              </a:lnSpc>
              <a:defRPr sz="1224">
                <a:solidFill>
                  <a:schemeClr val="bg1"/>
                </a:solidFill>
              </a:defRPr>
            </a:lvl3pPr>
            <a:lvl4pPr marL="621313" indent="-155323">
              <a:lnSpc>
                <a:spcPct val="105000"/>
              </a:lnSpc>
              <a:defRPr sz="1224">
                <a:solidFill>
                  <a:schemeClr val="bg1"/>
                </a:solidFill>
              </a:defRPr>
            </a:lvl4pPr>
            <a:lvl5pPr marL="858608" indent="-155323">
              <a:lnSpc>
                <a:spcPct val="105000"/>
              </a:lnSpc>
              <a:defRPr sz="1224">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8318387"/>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preserve="1" userDrawn="1">
  <p:cSld name="1_Grid Highlight Middle">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621824" y="1101017"/>
            <a:ext cx="11192828" cy="414353"/>
          </a:xfrm>
        </p:spPr>
        <p:txBody>
          <a:bodyPr/>
          <a:lstStyle>
            <a:lvl1pPr marL="0" indent="0">
              <a:buNone/>
              <a:defRPr sz="1632">
                <a:solidFill>
                  <a:schemeClr val="tx1"/>
                </a:solidFill>
              </a:defRPr>
            </a:lvl1pPr>
            <a:lvl2pPr marL="237311" indent="0">
              <a:buNone/>
              <a:defRPr sz="1632">
                <a:solidFill>
                  <a:schemeClr val="tx1"/>
                </a:solidFill>
              </a:defRPr>
            </a:lvl2pPr>
            <a:lvl3pPr marL="465971" indent="0">
              <a:buNone/>
              <a:defRPr sz="1632">
                <a:solidFill>
                  <a:schemeClr val="tx1"/>
                </a:solidFill>
              </a:defRPr>
            </a:lvl3pPr>
            <a:lvl4pPr marL="703302" indent="0">
              <a:buNone/>
              <a:defRPr sz="1632">
                <a:solidFill>
                  <a:schemeClr val="tx1"/>
                </a:solidFill>
              </a:defRPr>
            </a:lvl4pPr>
            <a:lvl5pPr marL="931968" indent="0">
              <a:buNone/>
              <a:defRPr sz="1632">
                <a:solidFill>
                  <a:schemeClr val="tx1"/>
                </a:solidFill>
              </a:defRPr>
            </a:lvl5pPr>
          </a:lstStyle>
          <a:p>
            <a:pPr lvl="0"/>
            <a:r>
              <a:rPr lang="en-US"/>
              <a:t>Click to edit text</a:t>
            </a:r>
          </a:p>
        </p:txBody>
      </p:sp>
      <p:sp>
        <p:nvSpPr>
          <p:cNvPr id="2" name="Date Placeholder 1"/>
          <p:cNvSpPr>
            <a:spLocks noGrp="1"/>
          </p:cNvSpPr>
          <p:nvPr>
            <p:ph type="dt" sz="half" idx="39"/>
          </p:nvPr>
        </p:nvSpPr>
        <p:spPr>
          <a:xfrm>
            <a:off x="2621607" y="6474108"/>
            <a:ext cx="1494383" cy="188345"/>
          </a:xfrm>
          <a:prstGeom prst="rect">
            <a:avLst/>
          </a:prstGeom>
        </p:spPr>
        <p:txBody>
          <a:bodyPr/>
          <a:lstStyle/>
          <a:p>
            <a:fld id="{8BA58A1B-11E6-4EAD-BD65-7758BAE4C2E3}" type="datetime1">
              <a:rPr lang="en-US" smtClean="0">
                <a:solidFill>
                  <a:srgbClr val="979796">
                    <a:lumMod val="40000"/>
                    <a:lumOff val="60000"/>
                  </a:srgbClr>
                </a:solidFill>
              </a:rPr>
              <a:pPr/>
              <a:t>11/20/2017</a:t>
            </a:fld>
            <a:endParaRPr lang="en-US">
              <a:solidFill>
                <a:srgbClr val="979796">
                  <a:lumMod val="40000"/>
                  <a:lumOff val="60000"/>
                </a:srgbClr>
              </a:solidFill>
            </a:endParaRPr>
          </a:p>
        </p:txBody>
      </p:sp>
      <p:sp>
        <p:nvSpPr>
          <p:cNvPr id="7" name="Footer Placeholder 6"/>
          <p:cNvSpPr>
            <a:spLocks noGrp="1"/>
          </p:cNvSpPr>
          <p:nvPr>
            <p:ph type="ftr" sz="quarter" idx="40"/>
          </p:nvPr>
        </p:nvSpPr>
        <p:spPr>
          <a:xfrm>
            <a:off x="950593" y="6474135"/>
            <a:ext cx="1671013" cy="188347"/>
          </a:xfrm>
          <a:prstGeom prst="rect">
            <a:avLst/>
          </a:prstGeom>
        </p:spPr>
        <p:txBody>
          <a:bodyPr/>
          <a:lstStyle/>
          <a:p>
            <a:r>
              <a:rPr lang="en-US">
                <a:solidFill>
                  <a:srgbClr val="979796">
                    <a:lumMod val="40000"/>
                    <a:lumOff val="60000"/>
                  </a:srgbClr>
                </a:solidFill>
              </a:rPr>
              <a:t>Microsoft confidential</a:t>
            </a:r>
          </a:p>
        </p:txBody>
      </p:sp>
      <p:sp>
        <p:nvSpPr>
          <p:cNvPr id="9" name="Slide Number Placeholder 8"/>
          <p:cNvSpPr>
            <a:spLocks noGrp="1"/>
          </p:cNvSpPr>
          <p:nvPr>
            <p:ph type="sldNum" sz="quarter" idx="41"/>
          </p:nvPr>
        </p:nvSpPr>
        <p:spPr>
          <a:xfrm>
            <a:off x="621824" y="6474106"/>
            <a:ext cx="311356" cy="188348"/>
          </a:xfrm>
          <a:prstGeom prst="rect">
            <a:avLst/>
          </a:prstGeom>
        </p:spPr>
        <p:txBody>
          <a:bodyPr/>
          <a:lstStyle/>
          <a:p>
            <a:fld id="{B6F15528-21DE-4FAA-801E-634DDDAF4B2B}" type="slidenum">
              <a:rPr lang="en-US" smtClean="0">
                <a:solidFill>
                  <a:srgbClr val="979796">
                    <a:lumMod val="40000"/>
                    <a:lumOff val="60000"/>
                  </a:srgbClr>
                </a:solidFill>
              </a:rPr>
              <a:pPr/>
              <a:t>‹#›</a:t>
            </a:fld>
            <a:endParaRPr lang="en-US">
              <a:solidFill>
                <a:srgbClr val="979796">
                  <a:lumMod val="40000"/>
                  <a:lumOff val="60000"/>
                </a:srgbClr>
              </a:solidFill>
            </a:endParaRPr>
          </a:p>
        </p:txBody>
      </p:sp>
      <p:sp>
        <p:nvSpPr>
          <p:cNvPr id="12" name="Title 11"/>
          <p:cNvSpPr>
            <a:spLocks noGrp="1"/>
          </p:cNvSpPr>
          <p:nvPr>
            <p:ph type="title" hasCustomPrompt="1"/>
          </p:nvPr>
        </p:nvSpPr>
        <p:spPr>
          <a:xfrm>
            <a:off x="621824" y="546627"/>
            <a:ext cx="11192828" cy="527357"/>
          </a:xfrm>
        </p:spPr>
        <p:txBody>
          <a:bodyPr/>
          <a:lstStyle/>
          <a:p>
            <a:r>
              <a:rPr lang="en-US"/>
              <a:t>Click to edit title</a:t>
            </a:r>
          </a:p>
        </p:txBody>
      </p:sp>
      <p:sp>
        <p:nvSpPr>
          <p:cNvPr id="30" name="Picture Placeholder 9"/>
          <p:cNvSpPr>
            <a:spLocks noGrp="1"/>
          </p:cNvSpPr>
          <p:nvPr>
            <p:ph type="pic" sz="quarter" idx="42" hasCustomPrompt="1"/>
          </p:nvPr>
        </p:nvSpPr>
        <p:spPr>
          <a:xfrm>
            <a:off x="621831" y="1657966"/>
            <a:ext cx="1412058" cy="1233106"/>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photo</a:t>
            </a:r>
          </a:p>
        </p:txBody>
      </p:sp>
      <p:sp>
        <p:nvSpPr>
          <p:cNvPr id="31" name="Picture Placeholder 9"/>
          <p:cNvSpPr>
            <a:spLocks noGrp="1"/>
          </p:cNvSpPr>
          <p:nvPr>
            <p:ph type="pic" sz="quarter" idx="43" hasCustomPrompt="1"/>
          </p:nvPr>
        </p:nvSpPr>
        <p:spPr>
          <a:xfrm>
            <a:off x="621831" y="3102461"/>
            <a:ext cx="1412058" cy="1233106"/>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photo</a:t>
            </a:r>
          </a:p>
        </p:txBody>
      </p:sp>
      <p:sp>
        <p:nvSpPr>
          <p:cNvPr id="32" name="Picture Placeholder 9"/>
          <p:cNvSpPr>
            <a:spLocks noGrp="1"/>
          </p:cNvSpPr>
          <p:nvPr>
            <p:ph type="pic" sz="quarter" idx="44" hasCustomPrompt="1"/>
          </p:nvPr>
        </p:nvSpPr>
        <p:spPr>
          <a:xfrm>
            <a:off x="621831" y="4564572"/>
            <a:ext cx="1412058" cy="1233106"/>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photo</a:t>
            </a:r>
          </a:p>
        </p:txBody>
      </p:sp>
      <p:sp>
        <p:nvSpPr>
          <p:cNvPr id="15" name="Text Placeholder 14"/>
          <p:cNvSpPr>
            <a:spLocks noGrp="1"/>
          </p:cNvSpPr>
          <p:nvPr>
            <p:ph type="body" sz="quarter" idx="45" hasCustomPrompt="1"/>
          </p:nvPr>
        </p:nvSpPr>
        <p:spPr>
          <a:xfrm>
            <a:off x="2249793" y="1657988"/>
            <a:ext cx="3042187" cy="1480594"/>
          </a:xfrm>
          <a:solidFill>
            <a:schemeClr val="bg2"/>
          </a:solidFill>
        </p:spPr>
        <p:txBody>
          <a:bodyPr lIns="137076" tIns="91384" rIns="137076" bIns="91384"/>
          <a:lstStyle>
            <a:lvl1pPr marL="0" indent="0">
              <a:lnSpc>
                <a:spcPct val="105000"/>
              </a:lnSpc>
              <a:spcBef>
                <a:spcPts val="544"/>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3" name="Text Placeholder 14"/>
          <p:cNvSpPr>
            <a:spLocks noGrp="1"/>
          </p:cNvSpPr>
          <p:nvPr>
            <p:ph type="body" sz="quarter" idx="46" hasCustomPrompt="1"/>
          </p:nvPr>
        </p:nvSpPr>
        <p:spPr>
          <a:xfrm>
            <a:off x="5514369" y="1657988"/>
            <a:ext cx="3042187" cy="1480594"/>
          </a:xfrm>
          <a:solidFill>
            <a:schemeClr val="bg2"/>
          </a:solidFill>
        </p:spPr>
        <p:txBody>
          <a:bodyPr lIns="137076" tIns="91384" rIns="137076" bIns="91384"/>
          <a:lstStyle>
            <a:lvl1pPr marL="0" indent="0">
              <a:lnSpc>
                <a:spcPct val="105000"/>
              </a:lnSpc>
              <a:spcBef>
                <a:spcPts val="544"/>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4" name="Text Placeholder 14"/>
          <p:cNvSpPr>
            <a:spLocks noGrp="1"/>
          </p:cNvSpPr>
          <p:nvPr>
            <p:ph type="body" sz="quarter" idx="47" hasCustomPrompt="1"/>
          </p:nvPr>
        </p:nvSpPr>
        <p:spPr>
          <a:xfrm>
            <a:off x="2249791" y="3102912"/>
            <a:ext cx="3268895" cy="1480594"/>
          </a:xfrm>
          <a:solidFill>
            <a:schemeClr val="accent1"/>
          </a:solidFill>
        </p:spPr>
        <p:txBody>
          <a:bodyPr lIns="137076" tIns="91384" rIns="292440" bIns="91384"/>
          <a:lstStyle>
            <a:lvl1pPr marL="0" indent="0">
              <a:lnSpc>
                <a:spcPct val="105000"/>
              </a:lnSpc>
              <a:spcBef>
                <a:spcPts val="544"/>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a:t>Click to edit text</a:t>
            </a:r>
          </a:p>
        </p:txBody>
      </p:sp>
      <p:sp>
        <p:nvSpPr>
          <p:cNvPr id="35" name="Text Placeholder 14"/>
          <p:cNvSpPr>
            <a:spLocks noGrp="1"/>
          </p:cNvSpPr>
          <p:nvPr>
            <p:ph type="body" sz="quarter" idx="48" hasCustomPrompt="1"/>
          </p:nvPr>
        </p:nvSpPr>
        <p:spPr>
          <a:xfrm>
            <a:off x="5518685" y="3102912"/>
            <a:ext cx="3268895" cy="1480594"/>
          </a:xfrm>
          <a:solidFill>
            <a:schemeClr val="accent1"/>
          </a:solidFill>
        </p:spPr>
        <p:txBody>
          <a:bodyPr lIns="137076" tIns="91384" rIns="292440" bIns="91384"/>
          <a:lstStyle>
            <a:lvl1pPr marL="0" indent="0">
              <a:lnSpc>
                <a:spcPct val="105000"/>
              </a:lnSpc>
              <a:spcBef>
                <a:spcPts val="544"/>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a:t>Click to edit text</a:t>
            </a:r>
          </a:p>
        </p:txBody>
      </p:sp>
      <p:sp>
        <p:nvSpPr>
          <p:cNvPr id="36" name="Text Placeholder 14"/>
          <p:cNvSpPr>
            <a:spLocks noGrp="1"/>
          </p:cNvSpPr>
          <p:nvPr>
            <p:ph type="body" sz="quarter" idx="49" hasCustomPrompt="1"/>
          </p:nvPr>
        </p:nvSpPr>
        <p:spPr>
          <a:xfrm>
            <a:off x="2249793" y="4565023"/>
            <a:ext cx="3042187" cy="1480594"/>
          </a:xfrm>
          <a:solidFill>
            <a:schemeClr val="bg2"/>
          </a:solidFill>
        </p:spPr>
        <p:txBody>
          <a:bodyPr lIns="137076" tIns="91384" rIns="137076" bIns="91384"/>
          <a:lstStyle>
            <a:lvl1pPr marL="0" indent="0">
              <a:lnSpc>
                <a:spcPct val="105000"/>
              </a:lnSpc>
              <a:spcBef>
                <a:spcPts val="544"/>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7" name="Text Placeholder 14"/>
          <p:cNvSpPr>
            <a:spLocks noGrp="1"/>
          </p:cNvSpPr>
          <p:nvPr>
            <p:ph type="body" sz="quarter" idx="50" hasCustomPrompt="1"/>
          </p:nvPr>
        </p:nvSpPr>
        <p:spPr>
          <a:xfrm>
            <a:off x="5518687" y="4565023"/>
            <a:ext cx="3042187" cy="1480594"/>
          </a:xfrm>
          <a:solidFill>
            <a:schemeClr val="bg2"/>
          </a:solidFill>
        </p:spPr>
        <p:txBody>
          <a:bodyPr lIns="137076" tIns="91384" rIns="137076" bIns="91384"/>
          <a:lstStyle>
            <a:lvl1pPr marL="0" indent="0">
              <a:lnSpc>
                <a:spcPct val="105000"/>
              </a:lnSpc>
              <a:spcBef>
                <a:spcPts val="544"/>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8" name="Text Placeholder 2"/>
          <p:cNvSpPr>
            <a:spLocks noGrp="1"/>
          </p:cNvSpPr>
          <p:nvPr>
            <p:ph type="body" sz="quarter" idx="38" hasCustomPrompt="1"/>
          </p:nvPr>
        </p:nvSpPr>
        <p:spPr>
          <a:xfrm>
            <a:off x="8768175" y="1657964"/>
            <a:ext cx="3046503" cy="1366935"/>
          </a:xfrm>
          <a:solidFill>
            <a:schemeClr val="accent1"/>
          </a:solidFill>
        </p:spPr>
        <p:txBody>
          <a:bodyPr lIns="137076" tIns="91384" rIns="137076" bIns="91384"/>
          <a:lstStyle>
            <a:lvl1pPr marL="0" indent="0">
              <a:lnSpc>
                <a:spcPct val="105000"/>
              </a:lnSpc>
              <a:spcBef>
                <a:spcPts val="272"/>
              </a:spcBef>
              <a:spcAft>
                <a:spcPts val="272"/>
              </a:spcAft>
              <a:buNone/>
              <a:defRPr sz="1224" b="0">
                <a:solidFill>
                  <a:schemeClr val="bg1"/>
                </a:solidFill>
              </a:defRPr>
            </a:lvl1pPr>
            <a:lvl2pPr marL="155323" indent="-155323">
              <a:lnSpc>
                <a:spcPct val="105000"/>
              </a:lnSpc>
              <a:buFont typeface="Arial" pitchFamily="34" charset="0"/>
              <a:buChar char="•"/>
              <a:defRPr sz="1224">
                <a:solidFill>
                  <a:schemeClr val="bg1"/>
                </a:solidFill>
              </a:defRPr>
            </a:lvl2pPr>
            <a:lvl3pPr marL="392635" indent="-155323">
              <a:lnSpc>
                <a:spcPct val="105000"/>
              </a:lnSpc>
              <a:defRPr sz="1224">
                <a:solidFill>
                  <a:schemeClr val="bg1"/>
                </a:solidFill>
              </a:defRPr>
            </a:lvl3pPr>
            <a:lvl4pPr marL="621313" indent="-155323">
              <a:lnSpc>
                <a:spcPct val="105000"/>
              </a:lnSpc>
              <a:defRPr sz="1224">
                <a:solidFill>
                  <a:schemeClr val="bg1"/>
                </a:solidFill>
              </a:defRPr>
            </a:lvl4pPr>
            <a:lvl5pPr marL="858608" indent="-155323">
              <a:lnSpc>
                <a:spcPct val="105000"/>
              </a:lnSpc>
              <a:defRPr sz="1224">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1250979"/>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preserve="1" userDrawn="1">
  <p:cSld name="1_Grid Highlight Bottom">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621824" y="1101017"/>
            <a:ext cx="11192828" cy="414353"/>
          </a:xfrm>
        </p:spPr>
        <p:txBody>
          <a:bodyPr/>
          <a:lstStyle>
            <a:lvl1pPr marL="0" indent="0">
              <a:buNone/>
              <a:defRPr sz="1632">
                <a:solidFill>
                  <a:schemeClr val="tx1"/>
                </a:solidFill>
              </a:defRPr>
            </a:lvl1pPr>
            <a:lvl2pPr marL="237311" indent="0">
              <a:buNone/>
              <a:defRPr sz="1632">
                <a:solidFill>
                  <a:schemeClr val="tx1"/>
                </a:solidFill>
              </a:defRPr>
            </a:lvl2pPr>
            <a:lvl3pPr marL="465971" indent="0">
              <a:buNone/>
              <a:defRPr sz="1632">
                <a:solidFill>
                  <a:schemeClr val="tx1"/>
                </a:solidFill>
              </a:defRPr>
            </a:lvl3pPr>
            <a:lvl4pPr marL="703302" indent="0">
              <a:buNone/>
              <a:defRPr sz="1632">
                <a:solidFill>
                  <a:schemeClr val="tx1"/>
                </a:solidFill>
              </a:defRPr>
            </a:lvl4pPr>
            <a:lvl5pPr marL="931968" indent="0">
              <a:buNone/>
              <a:defRPr sz="1632">
                <a:solidFill>
                  <a:schemeClr val="tx1"/>
                </a:solidFill>
              </a:defRPr>
            </a:lvl5pPr>
          </a:lstStyle>
          <a:p>
            <a:pPr lvl="0"/>
            <a:r>
              <a:rPr lang="en-US"/>
              <a:t>Click to edit text</a:t>
            </a:r>
          </a:p>
        </p:txBody>
      </p:sp>
      <p:sp>
        <p:nvSpPr>
          <p:cNvPr id="2" name="Date Placeholder 1"/>
          <p:cNvSpPr>
            <a:spLocks noGrp="1"/>
          </p:cNvSpPr>
          <p:nvPr>
            <p:ph type="dt" sz="half" idx="39"/>
          </p:nvPr>
        </p:nvSpPr>
        <p:spPr>
          <a:xfrm>
            <a:off x="2621607" y="6474108"/>
            <a:ext cx="1494383" cy="188345"/>
          </a:xfrm>
          <a:prstGeom prst="rect">
            <a:avLst/>
          </a:prstGeom>
        </p:spPr>
        <p:txBody>
          <a:bodyPr/>
          <a:lstStyle/>
          <a:p>
            <a:fld id="{99004752-950F-409C-822B-4BE2449D5C60}" type="datetime1">
              <a:rPr lang="en-US" smtClean="0">
                <a:solidFill>
                  <a:srgbClr val="979796">
                    <a:lumMod val="40000"/>
                    <a:lumOff val="60000"/>
                  </a:srgbClr>
                </a:solidFill>
              </a:rPr>
              <a:pPr/>
              <a:t>11/20/2017</a:t>
            </a:fld>
            <a:endParaRPr lang="en-US">
              <a:solidFill>
                <a:srgbClr val="979796">
                  <a:lumMod val="40000"/>
                  <a:lumOff val="60000"/>
                </a:srgbClr>
              </a:solidFill>
            </a:endParaRPr>
          </a:p>
        </p:txBody>
      </p:sp>
      <p:sp>
        <p:nvSpPr>
          <p:cNvPr id="7" name="Footer Placeholder 6"/>
          <p:cNvSpPr>
            <a:spLocks noGrp="1"/>
          </p:cNvSpPr>
          <p:nvPr>
            <p:ph type="ftr" sz="quarter" idx="40"/>
          </p:nvPr>
        </p:nvSpPr>
        <p:spPr>
          <a:xfrm>
            <a:off x="950593" y="6474135"/>
            <a:ext cx="1671013" cy="188347"/>
          </a:xfrm>
          <a:prstGeom prst="rect">
            <a:avLst/>
          </a:prstGeom>
        </p:spPr>
        <p:txBody>
          <a:bodyPr/>
          <a:lstStyle/>
          <a:p>
            <a:r>
              <a:rPr lang="en-US">
                <a:solidFill>
                  <a:srgbClr val="979796">
                    <a:lumMod val="40000"/>
                    <a:lumOff val="60000"/>
                  </a:srgbClr>
                </a:solidFill>
              </a:rPr>
              <a:t>Microsoft confidential</a:t>
            </a:r>
          </a:p>
        </p:txBody>
      </p:sp>
      <p:sp>
        <p:nvSpPr>
          <p:cNvPr id="9" name="Slide Number Placeholder 8"/>
          <p:cNvSpPr>
            <a:spLocks noGrp="1"/>
          </p:cNvSpPr>
          <p:nvPr>
            <p:ph type="sldNum" sz="quarter" idx="41"/>
          </p:nvPr>
        </p:nvSpPr>
        <p:spPr>
          <a:xfrm>
            <a:off x="621824" y="6474106"/>
            <a:ext cx="311356" cy="188348"/>
          </a:xfrm>
          <a:prstGeom prst="rect">
            <a:avLst/>
          </a:prstGeom>
        </p:spPr>
        <p:txBody>
          <a:bodyPr/>
          <a:lstStyle/>
          <a:p>
            <a:fld id="{B6F15528-21DE-4FAA-801E-634DDDAF4B2B}" type="slidenum">
              <a:rPr lang="en-US" smtClean="0">
                <a:solidFill>
                  <a:srgbClr val="979796">
                    <a:lumMod val="40000"/>
                    <a:lumOff val="60000"/>
                  </a:srgbClr>
                </a:solidFill>
              </a:rPr>
              <a:pPr/>
              <a:t>‹#›</a:t>
            </a:fld>
            <a:endParaRPr lang="en-US">
              <a:solidFill>
                <a:srgbClr val="979796">
                  <a:lumMod val="40000"/>
                  <a:lumOff val="60000"/>
                </a:srgbClr>
              </a:solidFill>
            </a:endParaRPr>
          </a:p>
        </p:txBody>
      </p:sp>
      <p:sp>
        <p:nvSpPr>
          <p:cNvPr id="12" name="Title 11"/>
          <p:cNvSpPr>
            <a:spLocks noGrp="1"/>
          </p:cNvSpPr>
          <p:nvPr>
            <p:ph type="title" hasCustomPrompt="1"/>
          </p:nvPr>
        </p:nvSpPr>
        <p:spPr>
          <a:xfrm>
            <a:off x="621824" y="546627"/>
            <a:ext cx="11192828" cy="527357"/>
          </a:xfrm>
        </p:spPr>
        <p:txBody>
          <a:bodyPr/>
          <a:lstStyle/>
          <a:p>
            <a:r>
              <a:rPr lang="en-US"/>
              <a:t>Click to edit title</a:t>
            </a:r>
          </a:p>
        </p:txBody>
      </p:sp>
      <p:sp>
        <p:nvSpPr>
          <p:cNvPr id="30" name="Picture Placeholder 9"/>
          <p:cNvSpPr>
            <a:spLocks noGrp="1"/>
          </p:cNvSpPr>
          <p:nvPr>
            <p:ph type="pic" sz="quarter" idx="42" hasCustomPrompt="1"/>
          </p:nvPr>
        </p:nvSpPr>
        <p:spPr>
          <a:xfrm>
            <a:off x="621831" y="1657966"/>
            <a:ext cx="1412058" cy="1233106"/>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photo</a:t>
            </a:r>
          </a:p>
        </p:txBody>
      </p:sp>
      <p:sp>
        <p:nvSpPr>
          <p:cNvPr id="31" name="Picture Placeholder 9"/>
          <p:cNvSpPr>
            <a:spLocks noGrp="1"/>
          </p:cNvSpPr>
          <p:nvPr>
            <p:ph type="pic" sz="quarter" idx="43" hasCustomPrompt="1"/>
          </p:nvPr>
        </p:nvSpPr>
        <p:spPr>
          <a:xfrm>
            <a:off x="621831" y="3102461"/>
            <a:ext cx="1412058" cy="1233106"/>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photo</a:t>
            </a:r>
          </a:p>
        </p:txBody>
      </p:sp>
      <p:sp>
        <p:nvSpPr>
          <p:cNvPr id="32" name="Picture Placeholder 9"/>
          <p:cNvSpPr>
            <a:spLocks noGrp="1"/>
          </p:cNvSpPr>
          <p:nvPr>
            <p:ph type="pic" sz="quarter" idx="44" hasCustomPrompt="1"/>
          </p:nvPr>
        </p:nvSpPr>
        <p:spPr>
          <a:xfrm>
            <a:off x="621831" y="4564572"/>
            <a:ext cx="1412058" cy="1233106"/>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photo</a:t>
            </a:r>
          </a:p>
        </p:txBody>
      </p:sp>
      <p:sp>
        <p:nvSpPr>
          <p:cNvPr id="15" name="Text Placeholder 14"/>
          <p:cNvSpPr>
            <a:spLocks noGrp="1"/>
          </p:cNvSpPr>
          <p:nvPr>
            <p:ph type="body" sz="quarter" idx="45" hasCustomPrompt="1"/>
          </p:nvPr>
        </p:nvSpPr>
        <p:spPr>
          <a:xfrm>
            <a:off x="2249793" y="1657988"/>
            <a:ext cx="3042187" cy="1480594"/>
          </a:xfrm>
          <a:solidFill>
            <a:schemeClr val="bg2"/>
          </a:solidFill>
        </p:spPr>
        <p:txBody>
          <a:bodyPr lIns="137076" tIns="91384" rIns="137076" bIns="91384"/>
          <a:lstStyle>
            <a:lvl1pPr marL="0" indent="0">
              <a:lnSpc>
                <a:spcPct val="105000"/>
              </a:lnSpc>
              <a:spcBef>
                <a:spcPts val="544"/>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3" name="Text Placeholder 14"/>
          <p:cNvSpPr>
            <a:spLocks noGrp="1"/>
          </p:cNvSpPr>
          <p:nvPr>
            <p:ph type="body" sz="quarter" idx="46" hasCustomPrompt="1"/>
          </p:nvPr>
        </p:nvSpPr>
        <p:spPr>
          <a:xfrm>
            <a:off x="5514369" y="1657988"/>
            <a:ext cx="3042187" cy="1480594"/>
          </a:xfrm>
          <a:solidFill>
            <a:schemeClr val="bg2"/>
          </a:solidFill>
        </p:spPr>
        <p:txBody>
          <a:bodyPr lIns="137076" tIns="91384" rIns="137076" bIns="91384"/>
          <a:lstStyle>
            <a:lvl1pPr marL="0" indent="0">
              <a:lnSpc>
                <a:spcPct val="105000"/>
              </a:lnSpc>
              <a:spcBef>
                <a:spcPts val="544"/>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4" name="Text Placeholder 14"/>
          <p:cNvSpPr>
            <a:spLocks noGrp="1"/>
          </p:cNvSpPr>
          <p:nvPr>
            <p:ph type="body" sz="quarter" idx="47" hasCustomPrompt="1"/>
          </p:nvPr>
        </p:nvSpPr>
        <p:spPr>
          <a:xfrm>
            <a:off x="2249793" y="3102912"/>
            <a:ext cx="3042187" cy="1480594"/>
          </a:xfrm>
          <a:solidFill>
            <a:schemeClr val="bg2"/>
          </a:solidFill>
        </p:spPr>
        <p:txBody>
          <a:bodyPr lIns="137076" tIns="91384" rIns="137076" bIns="91384"/>
          <a:lstStyle>
            <a:lvl1pPr marL="0" indent="0">
              <a:lnSpc>
                <a:spcPct val="105000"/>
              </a:lnSpc>
              <a:spcBef>
                <a:spcPts val="544"/>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5" name="Text Placeholder 14"/>
          <p:cNvSpPr>
            <a:spLocks noGrp="1"/>
          </p:cNvSpPr>
          <p:nvPr>
            <p:ph type="body" sz="quarter" idx="48" hasCustomPrompt="1"/>
          </p:nvPr>
        </p:nvSpPr>
        <p:spPr>
          <a:xfrm>
            <a:off x="5518687" y="3102912"/>
            <a:ext cx="3042187" cy="1480594"/>
          </a:xfrm>
          <a:solidFill>
            <a:schemeClr val="bg2"/>
          </a:solidFill>
        </p:spPr>
        <p:txBody>
          <a:bodyPr lIns="137076" tIns="91384" rIns="137076" bIns="91384"/>
          <a:lstStyle>
            <a:lvl1pPr marL="0" indent="0">
              <a:lnSpc>
                <a:spcPct val="105000"/>
              </a:lnSpc>
              <a:spcBef>
                <a:spcPts val="544"/>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36" name="Text Placeholder 14"/>
          <p:cNvSpPr>
            <a:spLocks noGrp="1"/>
          </p:cNvSpPr>
          <p:nvPr>
            <p:ph type="body" sz="quarter" idx="49" hasCustomPrompt="1"/>
          </p:nvPr>
        </p:nvSpPr>
        <p:spPr>
          <a:xfrm>
            <a:off x="2249820" y="4565023"/>
            <a:ext cx="3268893" cy="1480594"/>
          </a:xfrm>
          <a:solidFill>
            <a:schemeClr val="accent1"/>
          </a:solidFill>
        </p:spPr>
        <p:txBody>
          <a:bodyPr lIns="137076" tIns="91384" rIns="292440" bIns="91384"/>
          <a:lstStyle>
            <a:lvl1pPr marL="0" indent="0">
              <a:lnSpc>
                <a:spcPct val="105000"/>
              </a:lnSpc>
              <a:spcBef>
                <a:spcPts val="544"/>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marL="931968" indent="0">
              <a:lnSpc>
                <a:spcPct val="105000"/>
              </a:lnSpc>
              <a:buNone/>
              <a:defRPr>
                <a:solidFill>
                  <a:schemeClr val="bg1"/>
                </a:solidFill>
              </a:defRPr>
            </a:lvl5pPr>
          </a:lstStyle>
          <a:p>
            <a:pPr lvl="0"/>
            <a:r>
              <a:rPr lang="en-US"/>
              <a:t>Click to edit text</a:t>
            </a:r>
          </a:p>
        </p:txBody>
      </p:sp>
      <p:sp>
        <p:nvSpPr>
          <p:cNvPr id="37" name="Text Placeholder 14"/>
          <p:cNvSpPr>
            <a:spLocks noGrp="1"/>
          </p:cNvSpPr>
          <p:nvPr>
            <p:ph type="body" sz="quarter" idx="50" hasCustomPrompt="1"/>
          </p:nvPr>
        </p:nvSpPr>
        <p:spPr>
          <a:xfrm>
            <a:off x="5518713" y="4565023"/>
            <a:ext cx="3268893" cy="1480594"/>
          </a:xfrm>
          <a:solidFill>
            <a:schemeClr val="accent1"/>
          </a:solidFill>
        </p:spPr>
        <p:txBody>
          <a:bodyPr lIns="137076" tIns="91384" rIns="292440" bIns="91384"/>
          <a:lstStyle>
            <a:lvl1pPr marL="0" indent="0">
              <a:lnSpc>
                <a:spcPct val="105000"/>
              </a:lnSpc>
              <a:spcBef>
                <a:spcPts val="544"/>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a:t>Click to edit text</a:t>
            </a:r>
          </a:p>
        </p:txBody>
      </p:sp>
      <p:sp>
        <p:nvSpPr>
          <p:cNvPr id="38" name="Text Placeholder 2"/>
          <p:cNvSpPr>
            <a:spLocks noGrp="1"/>
          </p:cNvSpPr>
          <p:nvPr>
            <p:ph type="body" sz="quarter" idx="38" hasCustomPrompt="1"/>
          </p:nvPr>
        </p:nvSpPr>
        <p:spPr>
          <a:xfrm>
            <a:off x="8768175" y="1657964"/>
            <a:ext cx="3046503" cy="1366935"/>
          </a:xfrm>
          <a:solidFill>
            <a:schemeClr val="accent1"/>
          </a:solidFill>
        </p:spPr>
        <p:txBody>
          <a:bodyPr lIns="137076" tIns="91384" rIns="137076" bIns="91384"/>
          <a:lstStyle>
            <a:lvl1pPr marL="0" indent="0">
              <a:lnSpc>
                <a:spcPct val="105000"/>
              </a:lnSpc>
              <a:spcBef>
                <a:spcPts val="272"/>
              </a:spcBef>
              <a:spcAft>
                <a:spcPts val="272"/>
              </a:spcAft>
              <a:buNone/>
              <a:defRPr sz="1224" b="0">
                <a:solidFill>
                  <a:schemeClr val="bg1"/>
                </a:solidFill>
              </a:defRPr>
            </a:lvl1pPr>
            <a:lvl2pPr marL="155323" indent="-155323">
              <a:lnSpc>
                <a:spcPct val="105000"/>
              </a:lnSpc>
              <a:buFont typeface="Arial" pitchFamily="34" charset="0"/>
              <a:buChar char="•"/>
              <a:defRPr sz="1224">
                <a:solidFill>
                  <a:schemeClr val="bg1"/>
                </a:solidFill>
              </a:defRPr>
            </a:lvl2pPr>
            <a:lvl3pPr marL="392635" indent="-155323">
              <a:lnSpc>
                <a:spcPct val="105000"/>
              </a:lnSpc>
              <a:defRPr sz="1224">
                <a:solidFill>
                  <a:schemeClr val="bg1"/>
                </a:solidFill>
              </a:defRPr>
            </a:lvl3pPr>
            <a:lvl4pPr marL="621313" indent="-155323">
              <a:lnSpc>
                <a:spcPct val="105000"/>
              </a:lnSpc>
              <a:defRPr sz="1224">
                <a:solidFill>
                  <a:schemeClr val="bg1"/>
                </a:solidFill>
              </a:defRPr>
            </a:lvl4pPr>
            <a:lvl5pPr marL="858608" indent="-155323">
              <a:lnSpc>
                <a:spcPct val="105000"/>
              </a:lnSpc>
              <a:defRPr sz="1224">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5025633"/>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preserve="1" userDrawn="1">
  <p:cSld name="1_Grid With Text">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621824" y="1101017"/>
            <a:ext cx="11192828" cy="414353"/>
          </a:xfrm>
        </p:spPr>
        <p:txBody>
          <a:bodyPr/>
          <a:lstStyle>
            <a:lvl1pPr marL="0" indent="0">
              <a:buNone/>
              <a:defRPr sz="1632">
                <a:solidFill>
                  <a:schemeClr val="tx1"/>
                </a:solidFill>
              </a:defRPr>
            </a:lvl1pPr>
            <a:lvl2pPr marL="237311" indent="0">
              <a:buNone/>
              <a:defRPr sz="1632">
                <a:solidFill>
                  <a:schemeClr val="tx1"/>
                </a:solidFill>
              </a:defRPr>
            </a:lvl2pPr>
            <a:lvl3pPr marL="465971" indent="0">
              <a:buNone/>
              <a:defRPr sz="1632">
                <a:solidFill>
                  <a:schemeClr val="tx1"/>
                </a:solidFill>
              </a:defRPr>
            </a:lvl3pPr>
            <a:lvl4pPr marL="703302" indent="0">
              <a:buNone/>
              <a:defRPr sz="1632">
                <a:solidFill>
                  <a:schemeClr val="tx1"/>
                </a:solidFill>
              </a:defRPr>
            </a:lvl4pPr>
            <a:lvl5pPr marL="931968" indent="0">
              <a:buNone/>
              <a:defRPr sz="1632">
                <a:solidFill>
                  <a:schemeClr val="tx1"/>
                </a:solidFill>
              </a:defRPr>
            </a:lvl5pPr>
          </a:lstStyle>
          <a:p>
            <a:pPr lvl="0"/>
            <a:r>
              <a:rPr lang="en-US"/>
              <a:t>Click to edit text</a:t>
            </a:r>
          </a:p>
        </p:txBody>
      </p:sp>
      <p:sp>
        <p:nvSpPr>
          <p:cNvPr id="2" name="Date Placeholder 1"/>
          <p:cNvSpPr>
            <a:spLocks noGrp="1"/>
          </p:cNvSpPr>
          <p:nvPr>
            <p:ph type="dt" sz="half" idx="39"/>
          </p:nvPr>
        </p:nvSpPr>
        <p:spPr>
          <a:xfrm>
            <a:off x="2621607" y="6474108"/>
            <a:ext cx="1494383" cy="188345"/>
          </a:xfrm>
          <a:prstGeom prst="rect">
            <a:avLst/>
          </a:prstGeom>
        </p:spPr>
        <p:txBody>
          <a:bodyPr/>
          <a:lstStyle/>
          <a:p>
            <a:fld id="{4951B4F1-CCCA-40ED-8E66-580BD5D0B6E8}" type="datetime1">
              <a:rPr lang="en-US" smtClean="0">
                <a:solidFill>
                  <a:srgbClr val="979796">
                    <a:lumMod val="40000"/>
                    <a:lumOff val="60000"/>
                  </a:srgbClr>
                </a:solidFill>
              </a:rPr>
              <a:pPr/>
              <a:t>11/20/2017</a:t>
            </a:fld>
            <a:endParaRPr lang="en-US">
              <a:solidFill>
                <a:srgbClr val="979796">
                  <a:lumMod val="40000"/>
                  <a:lumOff val="60000"/>
                </a:srgbClr>
              </a:solidFill>
            </a:endParaRPr>
          </a:p>
        </p:txBody>
      </p:sp>
      <p:sp>
        <p:nvSpPr>
          <p:cNvPr id="7" name="Footer Placeholder 6"/>
          <p:cNvSpPr>
            <a:spLocks noGrp="1"/>
          </p:cNvSpPr>
          <p:nvPr>
            <p:ph type="ftr" sz="quarter" idx="40"/>
          </p:nvPr>
        </p:nvSpPr>
        <p:spPr>
          <a:xfrm>
            <a:off x="950593" y="6474135"/>
            <a:ext cx="1671013" cy="188347"/>
          </a:xfrm>
          <a:prstGeom prst="rect">
            <a:avLst/>
          </a:prstGeom>
        </p:spPr>
        <p:txBody>
          <a:bodyPr/>
          <a:lstStyle/>
          <a:p>
            <a:r>
              <a:rPr lang="en-US">
                <a:solidFill>
                  <a:srgbClr val="979796">
                    <a:lumMod val="40000"/>
                    <a:lumOff val="60000"/>
                  </a:srgbClr>
                </a:solidFill>
              </a:rPr>
              <a:t>Microsoft confidential</a:t>
            </a:r>
          </a:p>
        </p:txBody>
      </p:sp>
      <p:sp>
        <p:nvSpPr>
          <p:cNvPr id="9" name="Slide Number Placeholder 8"/>
          <p:cNvSpPr>
            <a:spLocks noGrp="1"/>
          </p:cNvSpPr>
          <p:nvPr>
            <p:ph type="sldNum" sz="quarter" idx="41"/>
          </p:nvPr>
        </p:nvSpPr>
        <p:spPr>
          <a:xfrm>
            <a:off x="621824" y="6474106"/>
            <a:ext cx="311356" cy="188348"/>
          </a:xfrm>
          <a:prstGeom prst="rect">
            <a:avLst/>
          </a:prstGeom>
        </p:spPr>
        <p:txBody>
          <a:bodyPr/>
          <a:lstStyle/>
          <a:p>
            <a:fld id="{B6F15528-21DE-4FAA-801E-634DDDAF4B2B}" type="slidenum">
              <a:rPr lang="en-US" smtClean="0">
                <a:solidFill>
                  <a:srgbClr val="979796">
                    <a:lumMod val="40000"/>
                    <a:lumOff val="60000"/>
                  </a:srgbClr>
                </a:solidFill>
              </a:rPr>
              <a:pPr/>
              <a:t>‹#›</a:t>
            </a:fld>
            <a:endParaRPr lang="en-US">
              <a:solidFill>
                <a:srgbClr val="979796">
                  <a:lumMod val="40000"/>
                  <a:lumOff val="60000"/>
                </a:srgbClr>
              </a:solidFill>
            </a:endParaRPr>
          </a:p>
        </p:txBody>
      </p:sp>
      <p:sp>
        <p:nvSpPr>
          <p:cNvPr id="12" name="Title 11"/>
          <p:cNvSpPr>
            <a:spLocks noGrp="1"/>
          </p:cNvSpPr>
          <p:nvPr>
            <p:ph type="title" hasCustomPrompt="1"/>
          </p:nvPr>
        </p:nvSpPr>
        <p:spPr>
          <a:xfrm>
            <a:off x="621824" y="546627"/>
            <a:ext cx="11192828" cy="527357"/>
          </a:xfrm>
        </p:spPr>
        <p:txBody>
          <a:bodyPr/>
          <a:lstStyle/>
          <a:p>
            <a:r>
              <a:rPr lang="en-US"/>
              <a:t>Click to edit title</a:t>
            </a:r>
          </a:p>
        </p:txBody>
      </p:sp>
      <p:sp>
        <p:nvSpPr>
          <p:cNvPr id="30" name="Picture Placeholder 9"/>
          <p:cNvSpPr>
            <a:spLocks noGrp="1"/>
          </p:cNvSpPr>
          <p:nvPr>
            <p:ph type="pic" sz="quarter" idx="42" hasCustomPrompt="1"/>
          </p:nvPr>
        </p:nvSpPr>
        <p:spPr>
          <a:xfrm>
            <a:off x="621831" y="1657966"/>
            <a:ext cx="1412058" cy="1233106"/>
          </a:xfrm>
          <a:solidFill>
            <a:schemeClr val="accent3"/>
          </a:solidFill>
        </p:spPr>
        <p:txBody>
          <a:bodyPr anchor="ctr" anchorCtr="0">
            <a:normAutofit/>
          </a:bodyPr>
          <a:lstStyle>
            <a:lvl1pPr marL="0" indent="0" algn="ctr">
              <a:lnSpc>
                <a:spcPct val="100000"/>
              </a:lnSpc>
              <a:buNone/>
              <a:defRPr sz="1904"/>
            </a:lvl1pPr>
          </a:lstStyle>
          <a:p>
            <a:r>
              <a:rPr lang="en-US"/>
              <a:t>Click to place </a:t>
            </a:r>
            <a:br>
              <a:rPr lang="en-US"/>
            </a:br>
            <a:r>
              <a:rPr lang="en-US"/>
              <a:t>photo</a:t>
            </a:r>
          </a:p>
        </p:txBody>
      </p:sp>
      <p:sp>
        <p:nvSpPr>
          <p:cNvPr id="24" name="Text Placeholder 24"/>
          <p:cNvSpPr>
            <a:spLocks noGrp="1"/>
          </p:cNvSpPr>
          <p:nvPr>
            <p:ph type="body" sz="quarter" idx="25" hasCustomPrompt="1"/>
          </p:nvPr>
        </p:nvSpPr>
        <p:spPr>
          <a:xfrm>
            <a:off x="2243319" y="1594998"/>
            <a:ext cx="3048663" cy="1480710"/>
          </a:xfrm>
        </p:spPr>
        <p:txBody>
          <a:bodyPr/>
          <a:lstStyle>
            <a:lvl1pPr marL="0" indent="0">
              <a:lnSpc>
                <a:spcPct val="105000"/>
              </a:lnSpc>
              <a:buNone/>
              <a:defRPr>
                <a:solidFill>
                  <a:schemeClr val="accent1"/>
                </a:solidFill>
              </a:defRPr>
            </a:lvl1pPr>
            <a:lvl2pPr marL="0" indent="0">
              <a:buNone/>
              <a:defRPr sz="1632"/>
            </a:lvl2pPr>
            <a:lvl3pPr marL="388318" indent="-155323">
              <a:defRPr sz="1632"/>
            </a:lvl3pPr>
            <a:lvl4pPr marL="625630" indent="-155323">
              <a:defRPr sz="1632"/>
            </a:lvl4pPr>
            <a:lvl5pPr marL="854308" indent="-155323">
              <a:defRPr sz="1632"/>
            </a:lvl5pPr>
          </a:lstStyle>
          <a:p>
            <a:pPr lvl="0"/>
            <a:r>
              <a:rPr lang="en-US"/>
              <a:t>Click to edit text</a:t>
            </a:r>
          </a:p>
        </p:txBody>
      </p:sp>
      <p:sp>
        <p:nvSpPr>
          <p:cNvPr id="25" name="Text Placeholder 21"/>
          <p:cNvSpPr>
            <a:spLocks noGrp="1"/>
          </p:cNvSpPr>
          <p:nvPr>
            <p:ph type="body" sz="quarter" idx="26" hasCustomPrompt="1"/>
          </p:nvPr>
        </p:nvSpPr>
        <p:spPr>
          <a:xfrm>
            <a:off x="2243319" y="1942190"/>
            <a:ext cx="3048663"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26" name="Text Placeholder 14"/>
          <p:cNvSpPr>
            <a:spLocks noGrp="1"/>
          </p:cNvSpPr>
          <p:nvPr>
            <p:ph type="body" sz="quarter" idx="46" hasCustomPrompt="1"/>
          </p:nvPr>
        </p:nvSpPr>
        <p:spPr>
          <a:xfrm>
            <a:off x="5514369" y="1657988"/>
            <a:ext cx="3042187" cy="1480594"/>
          </a:xfrm>
          <a:solidFill>
            <a:schemeClr val="bg2"/>
          </a:solidFill>
        </p:spPr>
        <p:txBody>
          <a:bodyPr lIns="137076" tIns="91384" rIns="137076" bIns="91384"/>
          <a:lstStyle>
            <a:lvl1pPr marL="0" indent="0">
              <a:lnSpc>
                <a:spcPct val="105000"/>
              </a:lnSpc>
              <a:spcBef>
                <a:spcPts val="544"/>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27" name="Text Placeholder 14"/>
          <p:cNvSpPr>
            <a:spLocks noGrp="1"/>
          </p:cNvSpPr>
          <p:nvPr>
            <p:ph type="body" sz="quarter" idx="48" hasCustomPrompt="1"/>
          </p:nvPr>
        </p:nvSpPr>
        <p:spPr>
          <a:xfrm>
            <a:off x="5518687" y="3102912"/>
            <a:ext cx="3042187" cy="1480594"/>
          </a:xfrm>
          <a:solidFill>
            <a:schemeClr val="bg2"/>
          </a:solidFill>
        </p:spPr>
        <p:txBody>
          <a:bodyPr lIns="137076" tIns="91384" rIns="137076" bIns="91384"/>
          <a:lstStyle>
            <a:lvl1pPr marL="0" indent="0">
              <a:lnSpc>
                <a:spcPct val="105000"/>
              </a:lnSpc>
              <a:spcBef>
                <a:spcPts val="544"/>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28" name="Text Placeholder 14"/>
          <p:cNvSpPr>
            <a:spLocks noGrp="1"/>
          </p:cNvSpPr>
          <p:nvPr>
            <p:ph type="body" sz="quarter" idx="50" hasCustomPrompt="1"/>
          </p:nvPr>
        </p:nvSpPr>
        <p:spPr>
          <a:xfrm>
            <a:off x="5518687" y="4565023"/>
            <a:ext cx="3042187" cy="1480594"/>
          </a:xfrm>
          <a:solidFill>
            <a:schemeClr val="bg2"/>
          </a:solidFill>
        </p:spPr>
        <p:txBody>
          <a:bodyPr lIns="137076" tIns="91384" rIns="137076" bIns="91384"/>
          <a:lstStyle>
            <a:lvl1pPr marL="0" indent="0">
              <a:lnSpc>
                <a:spcPct val="105000"/>
              </a:lnSpc>
              <a:spcBef>
                <a:spcPts val="544"/>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a:t>Click to edit text</a:t>
            </a:r>
          </a:p>
        </p:txBody>
      </p:sp>
      <p:sp>
        <p:nvSpPr>
          <p:cNvPr id="29" name="Text Placeholder 2"/>
          <p:cNvSpPr>
            <a:spLocks noGrp="1"/>
          </p:cNvSpPr>
          <p:nvPr>
            <p:ph type="body" sz="quarter" idx="38" hasCustomPrompt="1"/>
          </p:nvPr>
        </p:nvSpPr>
        <p:spPr>
          <a:xfrm>
            <a:off x="8768175" y="1657964"/>
            <a:ext cx="3046503" cy="1366935"/>
          </a:xfrm>
          <a:solidFill>
            <a:schemeClr val="accent1"/>
          </a:solidFill>
        </p:spPr>
        <p:txBody>
          <a:bodyPr lIns="137076" tIns="91384" rIns="137076" bIns="91384"/>
          <a:lstStyle>
            <a:lvl1pPr marL="0" indent="0">
              <a:lnSpc>
                <a:spcPct val="105000"/>
              </a:lnSpc>
              <a:spcBef>
                <a:spcPts val="272"/>
              </a:spcBef>
              <a:spcAft>
                <a:spcPts val="272"/>
              </a:spcAft>
              <a:buNone/>
              <a:defRPr sz="1224" b="0">
                <a:solidFill>
                  <a:schemeClr val="bg1"/>
                </a:solidFill>
              </a:defRPr>
            </a:lvl1pPr>
            <a:lvl2pPr marL="155323" indent="-155323">
              <a:lnSpc>
                <a:spcPct val="105000"/>
              </a:lnSpc>
              <a:buFont typeface="Arial" pitchFamily="34" charset="0"/>
              <a:buChar char="•"/>
              <a:defRPr sz="1224">
                <a:solidFill>
                  <a:schemeClr val="bg1"/>
                </a:solidFill>
              </a:defRPr>
            </a:lvl2pPr>
            <a:lvl3pPr marL="392635" indent="-155323">
              <a:lnSpc>
                <a:spcPct val="105000"/>
              </a:lnSpc>
              <a:defRPr sz="1224">
                <a:solidFill>
                  <a:schemeClr val="bg1"/>
                </a:solidFill>
              </a:defRPr>
            </a:lvl3pPr>
            <a:lvl4pPr marL="621313" indent="-155323">
              <a:lnSpc>
                <a:spcPct val="105000"/>
              </a:lnSpc>
              <a:defRPr sz="1224">
                <a:solidFill>
                  <a:schemeClr val="bg1"/>
                </a:solidFill>
              </a:defRPr>
            </a:lvl4pPr>
            <a:lvl5pPr marL="858608" indent="-155323">
              <a:lnSpc>
                <a:spcPct val="105000"/>
              </a:lnSpc>
              <a:defRPr sz="1224">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8171902"/>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preserve="1" userDrawn="1">
  <p:cSld name="2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621824" y="1101017"/>
            <a:ext cx="11192828" cy="414353"/>
          </a:xfrm>
        </p:spPr>
        <p:txBody>
          <a:bodyPr/>
          <a:lstStyle>
            <a:lvl1pPr marL="0" indent="0">
              <a:buNone/>
              <a:defRPr sz="1632">
                <a:solidFill>
                  <a:schemeClr val="tx1"/>
                </a:solidFill>
              </a:defRPr>
            </a:lvl1pPr>
            <a:lvl2pPr marL="237311" indent="0">
              <a:buNone/>
              <a:defRPr sz="1632">
                <a:solidFill>
                  <a:schemeClr val="tx1"/>
                </a:solidFill>
              </a:defRPr>
            </a:lvl2pPr>
            <a:lvl3pPr marL="465971" indent="0">
              <a:buNone/>
              <a:defRPr sz="1632">
                <a:solidFill>
                  <a:schemeClr val="tx1"/>
                </a:solidFill>
              </a:defRPr>
            </a:lvl3pPr>
            <a:lvl4pPr marL="703302" indent="0">
              <a:buNone/>
              <a:defRPr sz="1632">
                <a:solidFill>
                  <a:schemeClr val="tx1"/>
                </a:solidFill>
              </a:defRPr>
            </a:lvl4pPr>
            <a:lvl5pPr marL="931968" indent="0">
              <a:buNone/>
              <a:defRPr sz="1632">
                <a:solidFill>
                  <a:schemeClr val="tx1"/>
                </a:solidFill>
              </a:defRPr>
            </a:lvl5pPr>
          </a:lstStyle>
          <a:p>
            <a:pPr lvl="0"/>
            <a:r>
              <a:rPr lang="en-US"/>
              <a:t>Click to edit text</a:t>
            </a:r>
          </a:p>
        </p:txBody>
      </p:sp>
      <p:sp>
        <p:nvSpPr>
          <p:cNvPr id="8" name="Date Placeholder 7"/>
          <p:cNvSpPr>
            <a:spLocks noGrp="1"/>
          </p:cNvSpPr>
          <p:nvPr>
            <p:ph type="dt" sz="half" idx="18"/>
          </p:nvPr>
        </p:nvSpPr>
        <p:spPr>
          <a:xfrm>
            <a:off x="2621607" y="6474108"/>
            <a:ext cx="1494383" cy="188345"/>
          </a:xfrm>
          <a:prstGeom prst="rect">
            <a:avLst/>
          </a:prstGeom>
        </p:spPr>
        <p:txBody>
          <a:bodyPr/>
          <a:lstStyle/>
          <a:p>
            <a:fld id="{91082B43-D258-4C02-B325-455A1EBFCE53}" type="datetime1">
              <a:rPr lang="en-US" smtClean="0">
                <a:solidFill>
                  <a:srgbClr val="979796">
                    <a:lumMod val="40000"/>
                    <a:lumOff val="60000"/>
                  </a:srgbClr>
                </a:solidFill>
              </a:rPr>
              <a:pPr/>
              <a:t>11/20/2017</a:t>
            </a:fld>
            <a:endParaRPr lang="en-US">
              <a:solidFill>
                <a:srgbClr val="979796">
                  <a:lumMod val="40000"/>
                  <a:lumOff val="60000"/>
                </a:srgbClr>
              </a:solidFill>
            </a:endParaRPr>
          </a:p>
        </p:txBody>
      </p:sp>
      <p:sp>
        <p:nvSpPr>
          <p:cNvPr id="9" name="Footer Placeholder 8"/>
          <p:cNvSpPr>
            <a:spLocks noGrp="1"/>
          </p:cNvSpPr>
          <p:nvPr>
            <p:ph type="ftr" sz="quarter" idx="19"/>
          </p:nvPr>
        </p:nvSpPr>
        <p:spPr>
          <a:xfrm>
            <a:off x="950593" y="6474135"/>
            <a:ext cx="1671013" cy="188347"/>
          </a:xfrm>
          <a:prstGeom prst="rect">
            <a:avLst/>
          </a:prstGeom>
        </p:spPr>
        <p:txBody>
          <a:bodyPr/>
          <a:lstStyle/>
          <a:p>
            <a:r>
              <a:rPr lang="en-US">
                <a:solidFill>
                  <a:srgbClr val="979796">
                    <a:lumMod val="40000"/>
                    <a:lumOff val="60000"/>
                  </a:srgbClr>
                </a:solidFill>
              </a:rPr>
              <a:t>Microsoft confidential</a:t>
            </a:r>
          </a:p>
        </p:txBody>
      </p:sp>
      <p:sp>
        <p:nvSpPr>
          <p:cNvPr id="10" name="Slide Number Placeholder 9"/>
          <p:cNvSpPr>
            <a:spLocks noGrp="1"/>
          </p:cNvSpPr>
          <p:nvPr>
            <p:ph type="sldNum" sz="quarter" idx="20"/>
          </p:nvPr>
        </p:nvSpPr>
        <p:spPr>
          <a:xfrm>
            <a:off x="621824" y="6474106"/>
            <a:ext cx="311356" cy="188348"/>
          </a:xfrm>
          <a:prstGeom prst="rect">
            <a:avLst/>
          </a:prstGeom>
        </p:spPr>
        <p:txBody>
          <a:bodyPr/>
          <a:lstStyle/>
          <a:p>
            <a:fld id="{B6F15528-21DE-4FAA-801E-634DDDAF4B2B}" type="slidenum">
              <a:rPr lang="en-US" smtClean="0">
                <a:solidFill>
                  <a:srgbClr val="979796">
                    <a:lumMod val="40000"/>
                    <a:lumOff val="60000"/>
                  </a:srgbClr>
                </a:solidFill>
              </a:rPr>
              <a:pPr/>
              <a:t>‹#›</a:t>
            </a:fld>
            <a:endParaRPr lang="en-US">
              <a:solidFill>
                <a:srgbClr val="979796">
                  <a:lumMod val="40000"/>
                  <a:lumOff val="60000"/>
                </a:srgbClr>
              </a:solidFill>
            </a:endParaRPr>
          </a:p>
        </p:txBody>
      </p:sp>
      <p:sp>
        <p:nvSpPr>
          <p:cNvPr id="11" name="Title 10"/>
          <p:cNvSpPr>
            <a:spLocks noGrp="1"/>
          </p:cNvSpPr>
          <p:nvPr>
            <p:ph type="title" hasCustomPrompt="1"/>
          </p:nvPr>
        </p:nvSpPr>
        <p:spPr>
          <a:xfrm>
            <a:off x="621824" y="546627"/>
            <a:ext cx="11192828" cy="527357"/>
          </a:xfrm>
        </p:spPr>
        <p:txBody>
          <a:bodyPr/>
          <a:lstStyle/>
          <a:p>
            <a:r>
              <a:rPr lang="en-US"/>
              <a:t>Click to edit title</a:t>
            </a:r>
          </a:p>
        </p:txBody>
      </p:sp>
    </p:spTree>
    <p:extLst>
      <p:ext uri="{BB962C8B-B14F-4D97-AF65-F5344CB8AC3E}">
        <p14:creationId xmlns:p14="http://schemas.microsoft.com/office/powerpoint/2010/main" val="947403604"/>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preserve="1" userDrawn="1">
  <p:cSld name="1_Four Graphics">
    <p:spTree>
      <p:nvGrpSpPr>
        <p:cNvPr id="1" name=""/>
        <p:cNvGrpSpPr/>
        <p:nvPr/>
      </p:nvGrpSpPr>
      <p:grpSpPr>
        <a:xfrm>
          <a:off x="0" y="0"/>
          <a:ext cx="0" cy="0"/>
          <a:chOff x="0" y="0"/>
          <a:chExt cx="0" cy="0"/>
        </a:xfrm>
      </p:grpSpPr>
      <p:sp>
        <p:nvSpPr>
          <p:cNvPr id="8" name="Date Placeholder 7"/>
          <p:cNvSpPr>
            <a:spLocks noGrp="1"/>
          </p:cNvSpPr>
          <p:nvPr>
            <p:ph type="dt" sz="half" idx="27"/>
          </p:nvPr>
        </p:nvSpPr>
        <p:spPr>
          <a:xfrm>
            <a:off x="2621607" y="6474108"/>
            <a:ext cx="1494383" cy="188345"/>
          </a:xfrm>
          <a:prstGeom prst="rect">
            <a:avLst/>
          </a:prstGeom>
        </p:spPr>
        <p:txBody>
          <a:bodyPr/>
          <a:lstStyle/>
          <a:p>
            <a:fld id="{3E97DE44-CD75-490E-9180-7A129617262D}" type="datetime1">
              <a:rPr lang="en-US" smtClean="0">
                <a:solidFill>
                  <a:srgbClr val="979796">
                    <a:lumMod val="40000"/>
                    <a:lumOff val="60000"/>
                  </a:srgbClr>
                </a:solidFill>
              </a:rPr>
              <a:pPr/>
              <a:t>11/20/2017</a:t>
            </a:fld>
            <a:endParaRPr lang="en-US">
              <a:solidFill>
                <a:srgbClr val="979796">
                  <a:lumMod val="40000"/>
                  <a:lumOff val="60000"/>
                </a:srgbClr>
              </a:solidFill>
            </a:endParaRPr>
          </a:p>
        </p:txBody>
      </p:sp>
      <p:sp>
        <p:nvSpPr>
          <p:cNvPr id="9" name="Footer Placeholder 8"/>
          <p:cNvSpPr>
            <a:spLocks noGrp="1"/>
          </p:cNvSpPr>
          <p:nvPr>
            <p:ph type="ftr" sz="quarter" idx="28"/>
          </p:nvPr>
        </p:nvSpPr>
        <p:spPr>
          <a:xfrm>
            <a:off x="950593" y="6474135"/>
            <a:ext cx="1671013" cy="188347"/>
          </a:xfrm>
          <a:prstGeom prst="rect">
            <a:avLst/>
          </a:prstGeom>
        </p:spPr>
        <p:txBody>
          <a:bodyPr/>
          <a:lstStyle/>
          <a:p>
            <a:r>
              <a:rPr lang="en-US">
                <a:solidFill>
                  <a:srgbClr val="979796">
                    <a:lumMod val="40000"/>
                    <a:lumOff val="60000"/>
                  </a:srgbClr>
                </a:solidFill>
              </a:rPr>
              <a:t>Microsoft confidential</a:t>
            </a:r>
          </a:p>
        </p:txBody>
      </p:sp>
      <p:sp>
        <p:nvSpPr>
          <p:cNvPr id="20" name="Slide Number Placeholder 19"/>
          <p:cNvSpPr>
            <a:spLocks noGrp="1"/>
          </p:cNvSpPr>
          <p:nvPr>
            <p:ph type="sldNum" sz="quarter" idx="29"/>
          </p:nvPr>
        </p:nvSpPr>
        <p:spPr>
          <a:xfrm>
            <a:off x="621824" y="6474106"/>
            <a:ext cx="311356" cy="188348"/>
          </a:xfrm>
          <a:prstGeom prst="rect">
            <a:avLst/>
          </a:prstGeom>
        </p:spPr>
        <p:txBody>
          <a:bodyPr/>
          <a:lstStyle/>
          <a:p>
            <a:fld id="{B6F15528-21DE-4FAA-801E-634DDDAF4B2B}" type="slidenum">
              <a:rPr lang="en-US" smtClean="0">
                <a:solidFill>
                  <a:srgbClr val="979796">
                    <a:lumMod val="40000"/>
                    <a:lumOff val="60000"/>
                  </a:srgbClr>
                </a:solidFill>
              </a:rPr>
              <a:pPr/>
              <a:t>‹#›</a:t>
            </a:fld>
            <a:endParaRPr lang="en-US">
              <a:solidFill>
                <a:srgbClr val="979796">
                  <a:lumMod val="40000"/>
                  <a:lumOff val="60000"/>
                </a:srgbClr>
              </a:solidFill>
            </a:endParaRPr>
          </a:p>
        </p:txBody>
      </p:sp>
      <p:sp>
        <p:nvSpPr>
          <p:cNvPr id="22" name="Content Placeholder 9"/>
          <p:cNvSpPr>
            <a:spLocks noGrp="1"/>
          </p:cNvSpPr>
          <p:nvPr>
            <p:ph sz="quarter" idx="18" hasCustomPrompt="1"/>
          </p:nvPr>
        </p:nvSpPr>
        <p:spPr>
          <a:xfrm>
            <a:off x="621834" y="634690"/>
            <a:ext cx="4670156" cy="5485522"/>
          </a:xfrm>
          <a:solidFill>
            <a:schemeClr val="accent3"/>
          </a:solidFill>
        </p:spPr>
        <p:txBody>
          <a:bodyPr anchor="ctr" anchorCtr="0">
            <a:normAutofit/>
          </a:bodyPr>
          <a:lstStyle>
            <a:lvl1pPr marL="0" indent="0" algn="ctr">
              <a:buNone/>
              <a:defRPr sz="1904">
                <a:solidFill>
                  <a:schemeClr val="tx2"/>
                </a:solidFill>
              </a:defRPr>
            </a:lvl1pPr>
          </a:lstStyle>
          <a:p>
            <a:pPr lvl="0"/>
            <a:r>
              <a:rPr lang="en-US"/>
              <a:t>Click to place graphic/photo</a:t>
            </a:r>
          </a:p>
        </p:txBody>
      </p:sp>
      <p:sp>
        <p:nvSpPr>
          <p:cNvPr id="23" name="Content Placeholder 9"/>
          <p:cNvSpPr>
            <a:spLocks noGrp="1"/>
          </p:cNvSpPr>
          <p:nvPr>
            <p:ph sz="quarter" idx="30" hasCustomPrompt="1"/>
          </p:nvPr>
        </p:nvSpPr>
        <p:spPr>
          <a:xfrm>
            <a:off x="5510051" y="634689"/>
            <a:ext cx="3050824" cy="1854412"/>
          </a:xfrm>
          <a:solidFill>
            <a:schemeClr val="accent3"/>
          </a:solidFill>
        </p:spPr>
        <p:txBody>
          <a:bodyPr anchor="ctr" anchorCtr="0">
            <a:normAutofit/>
          </a:bodyPr>
          <a:lstStyle>
            <a:lvl1pPr marL="0" indent="0" algn="ctr">
              <a:buNone/>
              <a:defRPr sz="1904">
                <a:solidFill>
                  <a:schemeClr val="tx2"/>
                </a:solidFill>
              </a:defRPr>
            </a:lvl1pPr>
          </a:lstStyle>
          <a:p>
            <a:pPr lvl="0"/>
            <a:r>
              <a:rPr lang="en-US"/>
              <a:t>Click to place graphic/photo</a:t>
            </a:r>
          </a:p>
        </p:txBody>
      </p:sp>
      <p:sp>
        <p:nvSpPr>
          <p:cNvPr id="24" name="Content Placeholder 9"/>
          <p:cNvSpPr>
            <a:spLocks noGrp="1"/>
          </p:cNvSpPr>
          <p:nvPr>
            <p:ph sz="quarter" idx="31" hasCustomPrompt="1"/>
          </p:nvPr>
        </p:nvSpPr>
        <p:spPr>
          <a:xfrm>
            <a:off x="8763828" y="634689"/>
            <a:ext cx="3050824" cy="1854412"/>
          </a:xfrm>
          <a:solidFill>
            <a:schemeClr val="accent3"/>
          </a:solidFill>
        </p:spPr>
        <p:txBody>
          <a:bodyPr anchor="ctr" anchorCtr="0">
            <a:normAutofit/>
          </a:bodyPr>
          <a:lstStyle>
            <a:lvl1pPr marL="0" indent="0" algn="ctr">
              <a:buNone/>
              <a:defRPr sz="1904">
                <a:solidFill>
                  <a:schemeClr val="tx2"/>
                </a:solidFill>
              </a:defRPr>
            </a:lvl1pPr>
          </a:lstStyle>
          <a:p>
            <a:pPr lvl="0"/>
            <a:r>
              <a:rPr lang="en-US"/>
              <a:t>Click to place graphic/photo</a:t>
            </a:r>
          </a:p>
        </p:txBody>
      </p:sp>
      <p:sp>
        <p:nvSpPr>
          <p:cNvPr id="26" name="Content Placeholder 9"/>
          <p:cNvSpPr>
            <a:spLocks noGrp="1"/>
          </p:cNvSpPr>
          <p:nvPr>
            <p:ph sz="quarter" idx="32" hasCustomPrompt="1"/>
          </p:nvPr>
        </p:nvSpPr>
        <p:spPr>
          <a:xfrm>
            <a:off x="5510052" y="2700492"/>
            <a:ext cx="6304602" cy="3419720"/>
          </a:xfrm>
          <a:solidFill>
            <a:schemeClr val="accent3"/>
          </a:solidFill>
        </p:spPr>
        <p:txBody>
          <a:bodyPr anchor="ctr" anchorCtr="0">
            <a:normAutofit/>
          </a:bodyPr>
          <a:lstStyle>
            <a:lvl1pPr marL="0" indent="0" algn="ctr">
              <a:buNone/>
              <a:defRPr sz="1904">
                <a:solidFill>
                  <a:schemeClr val="tx2"/>
                </a:solidFill>
              </a:defRPr>
            </a:lvl1pPr>
          </a:lstStyle>
          <a:p>
            <a:pPr lvl="0"/>
            <a:r>
              <a:rPr lang="en-US"/>
              <a:t>Click to place graphic/photo</a:t>
            </a:r>
          </a:p>
        </p:txBody>
      </p:sp>
    </p:spTree>
    <p:extLst>
      <p:ext uri="{BB962C8B-B14F-4D97-AF65-F5344CB8AC3E}">
        <p14:creationId xmlns:p14="http://schemas.microsoft.com/office/powerpoint/2010/main" val="376746386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1999012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preserve="1" userDrawn="1">
  <p:cSld name="1_Five Graphics">
    <p:spTree>
      <p:nvGrpSpPr>
        <p:cNvPr id="1" name=""/>
        <p:cNvGrpSpPr/>
        <p:nvPr/>
      </p:nvGrpSpPr>
      <p:grpSpPr>
        <a:xfrm>
          <a:off x="0" y="0"/>
          <a:ext cx="0" cy="0"/>
          <a:chOff x="0" y="0"/>
          <a:chExt cx="0" cy="0"/>
        </a:xfrm>
      </p:grpSpPr>
      <p:sp>
        <p:nvSpPr>
          <p:cNvPr id="8" name="Date Placeholder 7"/>
          <p:cNvSpPr>
            <a:spLocks noGrp="1"/>
          </p:cNvSpPr>
          <p:nvPr>
            <p:ph type="dt" sz="half" idx="26"/>
          </p:nvPr>
        </p:nvSpPr>
        <p:spPr>
          <a:xfrm>
            <a:off x="2621607" y="6474108"/>
            <a:ext cx="1494383" cy="188345"/>
          </a:xfrm>
          <a:prstGeom prst="rect">
            <a:avLst/>
          </a:prstGeom>
        </p:spPr>
        <p:txBody>
          <a:bodyPr/>
          <a:lstStyle/>
          <a:p>
            <a:fld id="{7146730C-8728-4504-8D0D-4D7756851B63}" type="datetime1">
              <a:rPr lang="en-US" smtClean="0">
                <a:solidFill>
                  <a:srgbClr val="979796">
                    <a:lumMod val="40000"/>
                    <a:lumOff val="60000"/>
                  </a:srgbClr>
                </a:solidFill>
              </a:rPr>
              <a:pPr/>
              <a:t>11/20/2017</a:t>
            </a:fld>
            <a:endParaRPr lang="en-US">
              <a:solidFill>
                <a:srgbClr val="979796">
                  <a:lumMod val="40000"/>
                  <a:lumOff val="60000"/>
                </a:srgbClr>
              </a:solidFill>
            </a:endParaRPr>
          </a:p>
        </p:txBody>
      </p:sp>
      <p:sp>
        <p:nvSpPr>
          <p:cNvPr id="9" name="Footer Placeholder 8"/>
          <p:cNvSpPr>
            <a:spLocks noGrp="1"/>
          </p:cNvSpPr>
          <p:nvPr>
            <p:ph type="ftr" sz="quarter" idx="27"/>
          </p:nvPr>
        </p:nvSpPr>
        <p:spPr>
          <a:xfrm>
            <a:off x="950593" y="6474135"/>
            <a:ext cx="1671013" cy="188347"/>
          </a:xfrm>
          <a:prstGeom prst="rect">
            <a:avLst/>
          </a:prstGeom>
        </p:spPr>
        <p:txBody>
          <a:bodyPr/>
          <a:lstStyle/>
          <a:p>
            <a:r>
              <a:rPr lang="en-US">
                <a:solidFill>
                  <a:srgbClr val="979796">
                    <a:lumMod val="40000"/>
                    <a:lumOff val="60000"/>
                  </a:srgbClr>
                </a:solidFill>
              </a:rPr>
              <a:t>Microsoft confidential</a:t>
            </a:r>
          </a:p>
        </p:txBody>
      </p:sp>
      <p:sp>
        <p:nvSpPr>
          <p:cNvPr id="22" name="Slide Number Placeholder 21"/>
          <p:cNvSpPr>
            <a:spLocks noGrp="1"/>
          </p:cNvSpPr>
          <p:nvPr>
            <p:ph type="sldNum" sz="quarter" idx="28"/>
          </p:nvPr>
        </p:nvSpPr>
        <p:spPr>
          <a:xfrm>
            <a:off x="621824" y="6474106"/>
            <a:ext cx="311356" cy="188348"/>
          </a:xfrm>
          <a:prstGeom prst="rect">
            <a:avLst/>
          </a:prstGeom>
        </p:spPr>
        <p:txBody>
          <a:bodyPr/>
          <a:lstStyle/>
          <a:p>
            <a:fld id="{B6F15528-21DE-4FAA-801E-634DDDAF4B2B}" type="slidenum">
              <a:rPr lang="en-US" smtClean="0">
                <a:solidFill>
                  <a:srgbClr val="979796">
                    <a:lumMod val="40000"/>
                    <a:lumOff val="60000"/>
                  </a:srgbClr>
                </a:solidFill>
              </a:rPr>
              <a:pPr/>
              <a:t>‹#›</a:t>
            </a:fld>
            <a:endParaRPr lang="en-US">
              <a:solidFill>
                <a:srgbClr val="979796">
                  <a:lumMod val="40000"/>
                  <a:lumOff val="60000"/>
                </a:srgbClr>
              </a:solidFill>
            </a:endParaRPr>
          </a:p>
        </p:txBody>
      </p:sp>
      <p:sp>
        <p:nvSpPr>
          <p:cNvPr id="24" name="Content Placeholder 9"/>
          <p:cNvSpPr>
            <a:spLocks noGrp="1"/>
          </p:cNvSpPr>
          <p:nvPr>
            <p:ph sz="quarter" idx="18" hasCustomPrompt="1"/>
          </p:nvPr>
        </p:nvSpPr>
        <p:spPr>
          <a:xfrm>
            <a:off x="621834" y="634690"/>
            <a:ext cx="6302444" cy="5485522"/>
          </a:xfrm>
          <a:solidFill>
            <a:schemeClr val="accent3"/>
          </a:solidFill>
        </p:spPr>
        <p:txBody>
          <a:bodyPr anchor="ctr" anchorCtr="0">
            <a:normAutofit/>
          </a:bodyPr>
          <a:lstStyle>
            <a:lvl1pPr marL="0" indent="0" algn="ctr">
              <a:buNone/>
              <a:defRPr sz="1904">
                <a:solidFill>
                  <a:schemeClr val="tx2"/>
                </a:solidFill>
              </a:defRPr>
            </a:lvl1pPr>
          </a:lstStyle>
          <a:p>
            <a:pPr lvl="0"/>
            <a:r>
              <a:rPr lang="en-US"/>
              <a:t>Click to place graphic/photo</a:t>
            </a:r>
          </a:p>
        </p:txBody>
      </p:sp>
      <p:sp>
        <p:nvSpPr>
          <p:cNvPr id="25" name="Content Placeholder 9"/>
          <p:cNvSpPr>
            <a:spLocks noGrp="1"/>
          </p:cNvSpPr>
          <p:nvPr>
            <p:ph sz="quarter" idx="29" hasCustomPrompt="1"/>
          </p:nvPr>
        </p:nvSpPr>
        <p:spPr>
          <a:xfrm>
            <a:off x="7140188" y="634692"/>
            <a:ext cx="1420695" cy="1640691"/>
          </a:xfrm>
          <a:solidFill>
            <a:schemeClr val="accent3"/>
          </a:solidFill>
        </p:spPr>
        <p:txBody>
          <a:bodyPr anchor="ctr" anchorCtr="0">
            <a:normAutofit/>
          </a:bodyPr>
          <a:lstStyle>
            <a:lvl1pPr marL="0" indent="0" algn="ctr">
              <a:buNone/>
              <a:defRPr sz="1904">
                <a:solidFill>
                  <a:schemeClr val="tx2"/>
                </a:solidFill>
              </a:defRPr>
            </a:lvl1pPr>
          </a:lstStyle>
          <a:p>
            <a:pPr lvl="0"/>
            <a:r>
              <a:rPr lang="en-US"/>
              <a:t>Click to </a:t>
            </a:r>
            <a:br>
              <a:rPr lang="en-US"/>
            </a:br>
            <a:r>
              <a:rPr lang="en-US"/>
              <a:t>place graphic/</a:t>
            </a:r>
            <a:br>
              <a:rPr lang="en-US"/>
            </a:br>
            <a:r>
              <a:rPr lang="en-US"/>
              <a:t>photo</a:t>
            </a:r>
          </a:p>
        </p:txBody>
      </p:sp>
      <p:sp>
        <p:nvSpPr>
          <p:cNvPr id="26" name="Content Placeholder 9"/>
          <p:cNvSpPr>
            <a:spLocks noGrp="1"/>
          </p:cNvSpPr>
          <p:nvPr>
            <p:ph sz="quarter" idx="30" hasCustomPrompt="1"/>
          </p:nvPr>
        </p:nvSpPr>
        <p:spPr>
          <a:xfrm>
            <a:off x="8767078" y="634692"/>
            <a:ext cx="1420695" cy="1640691"/>
          </a:xfrm>
          <a:solidFill>
            <a:schemeClr val="accent3"/>
          </a:solidFill>
        </p:spPr>
        <p:txBody>
          <a:bodyPr anchor="ctr" anchorCtr="0">
            <a:normAutofit/>
          </a:bodyPr>
          <a:lstStyle>
            <a:lvl1pPr marL="0" indent="0" algn="ctr">
              <a:buNone/>
              <a:defRPr sz="1904">
                <a:solidFill>
                  <a:schemeClr val="tx2"/>
                </a:solidFill>
              </a:defRPr>
            </a:lvl1pPr>
          </a:lstStyle>
          <a:p>
            <a:pPr lvl="0"/>
            <a:r>
              <a:rPr lang="en-US"/>
              <a:t>Click to </a:t>
            </a:r>
            <a:br>
              <a:rPr lang="en-US"/>
            </a:br>
            <a:r>
              <a:rPr lang="en-US"/>
              <a:t>place graphic/</a:t>
            </a:r>
            <a:br>
              <a:rPr lang="en-US"/>
            </a:br>
            <a:r>
              <a:rPr lang="en-US"/>
              <a:t>photo</a:t>
            </a:r>
          </a:p>
        </p:txBody>
      </p:sp>
      <p:sp>
        <p:nvSpPr>
          <p:cNvPr id="27" name="Content Placeholder 9"/>
          <p:cNvSpPr>
            <a:spLocks noGrp="1"/>
          </p:cNvSpPr>
          <p:nvPr>
            <p:ph sz="quarter" idx="31" hasCustomPrompt="1"/>
          </p:nvPr>
        </p:nvSpPr>
        <p:spPr>
          <a:xfrm>
            <a:off x="10393966" y="634692"/>
            <a:ext cx="1420695" cy="1640691"/>
          </a:xfrm>
          <a:solidFill>
            <a:schemeClr val="accent3"/>
          </a:solidFill>
        </p:spPr>
        <p:txBody>
          <a:bodyPr anchor="ctr" anchorCtr="0">
            <a:normAutofit/>
          </a:bodyPr>
          <a:lstStyle>
            <a:lvl1pPr marL="0" indent="0" algn="ctr">
              <a:buNone/>
              <a:defRPr sz="1904">
                <a:solidFill>
                  <a:schemeClr val="tx2"/>
                </a:solidFill>
              </a:defRPr>
            </a:lvl1pPr>
          </a:lstStyle>
          <a:p>
            <a:pPr lvl="0"/>
            <a:r>
              <a:rPr lang="en-US"/>
              <a:t>Click to </a:t>
            </a:r>
            <a:br>
              <a:rPr lang="en-US"/>
            </a:br>
            <a:r>
              <a:rPr lang="en-US"/>
              <a:t>place graphic/</a:t>
            </a:r>
            <a:br>
              <a:rPr lang="en-US"/>
            </a:br>
            <a:r>
              <a:rPr lang="en-US"/>
              <a:t>photo</a:t>
            </a:r>
          </a:p>
        </p:txBody>
      </p:sp>
      <p:sp>
        <p:nvSpPr>
          <p:cNvPr id="28" name="Content Placeholder 9"/>
          <p:cNvSpPr>
            <a:spLocks noGrp="1"/>
          </p:cNvSpPr>
          <p:nvPr>
            <p:ph sz="quarter" idx="32" hasCustomPrompt="1"/>
          </p:nvPr>
        </p:nvSpPr>
        <p:spPr>
          <a:xfrm>
            <a:off x="7140207" y="2489127"/>
            <a:ext cx="4674473" cy="3631108"/>
          </a:xfrm>
          <a:solidFill>
            <a:schemeClr val="accent3"/>
          </a:solidFill>
        </p:spPr>
        <p:txBody>
          <a:bodyPr anchor="ctr" anchorCtr="0">
            <a:normAutofit/>
          </a:bodyPr>
          <a:lstStyle>
            <a:lvl1pPr marL="0" indent="0" algn="ctr">
              <a:buNone/>
              <a:defRPr sz="1904">
                <a:solidFill>
                  <a:schemeClr val="tx2"/>
                </a:solidFill>
              </a:defRPr>
            </a:lvl1pPr>
          </a:lstStyle>
          <a:p>
            <a:pPr lvl="0"/>
            <a:r>
              <a:rPr lang="en-US"/>
              <a:t>Click to place graphic/photo</a:t>
            </a:r>
          </a:p>
        </p:txBody>
      </p:sp>
    </p:spTree>
    <p:extLst>
      <p:ext uri="{BB962C8B-B14F-4D97-AF65-F5344CB8AC3E}">
        <p14:creationId xmlns:p14="http://schemas.microsoft.com/office/powerpoint/2010/main" val="4119506222"/>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preserve="1" userDrawn="1">
  <p:cSld name="1_Agenda">
    <p:spTree>
      <p:nvGrpSpPr>
        <p:cNvPr id="1" name=""/>
        <p:cNvGrpSpPr/>
        <p:nvPr/>
      </p:nvGrpSpPr>
      <p:grpSpPr>
        <a:xfrm>
          <a:off x="0" y="0"/>
          <a:ext cx="0" cy="0"/>
          <a:chOff x="0" y="0"/>
          <a:chExt cx="0" cy="0"/>
        </a:xfrm>
      </p:grpSpPr>
      <p:sp>
        <p:nvSpPr>
          <p:cNvPr id="44" name="Title 43"/>
          <p:cNvSpPr>
            <a:spLocks noGrp="1"/>
          </p:cNvSpPr>
          <p:nvPr>
            <p:ph type="title" hasCustomPrompt="1"/>
          </p:nvPr>
        </p:nvSpPr>
        <p:spPr>
          <a:xfrm>
            <a:off x="621824" y="546627"/>
            <a:ext cx="11192828" cy="527357"/>
          </a:xfrm>
        </p:spPr>
        <p:txBody>
          <a:bodyPr/>
          <a:lstStyle>
            <a:lvl1pPr>
              <a:defRPr>
                <a:solidFill>
                  <a:schemeClr val="tx1"/>
                </a:solidFill>
              </a:defRPr>
            </a:lvl1pPr>
          </a:lstStyle>
          <a:p>
            <a:r>
              <a:rPr lang="en-US"/>
              <a:t>Click to edit title</a:t>
            </a:r>
          </a:p>
        </p:txBody>
      </p:sp>
      <p:sp>
        <p:nvSpPr>
          <p:cNvPr id="50" name="Text Placeholder 13"/>
          <p:cNvSpPr>
            <a:spLocks noGrp="1"/>
          </p:cNvSpPr>
          <p:nvPr>
            <p:ph type="body" sz="quarter" idx="17" hasCustomPrompt="1"/>
          </p:nvPr>
        </p:nvSpPr>
        <p:spPr>
          <a:xfrm>
            <a:off x="621824" y="1101017"/>
            <a:ext cx="11192828" cy="414353"/>
          </a:xfrm>
        </p:spPr>
        <p:txBody>
          <a:bodyPr/>
          <a:lstStyle>
            <a:lvl1pPr marL="0" indent="0">
              <a:buNone/>
              <a:defRPr sz="1632">
                <a:solidFill>
                  <a:schemeClr val="tx1"/>
                </a:solidFill>
              </a:defRPr>
            </a:lvl1pPr>
            <a:lvl2pPr marL="237311" indent="0">
              <a:buNone/>
              <a:defRPr sz="1632">
                <a:solidFill>
                  <a:schemeClr val="tx1"/>
                </a:solidFill>
              </a:defRPr>
            </a:lvl2pPr>
            <a:lvl3pPr marL="465971" indent="0">
              <a:buNone/>
              <a:defRPr sz="1632">
                <a:solidFill>
                  <a:schemeClr val="tx1"/>
                </a:solidFill>
              </a:defRPr>
            </a:lvl3pPr>
            <a:lvl4pPr marL="703302" indent="0">
              <a:buNone/>
              <a:defRPr sz="1632">
                <a:solidFill>
                  <a:schemeClr val="tx1"/>
                </a:solidFill>
              </a:defRPr>
            </a:lvl4pPr>
            <a:lvl5pPr marL="931968" indent="0">
              <a:buNone/>
              <a:defRPr sz="1632">
                <a:solidFill>
                  <a:schemeClr val="tx1"/>
                </a:solidFill>
              </a:defRPr>
            </a:lvl5pPr>
          </a:lstStyle>
          <a:p>
            <a:pPr lvl="0"/>
            <a:r>
              <a:rPr lang="en-US"/>
              <a:t>Click to edit text</a:t>
            </a:r>
          </a:p>
        </p:txBody>
      </p:sp>
      <p:sp>
        <p:nvSpPr>
          <p:cNvPr id="49" name="Date Placeholder 48"/>
          <p:cNvSpPr>
            <a:spLocks noGrp="1"/>
          </p:cNvSpPr>
          <p:nvPr>
            <p:ph type="dt" sz="half" idx="19"/>
          </p:nvPr>
        </p:nvSpPr>
        <p:spPr>
          <a:xfrm>
            <a:off x="2621607" y="6474108"/>
            <a:ext cx="1494383" cy="188345"/>
          </a:xfrm>
          <a:prstGeom prst="rect">
            <a:avLst/>
          </a:prstGeom>
        </p:spPr>
        <p:txBody>
          <a:bodyPr/>
          <a:lstStyle/>
          <a:p>
            <a:fld id="{DB0A3801-622C-42C7-8267-5F9E9654EDF6}" type="datetime1">
              <a:rPr lang="en-US" smtClean="0">
                <a:solidFill>
                  <a:srgbClr val="FFFFFF">
                    <a:lumMod val="40000"/>
                    <a:lumOff val="60000"/>
                  </a:srgbClr>
                </a:solidFill>
              </a:rPr>
              <a:pPr/>
              <a:t>11/20/2017</a:t>
            </a:fld>
            <a:endParaRPr lang="en-US">
              <a:solidFill>
                <a:srgbClr val="FFFFFF">
                  <a:lumMod val="40000"/>
                  <a:lumOff val="60000"/>
                </a:srgbClr>
              </a:solidFill>
            </a:endParaRPr>
          </a:p>
        </p:txBody>
      </p:sp>
      <p:sp>
        <p:nvSpPr>
          <p:cNvPr id="53" name="Footer Placeholder 52"/>
          <p:cNvSpPr>
            <a:spLocks noGrp="1"/>
          </p:cNvSpPr>
          <p:nvPr>
            <p:ph type="ftr" sz="quarter" idx="20"/>
          </p:nvPr>
        </p:nvSpPr>
        <p:spPr>
          <a:xfrm>
            <a:off x="950593" y="6474135"/>
            <a:ext cx="1671013" cy="188347"/>
          </a:xfrm>
          <a:prstGeom prst="rect">
            <a:avLst/>
          </a:prstGeom>
        </p:spPr>
        <p:txBody>
          <a:bodyPr/>
          <a:lstStyle/>
          <a:p>
            <a:r>
              <a:rPr lang="en-US">
                <a:solidFill>
                  <a:srgbClr val="FFFFFF">
                    <a:lumMod val="40000"/>
                    <a:lumOff val="60000"/>
                  </a:srgbClr>
                </a:solidFill>
              </a:rPr>
              <a:t>Microsoft confidential</a:t>
            </a:r>
          </a:p>
        </p:txBody>
      </p:sp>
      <p:sp>
        <p:nvSpPr>
          <p:cNvPr id="54" name="Slide Number Placeholder 53"/>
          <p:cNvSpPr>
            <a:spLocks noGrp="1"/>
          </p:cNvSpPr>
          <p:nvPr>
            <p:ph type="sldNum" sz="quarter" idx="21"/>
          </p:nvPr>
        </p:nvSpPr>
        <p:spPr>
          <a:xfrm>
            <a:off x="621824" y="6474106"/>
            <a:ext cx="311356" cy="188348"/>
          </a:xfrm>
          <a:prstGeom prst="rect">
            <a:avLst/>
          </a:prstGeom>
        </p:spPr>
        <p:txBody>
          <a:bodyPr/>
          <a:lstStyle/>
          <a:p>
            <a:fld id="{B6F15528-21DE-4FAA-801E-634DDDAF4B2B}" type="slidenum">
              <a:rPr lang="en-US" smtClean="0">
                <a:solidFill>
                  <a:srgbClr val="FFFFFF">
                    <a:lumMod val="40000"/>
                    <a:lumOff val="60000"/>
                  </a:srgbClr>
                </a:solidFill>
              </a:rPr>
              <a:pPr/>
              <a:t>‹#›</a:t>
            </a:fld>
            <a:endParaRPr lang="en-US">
              <a:solidFill>
                <a:srgbClr val="FFFFFF">
                  <a:lumMod val="40000"/>
                  <a:lumOff val="60000"/>
                </a:srgbClr>
              </a:solidFill>
            </a:endParaRPr>
          </a:p>
        </p:txBody>
      </p:sp>
      <p:grpSp>
        <p:nvGrpSpPr>
          <p:cNvPr id="56" name="Group 55"/>
          <p:cNvGrpSpPr/>
          <p:nvPr userDrawn="1"/>
        </p:nvGrpSpPr>
        <p:grpSpPr>
          <a:xfrm>
            <a:off x="10656937" y="6498519"/>
            <a:ext cx="1157715" cy="157489"/>
            <a:chOff x="464820" y="471850"/>
            <a:chExt cx="2499360" cy="340045"/>
          </a:xfrm>
          <a:solidFill>
            <a:schemeClr val="tx1"/>
          </a:solidFill>
        </p:grpSpPr>
        <p:sp>
          <p:nvSpPr>
            <p:cNvPr id="57"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8"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9"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0"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1"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2"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3"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4"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5"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6"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7"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8"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9"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70"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71"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grpSp>
      <p:sp>
        <p:nvSpPr>
          <p:cNvPr id="74" name="Text Placeholder 2"/>
          <p:cNvSpPr>
            <a:spLocks noGrp="1"/>
          </p:cNvSpPr>
          <p:nvPr>
            <p:ph type="body" sz="quarter" idx="22" hasCustomPrompt="1"/>
          </p:nvPr>
        </p:nvSpPr>
        <p:spPr>
          <a:xfrm>
            <a:off x="621824" y="2404935"/>
            <a:ext cx="3048663" cy="2660334"/>
          </a:xfrm>
        </p:spPr>
        <p:txBody>
          <a:bodyPr/>
          <a:lstStyle>
            <a:lvl1pPr marL="0" indent="0">
              <a:lnSpc>
                <a:spcPct val="105000"/>
              </a:lnSpc>
              <a:buNone/>
              <a:defRPr sz="3264">
                <a:solidFill>
                  <a:schemeClr val="tx1"/>
                </a:solidFill>
              </a:defRPr>
            </a:lvl1pPr>
            <a:lvl2pPr marL="0" indent="0">
              <a:buNone/>
              <a:defRPr/>
            </a:lvl2pPr>
            <a:lvl3pPr marL="388318" indent="-155323">
              <a:defRPr/>
            </a:lvl3pPr>
            <a:lvl4pPr marL="625630" indent="-155323">
              <a:defRPr/>
            </a:lvl4pPr>
            <a:lvl5pPr marL="854308" indent="-155323">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5" name="Text Placeholder 2"/>
          <p:cNvSpPr>
            <a:spLocks noGrp="1"/>
          </p:cNvSpPr>
          <p:nvPr>
            <p:ph type="body" sz="quarter" idx="23" hasCustomPrompt="1"/>
          </p:nvPr>
        </p:nvSpPr>
        <p:spPr>
          <a:xfrm>
            <a:off x="5514394" y="2404909"/>
            <a:ext cx="6300283" cy="715701"/>
          </a:xfrm>
        </p:spPr>
        <p:txBody>
          <a:bodyPr/>
          <a:lstStyle>
            <a:lvl1pPr marL="0" indent="0">
              <a:lnSpc>
                <a:spcPct val="105000"/>
              </a:lnSpc>
              <a:buNone/>
              <a:defRPr sz="3264">
                <a:solidFill>
                  <a:schemeClr val="tx1"/>
                </a:solidFill>
              </a:defRPr>
            </a:lvl1pPr>
            <a:lvl2pPr marL="0" indent="0">
              <a:buNone/>
              <a:defRPr/>
            </a:lvl2pPr>
            <a:lvl3pPr marL="388318" indent="-155323">
              <a:defRPr/>
            </a:lvl3pPr>
            <a:lvl4pPr marL="625630" indent="-155323">
              <a:defRPr/>
            </a:lvl4pPr>
            <a:lvl5pPr marL="854308" indent="-155323">
              <a:defRPr/>
            </a:lvl5pPr>
          </a:lstStyle>
          <a:p>
            <a:pPr lvl="0"/>
            <a:r>
              <a:rPr lang="en-US"/>
              <a:t>Click to edit text</a:t>
            </a:r>
          </a:p>
        </p:txBody>
      </p:sp>
      <p:sp>
        <p:nvSpPr>
          <p:cNvPr id="76" name="Text Placeholder 2"/>
          <p:cNvSpPr>
            <a:spLocks noGrp="1"/>
          </p:cNvSpPr>
          <p:nvPr>
            <p:ph type="body" sz="quarter" idx="24" hasCustomPrompt="1"/>
          </p:nvPr>
        </p:nvSpPr>
        <p:spPr>
          <a:xfrm>
            <a:off x="5514394" y="2930461"/>
            <a:ext cx="6300283" cy="1603516"/>
          </a:xfrm>
        </p:spPr>
        <p:txBody>
          <a:bodyPr/>
          <a:lstStyle>
            <a:lvl1pPr marL="0" indent="0">
              <a:lnSpc>
                <a:spcPct val="125000"/>
              </a:lnSpc>
              <a:spcBef>
                <a:spcPts val="0"/>
              </a:spcBef>
              <a:buNone/>
              <a:defRPr sz="1632">
                <a:solidFill>
                  <a:schemeClr val="tx1"/>
                </a:solidFill>
              </a:defRPr>
            </a:lvl1pPr>
            <a:lvl2pPr marL="388318" indent="-155323">
              <a:buFont typeface="Arial" pitchFamily="34" charset="0"/>
              <a:buChar char="•"/>
              <a:defRPr sz="1632"/>
            </a:lvl2pPr>
            <a:lvl3pPr marL="621313" indent="-155323">
              <a:defRPr sz="1632"/>
            </a:lvl3pPr>
            <a:lvl4pPr marL="858608" indent="-155323">
              <a:defRPr sz="1632"/>
            </a:lvl4pPr>
            <a:lvl5pPr marL="1087300" indent="-155323">
              <a:defRPr sz="1632"/>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69953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preserve="1" userDrawn="1">
  <p:cSld name="1_Special Content">
    <p:spTree>
      <p:nvGrpSpPr>
        <p:cNvPr id="1" name=""/>
        <p:cNvGrpSpPr/>
        <p:nvPr/>
      </p:nvGrpSpPr>
      <p:grpSpPr>
        <a:xfrm>
          <a:off x="0" y="0"/>
          <a:ext cx="0" cy="0"/>
          <a:chOff x="0" y="0"/>
          <a:chExt cx="0" cy="0"/>
        </a:xfrm>
      </p:grpSpPr>
      <p:sp>
        <p:nvSpPr>
          <p:cNvPr id="28" name="Text Placeholder 13"/>
          <p:cNvSpPr>
            <a:spLocks noGrp="1"/>
          </p:cNvSpPr>
          <p:nvPr>
            <p:ph type="body" sz="quarter" idx="17" hasCustomPrompt="1"/>
          </p:nvPr>
        </p:nvSpPr>
        <p:spPr>
          <a:xfrm>
            <a:off x="621824" y="1101017"/>
            <a:ext cx="11192828" cy="414353"/>
          </a:xfrm>
        </p:spPr>
        <p:txBody>
          <a:bodyPr/>
          <a:lstStyle>
            <a:lvl1pPr marL="0" indent="0">
              <a:buNone/>
              <a:defRPr sz="1632">
                <a:solidFill>
                  <a:schemeClr val="tx1"/>
                </a:solidFill>
              </a:defRPr>
            </a:lvl1pPr>
            <a:lvl2pPr marL="237311" indent="0">
              <a:buNone/>
              <a:defRPr sz="1632">
                <a:solidFill>
                  <a:schemeClr val="tx1"/>
                </a:solidFill>
              </a:defRPr>
            </a:lvl2pPr>
            <a:lvl3pPr marL="465971" indent="0">
              <a:buNone/>
              <a:defRPr sz="1632">
                <a:solidFill>
                  <a:schemeClr val="tx1"/>
                </a:solidFill>
              </a:defRPr>
            </a:lvl3pPr>
            <a:lvl4pPr marL="703302" indent="0">
              <a:buNone/>
              <a:defRPr sz="1632">
                <a:solidFill>
                  <a:schemeClr val="tx1"/>
                </a:solidFill>
              </a:defRPr>
            </a:lvl4pPr>
            <a:lvl5pPr marL="931968" indent="0">
              <a:buNone/>
              <a:defRPr sz="1632">
                <a:solidFill>
                  <a:schemeClr val="tx1"/>
                </a:solidFill>
              </a:defRPr>
            </a:lvl5pPr>
          </a:lstStyle>
          <a:p>
            <a:pPr lvl="0"/>
            <a:r>
              <a:rPr lang="en-US"/>
              <a:t>Click to edit text</a:t>
            </a:r>
          </a:p>
        </p:txBody>
      </p:sp>
      <p:sp>
        <p:nvSpPr>
          <p:cNvPr id="7" name="Date Placeholder 6"/>
          <p:cNvSpPr>
            <a:spLocks noGrp="1"/>
          </p:cNvSpPr>
          <p:nvPr>
            <p:ph type="dt" sz="half" idx="18"/>
          </p:nvPr>
        </p:nvSpPr>
        <p:spPr>
          <a:xfrm>
            <a:off x="2621607" y="6474108"/>
            <a:ext cx="1494383" cy="188345"/>
          </a:xfrm>
          <a:prstGeom prst="rect">
            <a:avLst/>
          </a:prstGeom>
        </p:spPr>
        <p:txBody>
          <a:bodyPr/>
          <a:lstStyle/>
          <a:p>
            <a:fld id="{AB609458-4A53-45A4-BB43-8158F95A7327}" type="datetime1">
              <a:rPr lang="en-US" smtClean="0">
                <a:solidFill>
                  <a:srgbClr val="FFFFFF">
                    <a:lumMod val="40000"/>
                    <a:lumOff val="60000"/>
                  </a:srgbClr>
                </a:solidFill>
              </a:rPr>
              <a:pPr/>
              <a:t>11/20/2017</a:t>
            </a:fld>
            <a:endParaRPr lang="en-US">
              <a:solidFill>
                <a:srgbClr val="FFFFFF">
                  <a:lumMod val="40000"/>
                  <a:lumOff val="60000"/>
                </a:srgbClr>
              </a:solidFill>
            </a:endParaRPr>
          </a:p>
        </p:txBody>
      </p:sp>
      <p:sp>
        <p:nvSpPr>
          <p:cNvPr id="30" name="Footer Placeholder 29"/>
          <p:cNvSpPr>
            <a:spLocks noGrp="1"/>
          </p:cNvSpPr>
          <p:nvPr>
            <p:ph type="ftr" sz="quarter" idx="19"/>
          </p:nvPr>
        </p:nvSpPr>
        <p:spPr>
          <a:xfrm>
            <a:off x="950593" y="6474135"/>
            <a:ext cx="1671013" cy="188347"/>
          </a:xfrm>
          <a:prstGeom prst="rect">
            <a:avLst/>
          </a:prstGeom>
        </p:spPr>
        <p:txBody>
          <a:bodyPr/>
          <a:lstStyle/>
          <a:p>
            <a:r>
              <a:rPr lang="en-US">
                <a:solidFill>
                  <a:srgbClr val="FFFFFF">
                    <a:lumMod val="40000"/>
                    <a:lumOff val="60000"/>
                  </a:srgbClr>
                </a:solidFill>
              </a:rPr>
              <a:t>Microsoft confidential</a:t>
            </a:r>
          </a:p>
        </p:txBody>
      </p:sp>
      <p:sp>
        <p:nvSpPr>
          <p:cNvPr id="32" name="Slide Number Placeholder 31"/>
          <p:cNvSpPr>
            <a:spLocks noGrp="1"/>
          </p:cNvSpPr>
          <p:nvPr>
            <p:ph type="sldNum" sz="quarter" idx="20"/>
          </p:nvPr>
        </p:nvSpPr>
        <p:spPr>
          <a:xfrm>
            <a:off x="621824" y="6474106"/>
            <a:ext cx="311356" cy="188348"/>
          </a:xfrm>
          <a:prstGeom prst="rect">
            <a:avLst/>
          </a:prstGeom>
        </p:spPr>
        <p:txBody>
          <a:bodyPr/>
          <a:lstStyle/>
          <a:p>
            <a:fld id="{B6F15528-21DE-4FAA-801E-634DDDAF4B2B}" type="slidenum">
              <a:rPr lang="en-US" smtClean="0">
                <a:solidFill>
                  <a:srgbClr val="FFFFFF">
                    <a:lumMod val="40000"/>
                    <a:lumOff val="60000"/>
                  </a:srgbClr>
                </a:solidFill>
              </a:rPr>
              <a:pPr/>
              <a:t>‹#›</a:t>
            </a:fld>
            <a:endParaRPr lang="en-US">
              <a:solidFill>
                <a:srgbClr val="FFFFFF">
                  <a:lumMod val="40000"/>
                  <a:lumOff val="60000"/>
                </a:srgbClr>
              </a:solidFill>
            </a:endParaRPr>
          </a:p>
        </p:txBody>
      </p:sp>
      <p:grpSp>
        <p:nvGrpSpPr>
          <p:cNvPr id="35" name="Group 34"/>
          <p:cNvGrpSpPr/>
          <p:nvPr userDrawn="1"/>
        </p:nvGrpSpPr>
        <p:grpSpPr>
          <a:xfrm>
            <a:off x="10656937" y="6498519"/>
            <a:ext cx="1157715" cy="157489"/>
            <a:chOff x="464820" y="471850"/>
            <a:chExt cx="2499360" cy="340045"/>
          </a:xfrm>
          <a:solidFill>
            <a:schemeClr val="tx1"/>
          </a:solidFill>
        </p:grpSpPr>
        <p:sp>
          <p:nvSpPr>
            <p:cNvPr id="38"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39"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40"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41"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42"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43"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44"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45"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46"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47"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48"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49"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0"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1"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2"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grpSp>
      <p:sp>
        <p:nvSpPr>
          <p:cNvPr id="33" name="Title 32"/>
          <p:cNvSpPr>
            <a:spLocks noGrp="1"/>
          </p:cNvSpPr>
          <p:nvPr>
            <p:ph type="title" hasCustomPrompt="1"/>
          </p:nvPr>
        </p:nvSpPr>
        <p:spPr>
          <a:xfrm>
            <a:off x="621824" y="546627"/>
            <a:ext cx="11192828" cy="527357"/>
          </a:xfrm>
        </p:spPr>
        <p:txBody>
          <a:bodyPr/>
          <a:lstStyle>
            <a:lvl1pPr>
              <a:defRPr>
                <a:solidFill>
                  <a:schemeClr val="tx1"/>
                </a:solidFill>
              </a:defRPr>
            </a:lvl1pPr>
          </a:lstStyle>
          <a:p>
            <a:r>
              <a:rPr lang="en-US"/>
              <a:t>Click to edit title</a:t>
            </a:r>
          </a:p>
        </p:txBody>
      </p:sp>
      <p:sp>
        <p:nvSpPr>
          <p:cNvPr id="53" name="Text Placeholder 2"/>
          <p:cNvSpPr>
            <a:spLocks noGrp="1"/>
          </p:cNvSpPr>
          <p:nvPr>
            <p:ph type="body" sz="quarter" idx="21" hasCustomPrompt="1"/>
          </p:nvPr>
        </p:nvSpPr>
        <p:spPr>
          <a:xfrm>
            <a:off x="621824" y="2404933"/>
            <a:ext cx="11192828" cy="2132974"/>
          </a:xfrm>
        </p:spPr>
        <p:txBody>
          <a:bodyPr/>
          <a:lstStyle>
            <a:lvl1pPr marL="0" indent="0">
              <a:lnSpc>
                <a:spcPct val="105000"/>
              </a:lnSpc>
              <a:buNone/>
              <a:defRPr sz="3264">
                <a:solidFill>
                  <a:schemeClr val="tx1"/>
                </a:solidFill>
              </a:defRPr>
            </a:lvl1pPr>
            <a:lvl2pPr marL="0" indent="0">
              <a:buNone/>
              <a:defRPr/>
            </a:lvl2pPr>
            <a:lvl3pPr marL="388318" indent="-155323">
              <a:defRPr/>
            </a:lvl3pPr>
            <a:lvl4pPr marL="625630" indent="-155323">
              <a:defRPr/>
            </a:lvl4pPr>
            <a:lvl5pPr marL="854308" indent="-155323">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44029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37" name="Title 36"/>
          <p:cNvSpPr>
            <a:spLocks noGrp="1"/>
          </p:cNvSpPr>
          <p:nvPr>
            <p:ph type="title" hasCustomPrompt="1"/>
          </p:nvPr>
        </p:nvSpPr>
        <p:spPr>
          <a:xfrm>
            <a:off x="621826" y="2404062"/>
            <a:ext cx="3049528" cy="527357"/>
          </a:xfrm>
        </p:spPr>
        <p:txBody>
          <a:bodyPr/>
          <a:lstStyle>
            <a:lvl1pPr>
              <a:defRPr baseline="0">
                <a:solidFill>
                  <a:schemeClr val="tx1"/>
                </a:solidFill>
              </a:defRPr>
            </a:lvl1pPr>
          </a:lstStyle>
          <a:p>
            <a:r>
              <a:rPr lang="en-US"/>
              <a:t>Click to edit title</a:t>
            </a:r>
          </a:p>
        </p:txBody>
      </p:sp>
      <p:sp>
        <p:nvSpPr>
          <p:cNvPr id="2" name="Date Placeholder 1"/>
          <p:cNvSpPr>
            <a:spLocks noGrp="1"/>
          </p:cNvSpPr>
          <p:nvPr>
            <p:ph type="dt" sz="half" idx="18"/>
          </p:nvPr>
        </p:nvSpPr>
        <p:spPr>
          <a:xfrm>
            <a:off x="2621607" y="6474108"/>
            <a:ext cx="1494383" cy="188345"/>
          </a:xfrm>
          <a:prstGeom prst="rect">
            <a:avLst/>
          </a:prstGeom>
        </p:spPr>
        <p:txBody>
          <a:bodyPr/>
          <a:lstStyle/>
          <a:p>
            <a:fld id="{D3C37177-4EDA-4EC1-9463-EC6F9F01710A}" type="datetime1">
              <a:rPr lang="en-US" smtClean="0">
                <a:solidFill>
                  <a:srgbClr val="FFFFFF">
                    <a:lumMod val="40000"/>
                    <a:lumOff val="60000"/>
                  </a:srgbClr>
                </a:solidFill>
              </a:rPr>
              <a:pPr/>
              <a:t>11/20/2017</a:t>
            </a:fld>
            <a:endParaRPr lang="en-US">
              <a:solidFill>
                <a:srgbClr val="FFFFFF">
                  <a:lumMod val="40000"/>
                  <a:lumOff val="60000"/>
                </a:srgbClr>
              </a:solidFill>
            </a:endParaRPr>
          </a:p>
        </p:txBody>
      </p:sp>
      <p:sp>
        <p:nvSpPr>
          <p:cNvPr id="4" name="Footer Placeholder 3"/>
          <p:cNvSpPr>
            <a:spLocks noGrp="1"/>
          </p:cNvSpPr>
          <p:nvPr>
            <p:ph type="ftr" sz="quarter" idx="19"/>
          </p:nvPr>
        </p:nvSpPr>
        <p:spPr>
          <a:xfrm>
            <a:off x="950593" y="6474135"/>
            <a:ext cx="1671013" cy="188347"/>
          </a:xfrm>
          <a:prstGeom prst="rect">
            <a:avLst/>
          </a:prstGeom>
        </p:spPr>
        <p:txBody>
          <a:bodyPr/>
          <a:lstStyle/>
          <a:p>
            <a:r>
              <a:rPr lang="en-US">
                <a:solidFill>
                  <a:srgbClr val="FFFFFF">
                    <a:lumMod val="40000"/>
                    <a:lumOff val="60000"/>
                  </a:srgbClr>
                </a:solidFill>
              </a:rPr>
              <a:t>Microsoft confidential</a:t>
            </a:r>
          </a:p>
        </p:txBody>
      </p:sp>
      <p:sp>
        <p:nvSpPr>
          <p:cNvPr id="5" name="Slide Number Placeholder 4"/>
          <p:cNvSpPr>
            <a:spLocks noGrp="1"/>
          </p:cNvSpPr>
          <p:nvPr>
            <p:ph type="sldNum" sz="quarter" idx="20"/>
          </p:nvPr>
        </p:nvSpPr>
        <p:spPr>
          <a:xfrm>
            <a:off x="621824" y="6474106"/>
            <a:ext cx="311356" cy="188348"/>
          </a:xfrm>
          <a:prstGeom prst="rect">
            <a:avLst/>
          </a:prstGeom>
        </p:spPr>
        <p:txBody>
          <a:bodyPr/>
          <a:lstStyle/>
          <a:p>
            <a:fld id="{B6F15528-21DE-4FAA-801E-634DDDAF4B2B}" type="slidenum">
              <a:rPr lang="en-US" smtClean="0">
                <a:solidFill>
                  <a:srgbClr val="FFFFFF">
                    <a:lumMod val="40000"/>
                    <a:lumOff val="60000"/>
                  </a:srgbClr>
                </a:solidFill>
              </a:rPr>
              <a:pPr/>
              <a:t>‹#›</a:t>
            </a:fld>
            <a:endParaRPr lang="en-US">
              <a:solidFill>
                <a:srgbClr val="FFFFFF">
                  <a:lumMod val="40000"/>
                  <a:lumOff val="60000"/>
                </a:srgbClr>
              </a:solidFill>
            </a:endParaRPr>
          </a:p>
        </p:txBody>
      </p:sp>
      <p:grpSp>
        <p:nvGrpSpPr>
          <p:cNvPr id="33" name="Group 32"/>
          <p:cNvGrpSpPr/>
          <p:nvPr userDrawn="1"/>
        </p:nvGrpSpPr>
        <p:grpSpPr>
          <a:xfrm>
            <a:off x="10656937" y="6498519"/>
            <a:ext cx="1157715" cy="157489"/>
            <a:chOff x="464820" y="471850"/>
            <a:chExt cx="2499360" cy="340045"/>
          </a:xfrm>
          <a:solidFill>
            <a:schemeClr val="tx1"/>
          </a:solidFill>
        </p:grpSpPr>
        <p:sp>
          <p:nvSpPr>
            <p:cNvPr id="34"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35"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36"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38"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39"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40"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41"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42"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43"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44"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45"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46"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47"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48"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49"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grpSp>
      <p:sp>
        <p:nvSpPr>
          <p:cNvPr id="52" name="Text Placeholder 8"/>
          <p:cNvSpPr>
            <a:spLocks noGrp="1"/>
          </p:cNvSpPr>
          <p:nvPr>
            <p:ph type="body" sz="quarter" idx="22" hasCustomPrompt="1"/>
          </p:nvPr>
        </p:nvSpPr>
        <p:spPr>
          <a:xfrm>
            <a:off x="621823" y="544140"/>
            <a:ext cx="3042187" cy="414353"/>
          </a:xfrm>
        </p:spPr>
        <p:txBody>
          <a:bodyPr wrap="square">
            <a:spAutoFit/>
          </a:bodyPr>
          <a:lstStyle>
            <a:lvl1pPr marL="0" indent="0">
              <a:buNone/>
              <a:defRPr sz="1632" baseline="0">
                <a:solidFill>
                  <a:schemeClr val="tx1"/>
                </a:solidFill>
              </a:defRPr>
            </a:lvl1pPr>
            <a:lvl2pPr marL="237311" indent="0">
              <a:buNone/>
              <a:defRPr sz="1632">
                <a:solidFill>
                  <a:schemeClr val="tx2"/>
                </a:solidFill>
              </a:defRPr>
            </a:lvl2pPr>
            <a:lvl3pPr>
              <a:defRPr sz="1632">
                <a:solidFill>
                  <a:schemeClr val="tx2"/>
                </a:solidFill>
              </a:defRPr>
            </a:lvl3pPr>
            <a:lvl4pPr>
              <a:defRPr sz="1632">
                <a:solidFill>
                  <a:schemeClr val="tx2"/>
                </a:solidFill>
              </a:defRPr>
            </a:lvl4pPr>
            <a:lvl5pPr>
              <a:defRPr sz="1632">
                <a:solidFill>
                  <a:schemeClr val="tx2"/>
                </a:solidFill>
              </a:defRPr>
            </a:lvl5pPr>
          </a:lstStyle>
          <a:p>
            <a:pPr lvl="0"/>
            <a:r>
              <a:rPr lang="en-US"/>
              <a:t>Click to edit section #</a:t>
            </a:r>
          </a:p>
        </p:txBody>
      </p:sp>
      <p:sp>
        <p:nvSpPr>
          <p:cNvPr id="54" name="Text Placeholder 21"/>
          <p:cNvSpPr>
            <a:spLocks noGrp="1"/>
          </p:cNvSpPr>
          <p:nvPr>
            <p:ph type="body" sz="quarter" idx="26" hasCustomPrompt="1"/>
          </p:nvPr>
        </p:nvSpPr>
        <p:spPr>
          <a:xfrm>
            <a:off x="5509429" y="2404050"/>
            <a:ext cx="4677281"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61941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preserve="1" userDrawn="1">
  <p:cSld name="1_Section Photo Right">
    <p:spTree>
      <p:nvGrpSpPr>
        <p:cNvPr id="1" name=""/>
        <p:cNvGrpSpPr/>
        <p:nvPr/>
      </p:nvGrpSpPr>
      <p:grpSpPr>
        <a:xfrm>
          <a:off x="0" y="0"/>
          <a:ext cx="0" cy="0"/>
          <a:chOff x="0" y="0"/>
          <a:chExt cx="0" cy="0"/>
        </a:xfrm>
      </p:grpSpPr>
      <p:sp>
        <p:nvSpPr>
          <p:cNvPr id="37" name="Title 36"/>
          <p:cNvSpPr>
            <a:spLocks noGrp="1"/>
          </p:cNvSpPr>
          <p:nvPr>
            <p:ph type="title" hasCustomPrompt="1"/>
          </p:nvPr>
        </p:nvSpPr>
        <p:spPr>
          <a:xfrm>
            <a:off x="621826" y="2404062"/>
            <a:ext cx="3049528" cy="527357"/>
          </a:xfrm>
        </p:spPr>
        <p:txBody>
          <a:bodyPr/>
          <a:lstStyle>
            <a:lvl1pPr>
              <a:defRPr>
                <a:solidFill>
                  <a:schemeClr val="tx1"/>
                </a:solidFill>
              </a:defRPr>
            </a:lvl1pPr>
          </a:lstStyle>
          <a:p>
            <a:r>
              <a:rPr lang="en-US"/>
              <a:t>Click to edit title</a:t>
            </a:r>
          </a:p>
        </p:txBody>
      </p:sp>
      <p:sp>
        <p:nvSpPr>
          <p:cNvPr id="27" name="Picture Placeholder 9"/>
          <p:cNvSpPr>
            <a:spLocks noGrp="1"/>
          </p:cNvSpPr>
          <p:nvPr>
            <p:ph type="pic" sz="quarter" idx="18" hasCustomPrompt="1"/>
          </p:nvPr>
        </p:nvSpPr>
        <p:spPr>
          <a:xfrm>
            <a:off x="7138046" y="0"/>
            <a:ext cx="5298457" cy="6994525"/>
          </a:xfrm>
          <a:solidFill>
            <a:schemeClr val="accent3"/>
          </a:solidFill>
        </p:spPr>
        <p:txBody>
          <a:bodyPr anchor="ctr" anchorCtr="0">
            <a:normAutofit/>
          </a:bodyPr>
          <a:lstStyle>
            <a:lvl1pPr marL="0" indent="0" algn="ctr">
              <a:lnSpc>
                <a:spcPct val="100000"/>
              </a:lnSpc>
              <a:buNone/>
              <a:defRPr sz="1904" baseline="0"/>
            </a:lvl1pPr>
          </a:lstStyle>
          <a:p>
            <a:r>
              <a:rPr lang="en-US"/>
              <a:t>Click to place </a:t>
            </a:r>
            <a:br>
              <a:rPr lang="en-US"/>
            </a:br>
            <a:r>
              <a:rPr lang="en-US"/>
              <a:t>personal photo</a:t>
            </a:r>
          </a:p>
        </p:txBody>
      </p:sp>
      <p:sp>
        <p:nvSpPr>
          <p:cNvPr id="2" name="Date Placeholder 1"/>
          <p:cNvSpPr>
            <a:spLocks noGrp="1"/>
          </p:cNvSpPr>
          <p:nvPr>
            <p:ph type="dt" sz="half" idx="19"/>
          </p:nvPr>
        </p:nvSpPr>
        <p:spPr>
          <a:xfrm>
            <a:off x="2621607" y="6474108"/>
            <a:ext cx="1494383" cy="188345"/>
          </a:xfrm>
          <a:prstGeom prst="rect">
            <a:avLst/>
          </a:prstGeom>
        </p:spPr>
        <p:txBody>
          <a:bodyPr/>
          <a:lstStyle/>
          <a:p>
            <a:fld id="{E7892115-CA1B-47F0-8BD7-DCBD4C436DC5}" type="datetime1">
              <a:rPr lang="en-US" smtClean="0">
                <a:solidFill>
                  <a:srgbClr val="FFFFFF">
                    <a:lumMod val="40000"/>
                    <a:lumOff val="60000"/>
                  </a:srgbClr>
                </a:solidFill>
              </a:rPr>
              <a:pPr/>
              <a:t>11/20/2017</a:t>
            </a:fld>
            <a:endParaRPr lang="en-US">
              <a:solidFill>
                <a:srgbClr val="FFFFFF">
                  <a:lumMod val="40000"/>
                  <a:lumOff val="60000"/>
                </a:srgbClr>
              </a:solidFill>
            </a:endParaRPr>
          </a:p>
        </p:txBody>
      </p:sp>
      <p:sp>
        <p:nvSpPr>
          <p:cNvPr id="4" name="Footer Placeholder 3"/>
          <p:cNvSpPr>
            <a:spLocks noGrp="1"/>
          </p:cNvSpPr>
          <p:nvPr>
            <p:ph type="ftr" sz="quarter" idx="20"/>
          </p:nvPr>
        </p:nvSpPr>
        <p:spPr>
          <a:xfrm>
            <a:off x="950593" y="6474135"/>
            <a:ext cx="1671013" cy="188347"/>
          </a:xfrm>
          <a:prstGeom prst="rect">
            <a:avLst/>
          </a:prstGeom>
        </p:spPr>
        <p:txBody>
          <a:bodyPr/>
          <a:lstStyle/>
          <a:p>
            <a:r>
              <a:rPr lang="en-US">
                <a:solidFill>
                  <a:srgbClr val="FFFFFF">
                    <a:lumMod val="40000"/>
                    <a:lumOff val="60000"/>
                  </a:srgbClr>
                </a:solidFill>
              </a:rPr>
              <a:t>Microsoft confidential</a:t>
            </a:r>
          </a:p>
        </p:txBody>
      </p:sp>
      <p:sp>
        <p:nvSpPr>
          <p:cNvPr id="5" name="Slide Number Placeholder 4"/>
          <p:cNvSpPr>
            <a:spLocks noGrp="1"/>
          </p:cNvSpPr>
          <p:nvPr>
            <p:ph type="sldNum" sz="quarter" idx="21"/>
          </p:nvPr>
        </p:nvSpPr>
        <p:spPr>
          <a:xfrm>
            <a:off x="621824" y="6474106"/>
            <a:ext cx="311356" cy="188348"/>
          </a:xfrm>
          <a:prstGeom prst="rect">
            <a:avLst/>
          </a:prstGeom>
        </p:spPr>
        <p:txBody>
          <a:bodyPr/>
          <a:lstStyle/>
          <a:p>
            <a:fld id="{B6F15528-21DE-4FAA-801E-634DDDAF4B2B}" type="slidenum">
              <a:rPr lang="en-US" smtClean="0">
                <a:solidFill>
                  <a:srgbClr val="FFFFFF">
                    <a:lumMod val="40000"/>
                    <a:lumOff val="60000"/>
                  </a:srgbClr>
                </a:solidFill>
              </a:rPr>
              <a:pPr/>
              <a:t>‹#›</a:t>
            </a:fld>
            <a:endParaRPr lang="en-US">
              <a:solidFill>
                <a:srgbClr val="FFFFFF">
                  <a:lumMod val="40000"/>
                  <a:lumOff val="60000"/>
                </a:srgbClr>
              </a:solidFill>
            </a:endParaRPr>
          </a:p>
        </p:txBody>
      </p:sp>
      <p:grpSp>
        <p:nvGrpSpPr>
          <p:cNvPr id="32" name="Group 31"/>
          <p:cNvGrpSpPr/>
          <p:nvPr userDrawn="1"/>
        </p:nvGrpSpPr>
        <p:grpSpPr>
          <a:xfrm>
            <a:off x="10656937" y="6498519"/>
            <a:ext cx="1157715" cy="157489"/>
            <a:chOff x="464820" y="471850"/>
            <a:chExt cx="2499360" cy="340045"/>
          </a:xfrm>
          <a:solidFill>
            <a:schemeClr val="tx1"/>
          </a:solidFill>
        </p:grpSpPr>
        <p:sp>
          <p:nvSpPr>
            <p:cNvPr id="33"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34"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35"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36"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38"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39"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40"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41"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42"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43"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44"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45"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46"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47"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48"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grpSp>
      <p:sp>
        <p:nvSpPr>
          <p:cNvPr id="49" name="Text Placeholder 8"/>
          <p:cNvSpPr>
            <a:spLocks noGrp="1"/>
          </p:cNvSpPr>
          <p:nvPr>
            <p:ph type="body" sz="quarter" idx="22" hasCustomPrompt="1"/>
          </p:nvPr>
        </p:nvSpPr>
        <p:spPr>
          <a:xfrm>
            <a:off x="621823" y="544140"/>
            <a:ext cx="3042187" cy="414353"/>
          </a:xfrm>
        </p:spPr>
        <p:txBody>
          <a:bodyPr wrap="square">
            <a:spAutoFit/>
          </a:bodyPr>
          <a:lstStyle>
            <a:lvl1pPr marL="0" indent="0">
              <a:buNone/>
              <a:defRPr sz="1632" baseline="0">
                <a:solidFill>
                  <a:schemeClr val="tx1"/>
                </a:solidFill>
              </a:defRPr>
            </a:lvl1pPr>
            <a:lvl2pPr marL="237311" indent="0">
              <a:buNone/>
              <a:defRPr sz="1632">
                <a:solidFill>
                  <a:schemeClr val="tx2"/>
                </a:solidFill>
              </a:defRPr>
            </a:lvl2pPr>
            <a:lvl3pPr>
              <a:defRPr sz="1632">
                <a:solidFill>
                  <a:schemeClr val="tx2"/>
                </a:solidFill>
              </a:defRPr>
            </a:lvl3pPr>
            <a:lvl4pPr>
              <a:defRPr sz="1632">
                <a:solidFill>
                  <a:schemeClr val="tx2"/>
                </a:solidFill>
              </a:defRPr>
            </a:lvl4pPr>
            <a:lvl5pPr>
              <a:defRPr sz="1632">
                <a:solidFill>
                  <a:schemeClr val="tx2"/>
                </a:solidFill>
              </a:defRPr>
            </a:lvl5pPr>
          </a:lstStyle>
          <a:p>
            <a:pPr lvl="0"/>
            <a:r>
              <a:rPr lang="en-US"/>
              <a:t>Click to edit section #</a:t>
            </a:r>
          </a:p>
        </p:txBody>
      </p:sp>
    </p:spTree>
    <p:extLst>
      <p:ext uri="{BB962C8B-B14F-4D97-AF65-F5344CB8AC3E}">
        <p14:creationId xmlns:p14="http://schemas.microsoft.com/office/powerpoint/2010/main" val="15983749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preserve="1" userDrawn="1">
  <p:cSld name="1_Section Photo Right ALT">
    <p:spTree>
      <p:nvGrpSpPr>
        <p:cNvPr id="1" name=""/>
        <p:cNvGrpSpPr/>
        <p:nvPr/>
      </p:nvGrpSpPr>
      <p:grpSpPr>
        <a:xfrm>
          <a:off x="0" y="0"/>
          <a:ext cx="0" cy="0"/>
          <a:chOff x="0" y="0"/>
          <a:chExt cx="0" cy="0"/>
        </a:xfrm>
      </p:grpSpPr>
      <p:sp>
        <p:nvSpPr>
          <p:cNvPr id="28" name="Picture Placeholder 9"/>
          <p:cNvSpPr>
            <a:spLocks noGrp="1"/>
          </p:cNvSpPr>
          <p:nvPr>
            <p:ph type="pic" sz="quarter" idx="17" hasCustomPrompt="1"/>
          </p:nvPr>
        </p:nvSpPr>
        <p:spPr>
          <a:xfrm>
            <a:off x="7138046" y="0"/>
            <a:ext cx="5298457" cy="6994525"/>
          </a:xfrm>
          <a:solidFill>
            <a:schemeClr val="accent3"/>
          </a:solidFill>
        </p:spPr>
        <p:txBody>
          <a:bodyPr anchor="ctr" anchorCtr="0">
            <a:normAutofit/>
          </a:bodyPr>
          <a:lstStyle>
            <a:lvl1pPr marL="0" indent="0" algn="ctr">
              <a:lnSpc>
                <a:spcPct val="100000"/>
              </a:lnSpc>
              <a:buNone/>
              <a:defRPr sz="1904" baseline="0"/>
            </a:lvl1pPr>
          </a:lstStyle>
          <a:p>
            <a:r>
              <a:rPr lang="en-US"/>
              <a:t>Click to place </a:t>
            </a:r>
            <a:br>
              <a:rPr lang="en-US"/>
            </a:br>
            <a:r>
              <a:rPr lang="en-US"/>
              <a:t>personal photo</a:t>
            </a:r>
          </a:p>
        </p:txBody>
      </p:sp>
      <p:sp>
        <p:nvSpPr>
          <p:cNvPr id="4" name="Date Placeholder 3"/>
          <p:cNvSpPr>
            <a:spLocks noGrp="1"/>
          </p:cNvSpPr>
          <p:nvPr>
            <p:ph type="dt" sz="half" idx="18"/>
          </p:nvPr>
        </p:nvSpPr>
        <p:spPr>
          <a:xfrm>
            <a:off x="2621607" y="6474108"/>
            <a:ext cx="1494383" cy="188345"/>
          </a:xfrm>
          <a:prstGeom prst="rect">
            <a:avLst/>
          </a:prstGeom>
        </p:spPr>
        <p:txBody>
          <a:bodyPr/>
          <a:lstStyle/>
          <a:p>
            <a:fld id="{BB201DD9-232C-441F-81C7-3A8643047088}" type="datetime1">
              <a:rPr lang="en-US" smtClean="0">
                <a:solidFill>
                  <a:srgbClr val="FFFFFF">
                    <a:lumMod val="40000"/>
                    <a:lumOff val="60000"/>
                  </a:srgbClr>
                </a:solidFill>
              </a:rPr>
              <a:pPr/>
              <a:t>11/20/2017</a:t>
            </a:fld>
            <a:endParaRPr lang="en-US">
              <a:solidFill>
                <a:srgbClr val="FFFFFF">
                  <a:lumMod val="40000"/>
                  <a:lumOff val="60000"/>
                </a:srgbClr>
              </a:solidFill>
            </a:endParaRPr>
          </a:p>
        </p:txBody>
      </p:sp>
      <p:sp>
        <p:nvSpPr>
          <p:cNvPr id="5" name="Footer Placeholder 4"/>
          <p:cNvSpPr>
            <a:spLocks noGrp="1"/>
          </p:cNvSpPr>
          <p:nvPr>
            <p:ph type="ftr" sz="quarter" idx="19"/>
          </p:nvPr>
        </p:nvSpPr>
        <p:spPr>
          <a:xfrm>
            <a:off x="950593" y="6474135"/>
            <a:ext cx="1671013" cy="188347"/>
          </a:xfrm>
          <a:prstGeom prst="rect">
            <a:avLst/>
          </a:prstGeom>
        </p:spPr>
        <p:txBody>
          <a:bodyPr/>
          <a:lstStyle/>
          <a:p>
            <a:r>
              <a:rPr lang="en-US">
                <a:solidFill>
                  <a:srgbClr val="FFFFFF">
                    <a:lumMod val="40000"/>
                    <a:lumOff val="60000"/>
                  </a:srgbClr>
                </a:solidFill>
              </a:rPr>
              <a:t>Microsoft confidential</a:t>
            </a:r>
          </a:p>
        </p:txBody>
      </p:sp>
      <p:sp>
        <p:nvSpPr>
          <p:cNvPr id="6" name="Slide Number Placeholder 5"/>
          <p:cNvSpPr>
            <a:spLocks noGrp="1"/>
          </p:cNvSpPr>
          <p:nvPr>
            <p:ph type="sldNum" sz="quarter" idx="20"/>
          </p:nvPr>
        </p:nvSpPr>
        <p:spPr>
          <a:xfrm>
            <a:off x="621824" y="6474106"/>
            <a:ext cx="311356" cy="188348"/>
          </a:xfrm>
          <a:prstGeom prst="rect">
            <a:avLst/>
          </a:prstGeom>
        </p:spPr>
        <p:txBody>
          <a:bodyPr/>
          <a:lstStyle/>
          <a:p>
            <a:fld id="{B6F15528-21DE-4FAA-801E-634DDDAF4B2B}" type="slidenum">
              <a:rPr lang="en-US" smtClean="0">
                <a:solidFill>
                  <a:srgbClr val="FFFFFF">
                    <a:lumMod val="40000"/>
                    <a:lumOff val="60000"/>
                  </a:srgbClr>
                </a:solidFill>
              </a:rPr>
              <a:pPr/>
              <a:t>‹#›</a:t>
            </a:fld>
            <a:endParaRPr lang="en-US">
              <a:solidFill>
                <a:srgbClr val="FFFFFF">
                  <a:lumMod val="40000"/>
                  <a:lumOff val="60000"/>
                </a:srgbClr>
              </a:solidFill>
            </a:endParaRPr>
          </a:p>
        </p:txBody>
      </p:sp>
      <p:grpSp>
        <p:nvGrpSpPr>
          <p:cNvPr id="53" name="Group 52"/>
          <p:cNvGrpSpPr/>
          <p:nvPr userDrawn="1"/>
        </p:nvGrpSpPr>
        <p:grpSpPr>
          <a:xfrm>
            <a:off x="10656937" y="6498519"/>
            <a:ext cx="1157715" cy="157489"/>
            <a:chOff x="464820" y="471850"/>
            <a:chExt cx="2499360" cy="340045"/>
          </a:xfrm>
          <a:solidFill>
            <a:schemeClr val="tx1"/>
          </a:solidFill>
        </p:grpSpPr>
        <p:sp>
          <p:nvSpPr>
            <p:cNvPr id="54"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5"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6"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7"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8"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9"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0"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1"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2"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3"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4"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5"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6"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7"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8"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grpSp>
      <p:sp>
        <p:nvSpPr>
          <p:cNvPr id="7" name="Title 6"/>
          <p:cNvSpPr>
            <a:spLocks noGrp="1"/>
          </p:cNvSpPr>
          <p:nvPr>
            <p:ph type="title" hasCustomPrompt="1"/>
          </p:nvPr>
        </p:nvSpPr>
        <p:spPr>
          <a:xfrm>
            <a:off x="621850" y="546627"/>
            <a:ext cx="3049527" cy="527357"/>
          </a:xfrm>
        </p:spPr>
        <p:txBody>
          <a:bodyPr/>
          <a:lstStyle>
            <a:lvl1pPr>
              <a:defRPr>
                <a:solidFill>
                  <a:schemeClr val="tx1"/>
                </a:solidFill>
              </a:defRPr>
            </a:lvl1pPr>
          </a:lstStyle>
          <a:p>
            <a:r>
              <a:rPr lang="en-US"/>
              <a:t>Click to edit title</a:t>
            </a:r>
          </a:p>
        </p:txBody>
      </p:sp>
      <p:sp>
        <p:nvSpPr>
          <p:cNvPr id="70" name="Text Placeholder 21"/>
          <p:cNvSpPr>
            <a:spLocks noGrp="1"/>
          </p:cNvSpPr>
          <p:nvPr>
            <p:ph type="body" sz="quarter" idx="26" hasCustomPrompt="1"/>
          </p:nvPr>
        </p:nvSpPr>
        <p:spPr>
          <a:xfrm>
            <a:off x="621831" y="2404050"/>
            <a:ext cx="3048662"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3523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preserve="1" userDrawn="1">
  <p:cSld name="1_Section Photo Left">
    <p:spTree>
      <p:nvGrpSpPr>
        <p:cNvPr id="1" name=""/>
        <p:cNvGrpSpPr/>
        <p:nvPr/>
      </p:nvGrpSpPr>
      <p:grpSpPr>
        <a:xfrm>
          <a:off x="0" y="0"/>
          <a:ext cx="0" cy="0"/>
          <a:chOff x="0" y="0"/>
          <a:chExt cx="0" cy="0"/>
        </a:xfrm>
      </p:grpSpPr>
      <p:sp>
        <p:nvSpPr>
          <p:cNvPr id="37" name="Title 36"/>
          <p:cNvSpPr>
            <a:spLocks noGrp="1"/>
          </p:cNvSpPr>
          <p:nvPr>
            <p:ph type="title" hasCustomPrompt="1"/>
          </p:nvPr>
        </p:nvSpPr>
        <p:spPr>
          <a:xfrm>
            <a:off x="7138019" y="2404062"/>
            <a:ext cx="3042187" cy="527357"/>
          </a:xfrm>
        </p:spPr>
        <p:txBody>
          <a:bodyPr/>
          <a:lstStyle>
            <a:lvl1pPr>
              <a:defRPr>
                <a:solidFill>
                  <a:schemeClr val="tx1"/>
                </a:solidFill>
              </a:defRPr>
            </a:lvl1pPr>
          </a:lstStyle>
          <a:p>
            <a:r>
              <a:rPr lang="en-US"/>
              <a:t>Click to edit title</a:t>
            </a:r>
          </a:p>
        </p:txBody>
      </p:sp>
      <p:sp>
        <p:nvSpPr>
          <p:cNvPr id="30" name="Text Placeholder 8"/>
          <p:cNvSpPr>
            <a:spLocks noGrp="1"/>
          </p:cNvSpPr>
          <p:nvPr>
            <p:ph type="body" sz="quarter" idx="17" hasCustomPrompt="1"/>
          </p:nvPr>
        </p:nvSpPr>
        <p:spPr>
          <a:xfrm>
            <a:off x="7138019" y="544140"/>
            <a:ext cx="3042187" cy="414353"/>
          </a:xfrm>
        </p:spPr>
        <p:txBody>
          <a:bodyPr wrap="square">
            <a:spAutoFit/>
          </a:bodyPr>
          <a:lstStyle>
            <a:lvl1pPr marL="0" indent="0">
              <a:buNone/>
              <a:defRPr sz="1632" baseline="0">
                <a:solidFill>
                  <a:schemeClr val="tx1"/>
                </a:solidFill>
              </a:defRPr>
            </a:lvl1pPr>
            <a:lvl2pPr marL="237311" indent="0">
              <a:buNone/>
              <a:defRPr sz="1632">
                <a:solidFill>
                  <a:schemeClr val="tx2"/>
                </a:solidFill>
              </a:defRPr>
            </a:lvl2pPr>
            <a:lvl3pPr>
              <a:defRPr sz="1632">
                <a:solidFill>
                  <a:schemeClr val="tx2"/>
                </a:solidFill>
              </a:defRPr>
            </a:lvl3pPr>
            <a:lvl4pPr>
              <a:defRPr sz="1632">
                <a:solidFill>
                  <a:schemeClr val="tx2"/>
                </a:solidFill>
              </a:defRPr>
            </a:lvl4pPr>
            <a:lvl5pPr>
              <a:defRPr sz="1632">
                <a:solidFill>
                  <a:schemeClr val="tx2"/>
                </a:solidFill>
              </a:defRPr>
            </a:lvl5pPr>
          </a:lstStyle>
          <a:p>
            <a:pPr lvl="0"/>
            <a:r>
              <a:rPr lang="en-US"/>
              <a:t>Click to edit section #</a:t>
            </a:r>
          </a:p>
        </p:txBody>
      </p:sp>
      <p:sp>
        <p:nvSpPr>
          <p:cNvPr id="27" name="Picture Placeholder 9"/>
          <p:cNvSpPr>
            <a:spLocks noGrp="1"/>
          </p:cNvSpPr>
          <p:nvPr>
            <p:ph type="pic" sz="quarter" idx="18" hasCustomPrompt="1"/>
          </p:nvPr>
        </p:nvSpPr>
        <p:spPr>
          <a:xfrm>
            <a:off x="6" y="0"/>
            <a:ext cx="6929449" cy="6994525"/>
          </a:xfrm>
          <a:solidFill>
            <a:schemeClr val="accent3"/>
          </a:solidFill>
        </p:spPr>
        <p:txBody>
          <a:bodyPr anchor="ctr" anchorCtr="0">
            <a:normAutofit/>
          </a:bodyPr>
          <a:lstStyle>
            <a:lvl1pPr marL="0" indent="0" algn="ctr">
              <a:lnSpc>
                <a:spcPct val="100000"/>
              </a:lnSpc>
              <a:buNone/>
              <a:defRPr sz="1904" baseline="0"/>
            </a:lvl1pPr>
          </a:lstStyle>
          <a:p>
            <a:r>
              <a:rPr lang="en-US"/>
              <a:t>Click to place </a:t>
            </a:r>
            <a:br>
              <a:rPr lang="en-US"/>
            </a:br>
            <a:r>
              <a:rPr lang="en-US"/>
              <a:t>personal photo</a:t>
            </a:r>
          </a:p>
        </p:txBody>
      </p:sp>
      <p:sp>
        <p:nvSpPr>
          <p:cNvPr id="2" name="Date Placeholder 1"/>
          <p:cNvSpPr>
            <a:spLocks noGrp="1"/>
          </p:cNvSpPr>
          <p:nvPr>
            <p:ph type="dt" sz="half" idx="19"/>
          </p:nvPr>
        </p:nvSpPr>
        <p:spPr>
          <a:xfrm>
            <a:off x="2621607" y="6474108"/>
            <a:ext cx="1494383" cy="188345"/>
          </a:xfrm>
          <a:prstGeom prst="rect">
            <a:avLst/>
          </a:prstGeom>
        </p:spPr>
        <p:txBody>
          <a:bodyPr/>
          <a:lstStyle/>
          <a:p>
            <a:fld id="{EE78E1FE-009D-431E-9F6C-365518D10F64}" type="datetime1">
              <a:rPr lang="en-US" smtClean="0">
                <a:solidFill>
                  <a:srgbClr val="FFFFFF">
                    <a:lumMod val="40000"/>
                    <a:lumOff val="60000"/>
                  </a:srgbClr>
                </a:solidFill>
              </a:rPr>
              <a:pPr/>
              <a:t>11/20/2017</a:t>
            </a:fld>
            <a:endParaRPr lang="en-US">
              <a:solidFill>
                <a:srgbClr val="FFFFFF">
                  <a:lumMod val="40000"/>
                  <a:lumOff val="60000"/>
                </a:srgbClr>
              </a:solidFill>
            </a:endParaRPr>
          </a:p>
        </p:txBody>
      </p:sp>
      <p:sp>
        <p:nvSpPr>
          <p:cNvPr id="3" name="Footer Placeholder 2"/>
          <p:cNvSpPr>
            <a:spLocks noGrp="1"/>
          </p:cNvSpPr>
          <p:nvPr>
            <p:ph type="ftr" sz="quarter" idx="20"/>
          </p:nvPr>
        </p:nvSpPr>
        <p:spPr>
          <a:xfrm>
            <a:off x="950593" y="6474135"/>
            <a:ext cx="1671013" cy="188347"/>
          </a:xfrm>
          <a:prstGeom prst="rect">
            <a:avLst/>
          </a:prstGeom>
        </p:spPr>
        <p:txBody>
          <a:bodyPr/>
          <a:lstStyle/>
          <a:p>
            <a:r>
              <a:rPr lang="en-US">
                <a:solidFill>
                  <a:srgbClr val="FFFFFF">
                    <a:lumMod val="40000"/>
                    <a:lumOff val="60000"/>
                  </a:srgbClr>
                </a:solidFill>
              </a:rPr>
              <a:t>Microsoft confidential</a:t>
            </a:r>
          </a:p>
        </p:txBody>
      </p:sp>
      <p:sp>
        <p:nvSpPr>
          <p:cNvPr id="4" name="Slide Number Placeholder 3"/>
          <p:cNvSpPr>
            <a:spLocks noGrp="1"/>
          </p:cNvSpPr>
          <p:nvPr>
            <p:ph type="sldNum" sz="quarter" idx="21"/>
          </p:nvPr>
        </p:nvSpPr>
        <p:spPr>
          <a:xfrm>
            <a:off x="621824" y="6474106"/>
            <a:ext cx="311356" cy="188348"/>
          </a:xfrm>
          <a:prstGeom prst="rect">
            <a:avLst/>
          </a:prstGeom>
        </p:spPr>
        <p:txBody>
          <a:bodyPr/>
          <a:lstStyle/>
          <a:p>
            <a:fld id="{B6F15528-21DE-4FAA-801E-634DDDAF4B2B}" type="slidenum">
              <a:rPr lang="en-US" smtClean="0">
                <a:solidFill>
                  <a:srgbClr val="FFFFFF">
                    <a:lumMod val="40000"/>
                    <a:lumOff val="60000"/>
                  </a:srgbClr>
                </a:solidFill>
              </a:rPr>
              <a:pPr/>
              <a:t>‹#›</a:t>
            </a:fld>
            <a:endParaRPr lang="en-US">
              <a:solidFill>
                <a:srgbClr val="FFFFFF">
                  <a:lumMod val="40000"/>
                  <a:lumOff val="60000"/>
                </a:srgbClr>
              </a:solidFill>
            </a:endParaRPr>
          </a:p>
        </p:txBody>
      </p:sp>
      <p:grpSp>
        <p:nvGrpSpPr>
          <p:cNvPr id="54" name="Group 53"/>
          <p:cNvGrpSpPr/>
          <p:nvPr userDrawn="1"/>
        </p:nvGrpSpPr>
        <p:grpSpPr>
          <a:xfrm>
            <a:off x="10656937" y="6498519"/>
            <a:ext cx="1157715" cy="157489"/>
            <a:chOff x="464820" y="471850"/>
            <a:chExt cx="2499360" cy="340045"/>
          </a:xfrm>
          <a:solidFill>
            <a:schemeClr val="tx1"/>
          </a:solidFill>
        </p:grpSpPr>
        <p:sp>
          <p:nvSpPr>
            <p:cNvPr id="55"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6"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7"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8"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9"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0"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1"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2"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3"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4"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5"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6"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7"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8"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9"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grpSp>
      <p:sp>
        <p:nvSpPr>
          <p:cNvPr id="70" name="Text Placeholder 21"/>
          <p:cNvSpPr>
            <a:spLocks noGrp="1"/>
          </p:cNvSpPr>
          <p:nvPr>
            <p:ph type="body" sz="quarter" idx="26" hasCustomPrompt="1"/>
          </p:nvPr>
        </p:nvSpPr>
        <p:spPr>
          <a:xfrm>
            <a:off x="7138022" y="3834062"/>
            <a:ext cx="3048661"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5386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preserve="1" userDrawn="1">
  <p:cSld name="1_Section Photo Left ALT">
    <p:spTree>
      <p:nvGrpSpPr>
        <p:cNvPr id="1" name=""/>
        <p:cNvGrpSpPr/>
        <p:nvPr/>
      </p:nvGrpSpPr>
      <p:grpSpPr>
        <a:xfrm>
          <a:off x="0" y="0"/>
          <a:ext cx="0" cy="0"/>
          <a:chOff x="0" y="0"/>
          <a:chExt cx="0" cy="0"/>
        </a:xfrm>
      </p:grpSpPr>
      <p:sp>
        <p:nvSpPr>
          <p:cNvPr id="28" name="Picture Placeholder 9"/>
          <p:cNvSpPr>
            <a:spLocks noGrp="1"/>
          </p:cNvSpPr>
          <p:nvPr>
            <p:ph type="pic" sz="quarter" idx="17" hasCustomPrompt="1"/>
          </p:nvPr>
        </p:nvSpPr>
        <p:spPr>
          <a:xfrm>
            <a:off x="6" y="0"/>
            <a:ext cx="6929449" cy="6994525"/>
          </a:xfrm>
          <a:solidFill>
            <a:schemeClr val="accent3"/>
          </a:solidFill>
        </p:spPr>
        <p:txBody>
          <a:bodyPr anchor="ctr" anchorCtr="0">
            <a:normAutofit/>
          </a:bodyPr>
          <a:lstStyle>
            <a:lvl1pPr marL="0" indent="0" algn="ctr">
              <a:lnSpc>
                <a:spcPct val="100000"/>
              </a:lnSpc>
              <a:buNone/>
              <a:defRPr sz="1904" baseline="0"/>
            </a:lvl1pPr>
          </a:lstStyle>
          <a:p>
            <a:r>
              <a:rPr lang="en-US"/>
              <a:t>Click to place </a:t>
            </a:r>
            <a:br>
              <a:rPr lang="en-US"/>
            </a:br>
            <a:r>
              <a:rPr lang="en-US"/>
              <a:t>personal photo</a:t>
            </a:r>
          </a:p>
        </p:txBody>
      </p:sp>
      <p:sp>
        <p:nvSpPr>
          <p:cNvPr id="4" name="Date Placeholder 3"/>
          <p:cNvSpPr>
            <a:spLocks noGrp="1"/>
          </p:cNvSpPr>
          <p:nvPr>
            <p:ph type="dt" sz="half" idx="18"/>
          </p:nvPr>
        </p:nvSpPr>
        <p:spPr>
          <a:xfrm>
            <a:off x="2621607" y="6474108"/>
            <a:ext cx="1494383" cy="188345"/>
          </a:xfrm>
          <a:prstGeom prst="rect">
            <a:avLst/>
          </a:prstGeom>
        </p:spPr>
        <p:txBody>
          <a:bodyPr/>
          <a:lstStyle/>
          <a:p>
            <a:fld id="{63FA3F3B-E98E-42DD-9732-E76E8564860D}" type="datetime1">
              <a:rPr lang="en-US" smtClean="0">
                <a:solidFill>
                  <a:srgbClr val="FFFFFF">
                    <a:lumMod val="40000"/>
                    <a:lumOff val="60000"/>
                  </a:srgbClr>
                </a:solidFill>
              </a:rPr>
              <a:pPr/>
              <a:t>11/20/2017</a:t>
            </a:fld>
            <a:endParaRPr lang="en-US">
              <a:solidFill>
                <a:srgbClr val="FFFFFF">
                  <a:lumMod val="40000"/>
                  <a:lumOff val="60000"/>
                </a:srgbClr>
              </a:solidFill>
            </a:endParaRPr>
          </a:p>
        </p:txBody>
      </p:sp>
      <p:sp>
        <p:nvSpPr>
          <p:cNvPr id="5" name="Footer Placeholder 4"/>
          <p:cNvSpPr>
            <a:spLocks noGrp="1"/>
          </p:cNvSpPr>
          <p:nvPr>
            <p:ph type="ftr" sz="quarter" idx="19"/>
          </p:nvPr>
        </p:nvSpPr>
        <p:spPr>
          <a:xfrm>
            <a:off x="950593" y="6474135"/>
            <a:ext cx="1671013" cy="188347"/>
          </a:xfrm>
          <a:prstGeom prst="rect">
            <a:avLst/>
          </a:prstGeom>
        </p:spPr>
        <p:txBody>
          <a:bodyPr/>
          <a:lstStyle/>
          <a:p>
            <a:r>
              <a:rPr lang="en-US">
                <a:solidFill>
                  <a:srgbClr val="FFFFFF">
                    <a:lumMod val="40000"/>
                    <a:lumOff val="60000"/>
                  </a:srgbClr>
                </a:solidFill>
              </a:rPr>
              <a:t>Microsoft confidential</a:t>
            </a:r>
          </a:p>
        </p:txBody>
      </p:sp>
      <p:sp>
        <p:nvSpPr>
          <p:cNvPr id="6" name="Slide Number Placeholder 5"/>
          <p:cNvSpPr>
            <a:spLocks noGrp="1"/>
          </p:cNvSpPr>
          <p:nvPr>
            <p:ph type="sldNum" sz="quarter" idx="20"/>
          </p:nvPr>
        </p:nvSpPr>
        <p:spPr>
          <a:xfrm>
            <a:off x="621824" y="6474106"/>
            <a:ext cx="311356" cy="188348"/>
          </a:xfrm>
          <a:prstGeom prst="rect">
            <a:avLst/>
          </a:prstGeom>
        </p:spPr>
        <p:txBody>
          <a:bodyPr/>
          <a:lstStyle/>
          <a:p>
            <a:fld id="{B6F15528-21DE-4FAA-801E-634DDDAF4B2B}" type="slidenum">
              <a:rPr lang="en-US" smtClean="0">
                <a:solidFill>
                  <a:srgbClr val="FFFFFF">
                    <a:lumMod val="40000"/>
                    <a:lumOff val="60000"/>
                  </a:srgbClr>
                </a:solidFill>
              </a:rPr>
              <a:pPr/>
              <a:t>‹#›</a:t>
            </a:fld>
            <a:endParaRPr lang="en-US">
              <a:solidFill>
                <a:srgbClr val="FFFFFF">
                  <a:lumMod val="40000"/>
                  <a:lumOff val="60000"/>
                </a:srgbClr>
              </a:solidFill>
            </a:endParaRPr>
          </a:p>
        </p:txBody>
      </p:sp>
      <p:grpSp>
        <p:nvGrpSpPr>
          <p:cNvPr id="37" name="Group 36"/>
          <p:cNvGrpSpPr/>
          <p:nvPr userDrawn="1"/>
        </p:nvGrpSpPr>
        <p:grpSpPr>
          <a:xfrm>
            <a:off x="10656937" y="6498519"/>
            <a:ext cx="1157715" cy="157489"/>
            <a:chOff x="464820" y="471850"/>
            <a:chExt cx="2499360" cy="340045"/>
          </a:xfrm>
          <a:solidFill>
            <a:schemeClr val="tx1"/>
          </a:solidFill>
        </p:grpSpPr>
        <p:sp>
          <p:nvSpPr>
            <p:cNvPr id="48"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49"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0"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1"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2"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3"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4"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5"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6"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7"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8"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9"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0"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1"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2"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grpSp>
      <p:sp>
        <p:nvSpPr>
          <p:cNvPr id="7" name="Title 6"/>
          <p:cNvSpPr>
            <a:spLocks noGrp="1"/>
          </p:cNvSpPr>
          <p:nvPr>
            <p:ph type="title" hasCustomPrompt="1"/>
          </p:nvPr>
        </p:nvSpPr>
        <p:spPr>
          <a:xfrm>
            <a:off x="7138045" y="546627"/>
            <a:ext cx="3049527" cy="527357"/>
          </a:xfrm>
        </p:spPr>
        <p:txBody>
          <a:bodyPr/>
          <a:lstStyle>
            <a:lvl1pPr>
              <a:defRPr>
                <a:solidFill>
                  <a:schemeClr val="tx1"/>
                </a:solidFill>
              </a:defRPr>
            </a:lvl1pPr>
          </a:lstStyle>
          <a:p>
            <a:r>
              <a:rPr lang="en-US"/>
              <a:t>Click to edit title</a:t>
            </a:r>
          </a:p>
        </p:txBody>
      </p:sp>
      <p:sp>
        <p:nvSpPr>
          <p:cNvPr id="63" name="Text Placeholder 21"/>
          <p:cNvSpPr>
            <a:spLocks noGrp="1"/>
          </p:cNvSpPr>
          <p:nvPr>
            <p:ph type="body" sz="quarter" idx="26" hasCustomPrompt="1"/>
          </p:nvPr>
        </p:nvSpPr>
        <p:spPr>
          <a:xfrm>
            <a:off x="7131545" y="2404050"/>
            <a:ext cx="3048662"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27083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preserve="1" userDrawn="1">
  <p:cSld name="1_Photo 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1824" y="3834056"/>
            <a:ext cx="4662816" cy="527357"/>
          </a:xfrm>
        </p:spPr>
        <p:txBody>
          <a:bodyPr/>
          <a:lstStyle>
            <a:lvl1pPr>
              <a:defRPr baseline="0">
                <a:solidFill>
                  <a:schemeClr val="tx1"/>
                </a:solidFill>
              </a:defRPr>
            </a:lvl1pPr>
          </a:lstStyle>
          <a:p>
            <a:r>
              <a:rPr lang="en-US"/>
              <a:t>Click to edit title</a:t>
            </a:r>
          </a:p>
        </p:txBody>
      </p:sp>
      <p:sp>
        <p:nvSpPr>
          <p:cNvPr id="28" name="Picture Placeholder 9"/>
          <p:cNvSpPr>
            <a:spLocks noGrp="1"/>
          </p:cNvSpPr>
          <p:nvPr>
            <p:ph type="pic" sz="quarter" idx="17" hasCustomPrompt="1"/>
          </p:nvPr>
        </p:nvSpPr>
        <p:spPr>
          <a:xfrm>
            <a:off x="1085" y="0"/>
            <a:ext cx="12435395" cy="2476580"/>
          </a:xfrm>
          <a:solidFill>
            <a:schemeClr val="accent3"/>
          </a:solidFill>
        </p:spPr>
        <p:txBody>
          <a:bodyPr anchor="ctr" anchorCtr="0">
            <a:normAutofit/>
          </a:bodyPr>
          <a:lstStyle>
            <a:lvl1pPr marL="0" indent="0" algn="ctr">
              <a:lnSpc>
                <a:spcPct val="100000"/>
              </a:lnSpc>
              <a:buNone/>
              <a:defRPr sz="1904" baseline="0"/>
            </a:lvl1pPr>
          </a:lstStyle>
          <a:p>
            <a:r>
              <a:rPr lang="en-US"/>
              <a:t>Click to place </a:t>
            </a:r>
            <a:br>
              <a:rPr lang="en-US"/>
            </a:br>
            <a:r>
              <a:rPr lang="en-US"/>
              <a:t>personal photo</a:t>
            </a:r>
          </a:p>
        </p:txBody>
      </p:sp>
      <p:sp>
        <p:nvSpPr>
          <p:cNvPr id="4" name="Date Placeholder 3"/>
          <p:cNvSpPr>
            <a:spLocks noGrp="1"/>
          </p:cNvSpPr>
          <p:nvPr>
            <p:ph type="dt" sz="half" idx="18"/>
          </p:nvPr>
        </p:nvSpPr>
        <p:spPr>
          <a:xfrm>
            <a:off x="2621607" y="6474108"/>
            <a:ext cx="1494383" cy="188345"/>
          </a:xfrm>
          <a:prstGeom prst="rect">
            <a:avLst/>
          </a:prstGeom>
        </p:spPr>
        <p:txBody>
          <a:bodyPr/>
          <a:lstStyle/>
          <a:p>
            <a:fld id="{27AAE325-031D-4842-81DF-723A02E17402}" type="datetime1">
              <a:rPr lang="en-US" smtClean="0">
                <a:solidFill>
                  <a:srgbClr val="FFFFFF">
                    <a:lumMod val="40000"/>
                    <a:lumOff val="60000"/>
                  </a:srgbClr>
                </a:solidFill>
              </a:rPr>
              <a:pPr/>
              <a:t>11/20/2017</a:t>
            </a:fld>
            <a:endParaRPr lang="en-US">
              <a:solidFill>
                <a:srgbClr val="FFFFFF">
                  <a:lumMod val="40000"/>
                  <a:lumOff val="60000"/>
                </a:srgbClr>
              </a:solidFill>
            </a:endParaRPr>
          </a:p>
        </p:txBody>
      </p:sp>
      <p:sp>
        <p:nvSpPr>
          <p:cNvPr id="5" name="Footer Placeholder 4"/>
          <p:cNvSpPr>
            <a:spLocks noGrp="1"/>
          </p:cNvSpPr>
          <p:nvPr>
            <p:ph type="ftr" sz="quarter" idx="19"/>
          </p:nvPr>
        </p:nvSpPr>
        <p:spPr>
          <a:xfrm>
            <a:off x="950593" y="6474135"/>
            <a:ext cx="1671013" cy="188347"/>
          </a:xfrm>
          <a:prstGeom prst="rect">
            <a:avLst/>
          </a:prstGeom>
        </p:spPr>
        <p:txBody>
          <a:bodyPr/>
          <a:lstStyle/>
          <a:p>
            <a:r>
              <a:rPr lang="en-US">
                <a:solidFill>
                  <a:srgbClr val="FFFFFF">
                    <a:lumMod val="40000"/>
                    <a:lumOff val="60000"/>
                  </a:srgbClr>
                </a:solidFill>
              </a:rPr>
              <a:t>Microsoft confidential</a:t>
            </a:r>
          </a:p>
        </p:txBody>
      </p:sp>
      <p:sp>
        <p:nvSpPr>
          <p:cNvPr id="6" name="Slide Number Placeholder 5"/>
          <p:cNvSpPr>
            <a:spLocks noGrp="1"/>
          </p:cNvSpPr>
          <p:nvPr>
            <p:ph type="sldNum" sz="quarter" idx="20"/>
          </p:nvPr>
        </p:nvSpPr>
        <p:spPr>
          <a:xfrm>
            <a:off x="621824" y="6474106"/>
            <a:ext cx="311356" cy="188348"/>
          </a:xfrm>
          <a:prstGeom prst="rect">
            <a:avLst/>
          </a:prstGeom>
        </p:spPr>
        <p:txBody>
          <a:bodyPr/>
          <a:lstStyle/>
          <a:p>
            <a:fld id="{B6F15528-21DE-4FAA-801E-634DDDAF4B2B}" type="slidenum">
              <a:rPr lang="en-US" smtClean="0">
                <a:solidFill>
                  <a:srgbClr val="FFFFFF">
                    <a:lumMod val="40000"/>
                    <a:lumOff val="60000"/>
                  </a:srgbClr>
                </a:solidFill>
              </a:rPr>
              <a:pPr/>
              <a:t>‹#›</a:t>
            </a:fld>
            <a:endParaRPr lang="en-US">
              <a:solidFill>
                <a:srgbClr val="FFFFFF">
                  <a:lumMod val="40000"/>
                  <a:lumOff val="60000"/>
                </a:srgbClr>
              </a:solidFill>
            </a:endParaRPr>
          </a:p>
        </p:txBody>
      </p:sp>
      <p:grpSp>
        <p:nvGrpSpPr>
          <p:cNvPr id="30" name="Group 29"/>
          <p:cNvGrpSpPr/>
          <p:nvPr userDrawn="1"/>
        </p:nvGrpSpPr>
        <p:grpSpPr>
          <a:xfrm>
            <a:off x="10656937" y="6498519"/>
            <a:ext cx="1157715" cy="157489"/>
            <a:chOff x="464820" y="471850"/>
            <a:chExt cx="2499360" cy="340045"/>
          </a:xfrm>
          <a:solidFill>
            <a:schemeClr val="tx1"/>
          </a:solidFill>
        </p:grpSpPr>
        <p:sp>
          <p:nvSpPr>
            <p:cNvPr id="37"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48"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49"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0"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1"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2"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3"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4"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5"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6"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7"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8"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59"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0"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sp>
          <p:nvSpPr>
            <p:cNvPr id="61"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42626">
                <a:lnSpc>
                  <a:spcPct val="125000"/>
                </a:lnSpc>
              </a:pPr>
              <a:endParaRPr lang="en-US" sz="2448">
                <a:solidFill>
                  <a:srgbClr val="FFFFFF"/>
                </a:solidFill>
              </a:endParaRPr>
            </a:p>
          </p:txBody>
        </p:sp>
      </p:grpSp>
    </p:spTree>
    <p:extLst>
      <p:ext uri="{BB962C8B-B14F-4D97-AF65-F5344CB8AC3E}">
        <p14:creationId xmlns:p14="http://schemas.microsoft.com/office/powerpoint/2010/main" val="14984080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preserve="1" userDrawn="1">
  <p:cSld name="1_Legal">
    <p:spTree>
      <p:nvGrpSpPr>
        <p:cNvPr id="1" name=""/>
        <p:cNvGrpSpPr/>
        <p:nvPr/>
      </p:nvGrpSpPr>
      <p:grpSpPr>
        <a:xfrm>
          <a:off x="0" y="0"/>
          <a:ext cx="0" cy="0"/>
          <a:chOff x="0" y="0"/>
          <a:chExt cx="0" cy="0"/>
        </a:xfrm>
      </p:grpSpPr>
      <p:sp>
        <p:nvSpPr>
          <p:cNvPr id="7" name="TextBox 6"/>
          <p:cNvSpPr txBox="1"/>
          <p:nvPr userDrawn="1"/>
        </p:nvSpPr>
        <p:spPr>
          <a:xfrm>
            <a:off x="621829" y="2438825"/>
            <a:ext cx="6270055" cy="1175040"/>
          </a:xfrm>
          <a:prstGeom prst="rect">
            <a:avLst/>
          </a:prstGeom>
          <a:noFill/>
        </p:spPr>
        <p:txBody>
          <a:bodyPr wrap="square" lIns="0" tIns="0" rIns="0" bIns="0" numCol="2" spcCol="182775" rtlCol="0" anchor="t" anchorCtr="0">
            <a:noAutofit/>
          </a:bodyPr>
          <a:lstStyle/>
          <a:p>
            <a:pPr defTabSz="1242626">
              <a:lnSpc>
                <a:spcPct val="120000"/>
              </a:lnSpc>
              <a:spcBef>
                <a:spcPts val="816"/>
              </a:spcBef>
            </a:pPr>
            <a:r>
              <a:rPr lang="en-US" sz="1088">
                <a:solidFill>
                  <a:srgbClr val="FFFFFF"/>
                </a:solidFill>
              </a:rPr>
              <a:t>The information herein is for informational purposes only an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endParaRPr lang="en-US" sz="1088" cap="all">
              <a:solidFill>
                <a:srgbClr val="FFFFFF"/>
              </a:solidFill>
            </a:endParaRPr>
          </a:p>
        </p:txBody>
      </p:sp>
      <p:sp>
        <p:nvSpPr>
          <p:cNvPr id="49" name="TextBox 48"/>
          <p:cNvSpPr txBox="1"/>
          <p:nvPr userDrawn="1"/>
        </p:nvSpPr>
        <p:spPr>
          <a:xfrm>
            <a:off x="621833" y="6358924"/>
            <a:ext cx="9586450" cy="320182"/>
          </a:xfrm>
          <a:prstGeom prst="rect">
            <a:avLst/>
          </a:prstGeom>
          <a:noFill/>
        </p:spPr>
        <p:txBody>
          <a:bodyPr wrap="square" lIns="0" tIns="0" rIns="0" bIns="0" rtlCol="0" anchor="b" anchorCtr="0">
            <a:spAutoFit/>
          </a:bodyPr>
          <a:lstStyle/>
          <a:p>
            <a:pPr defTabSz="1242626">
              <a:lnSpc>
                <a:spcPct val="125000"/>
              </a:lnSpc>
            </a:pPr>
            <a:r>
              <a:rPr lang="en-US" sz="816">
                <a:solidFill>
                  <a:srgbClr val="FFFFFF"/>
                </a:solidFill>
              </a:rPr>
              <a:t>© 2012 Microsoft Corporation. </a:t>
            </a:r>
          </a:p>
          <a:p>
            <a:pPr defTabSz="1242626">
              <a:lnSpc>
                <a:spcPct val="125000"/>
              </a:lnSpc>
            </a:pPr>
            <a:r>
              <a:rPr lang="en-US" sz="816">
                <a:solidFill>
                  <a:srgbClr val="FFFFFF"/>
                </a:solidFill>
              </a:rPr>
              <a:t>All rights reserved. Microsoft, Windows, Windows Vista and other product names are or may be registered trademarks and/or trademarks in the U.S. and/or other countries.</a:t>
            </a:r>
          </a:p>
        </p:txBody>
      </p:sp>
      <p:sp>
        <p:nvSpPr>
          <p:cNvPr id="48" name="Freeform 32"/>
          <p:cNvSpPr>
            <a:spLocks noEditPoints="1"/>
          </p:cNvSpPr>
          <p:nvPr userDrawn="1"/>
        </p:nvSpPr>
        <p:spPr bwMode="auto">
          <a:xfrm>
            <a:off x="10969372" y="6508647"/>
            <a:ext cx="845290" cy="137232"/>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pPr defTabSz="1242626">
              <a:defRPr/>
            </a:pPr>
            <a:endParaRPr lang="en-US" sz="2448" kern="0">
              <a:solidFill>
                <a:sysClr val="windowText" lastClr="000000"/>
              </a:solidFill>
            </a:endParaRPr>
          </a:p>
        </p:txBody>
      </p:sp>
      <p:grpSp>
        <p:nvGrpSpPr>
          <p:cNvPr id="2" name="Group 1"/>
          <p:cNvGrpSpPr/>
          <p:nvPr userDrawn="1"/>
        </p:nvGrpSpPr>
        <p:grpSpPr>
          <a:xfrm>
            <a:off x="621824" y="634715"/>
            <a:ext cx="3399303" cy="462419"/>
            <a:chOff x="464820" y="471850"/>
            <a:chExt cx="2499360" cy="340045"/>
          </a:xfrm>
        </p:grpSpPr>
        <p:sp>
          <p:nvSpPr>
            <p:cNvPr id="51"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solidFill>
              <a:srgbClr val="FFFFFF"/>
            </a:solidFill>
            <a:ln w="0">
              <a:noFill/>
              <a:prstDash val="solid"/>
              <a:miter lim="800000"/>
              <a:headEnd/>
              <a:tailEnd/>
            </a:ln>
          </p:spPr>
          <p:txBody>
            <a:bodyPr vert="horz" wrap="square" lIns="0" tIns="0" rIns="0" bIns="0" numCol="1" anchor="t" anchorCtr="0" compatLnSpc="1">
              <a:prstTxWarp prst="textNoShape">
                <a:avLst/>
              </a:prstTxWarp>
            </a:bodyPr>
            <a:lstStyle/>
            <a:p>
              <a:pPr defTabSz="1242626"/>
              <a:endParaRPr lang="en-US" sz="2448">
                <a:solidFill>
                  <a:srgbClr val="FFFFFF"/>
                </a:solidFill>
              </a:endParaRPr>
            </a:p>
          </p:txBody>
        </p:sp>
        <p:sp>
          <p:nvSpPr>
            <p:cNvPr id="52"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pPr defTabSz="1242626"/>
              <a:endParaRPr lang="en-US" sz="2448">
                <a:solidFill>
                  <a:srgbClr val="FFFFFF"/>
                </a:solidFill>
              </a:endParaRPr>
            </a:p>
          </p:txBody>
        </p:sp>
        <p:sp>
          <p:nvSpPr>
            <p:cNvPr id="53"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pPr defTabSz="1242626"/>
              <a:endParaRPr lang="en-US" sz="2448">
                <a:solidFill>
                  <a:srgbClr val="FFFFFF"/>
                </a:solidFill>
              </a:endParaRPr>
            </a:p>
          </p:txBody>
        </p:sp>
        <p:sp>
          <p:nvSpPr>
            <p:cNvPr id="54"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pPr defTabSz="1242626"/>
              <a:endParaRPr lang="en-US" sz="2448">
                <a:solidFill>
                  <a:srgbClr val="FFFFFF"/>
                </a:solidFill>
              </a:endParaRPr>
            </a:p>
          </p:txBody>
        </p:sp>
        <p:sp>
          <p:nvSpPr>
            <p:cNvPr id="55"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pPr defTabSz="1242626"/>
              <a:endParaRPr lang="en-US" sz="2448">
                <a:solidFill>
                  <a:srgbClr val="FFFFFF"/>
                </a:solidFill>
              </a:endParaRPr>
            </a:p>
          </p:txBody>
        </p:sp>
        <p:sp>
          <p:nvSpPr>
            <p:cNvPr id="56"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pPr defTabSz="1242626"/>
              <a:endParaRPr lang="en-US" sz="2448">
                <a:solidFill>
                  <a:srgbClr val="FFFFFF"/>
                </a:solidFill>
              </a:endParaRPr>
            </a:p>
          </p:txBody>
        </p:sp>
        <p:sp>
          <p:nvSpPr>
            <p:cNvPr id="57"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pPr defTabSz="1242626"/>
              <a:endParaRPr lang="en-US" sz="2448">
                <a:solidFill>
                  <a:srgbClr val="FFFFFF"/>
                </a:solidFill>
              </a:endParaRPr>
            </a:p>
          </p:txBody>
        </p:sp>
        <p:sp>
          <p:nvSpPr>
            <p:cNvPr id="58"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pPr defTabSz="1242626"/>
              <a:endParaRPr lang="en-US" sz="2448">
                <a:solidFill>
                  <a:srgbClr val="FFFFFF"/>
                </a:solidFill>
              </a:endParaRPr>
            </a:p>
          </p:txBody>
        </p:sp>
        <p:sp>
          <p:nvSpPr>
            <p:cNvPr id="59"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pPr defTabSz="1242626"/>
              <a:endParaRPr lang="en-US" sz="2448">
                <a:solidFill>
                  <a:srgbClr val="FFFFFF"/>
                </a:solidFill>
              </a:endParaRPr>
            </a:p>
          </p:txBody>
        </p:sp>
        <p:sp>
          <p:nvSpPr>
            <p:cNvPr id="60"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pPr defTabSz="1242626"/>
              <a:endParaRPr lang="en-US" sz="2448">
                <a:solidFill>
                  <a:srgbClr val="FFFFFF"/>
                </a:solidFill>
              </a:endParaRPr>
            </a:p>
          </p:txBody>
        </p:sp>
        <p:sp>
          <p:nvSpPr>
            <p:cNvPr id="61"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pPr defTabSz="1242626"/>
              <a:endParaRPr lang="en-US" sz="2448">
                <a:solidFill>
                  <a:srgbClr val="FFFFFF"/>
                </a:solidFill>
              </a:endParaRPr>
            </a:p>
          </p:txBody>
        </p:sp>
        <p:sp>
          <p:nvSpPr>
            <p:cNvPr id="62"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pPr defTabSz="1242626"/>
              <a:endParaRPr lang="en-US" sz="2448">
                <a:solidFill>
                  <a:srgbClr val="FFFFFF"/>
                </a:solidFill>
              </a:endParaRPr>
            </a:p>
          </p:txBody>
        </p:sp>
        <p:sp>
          <p:nvSpPr>
            <p:cNvPr id="63"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pPr defTabSz="1242626"/>
              <a:endParaRPr lang="en-US" sz="2448">
                <a:solidFill>
                  <a:srgbClr val="FFFFFF"/>
                </a:solidFill>
              </a:endParaRPr>
            </a:p>
          </p:txBody>
        </p:sp>
        <p:sp>
          <p:nvSpPr>
            <p:cNvPr id="64"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pPr defTabSz="1242626"/>
              <a:endParaRPr lang="en-US" sz="2448">
                <a:solidFill>
                  <a:srgbClr val="FFFFFF"/>
                </a:solidFill>
              </a:endParaRPr>
            </a:p>
          </p:txBody>
        </p:sp>
        <p:sp>
          <p:nvSpPr>
            <p:cNvPr id="65"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solidFill>
              <a:schemeClr val="accent1"/>
            </a:solidFill>
            <a:ln w="0">
              <a:noFill/>
              <a:prstDash val="solid"/>
              <a:round/>
              <a:headEnd/>
              <a:tailEnd/>
            </a:ln>
          </p:spPr>
          <p:txBody>
            <a:bodyPr vert="horz" wrap="square" lIns="0" tIns="0" rIns="0" bIns="0" numCol="1" anchor="t" anchorCtr="0" compatLnSpc="1">
              <a:prstTxWarp prst="textNoShape">
                <a:avLst/>
              </a:prstTxWarp>
            </a:bodyPr>
            <a:lstStyle/>
            <a:p>
              <a:pPr defTabSz="1242626"/>
              <a:endParaRPr lang="en-US" sz="2448">
                <a:solidFill>
                  <a:srgbClr val="FFFFFF"/>
                </a:solidFill>
              </a:endParaRPr>
            </a:p>
          </p:txBody>
        </p:sp>
      </p:grpSp>
      <p:sp>
        <p:nvSpPr>
          <p:cNvPr id="27" name="TextBox 26"/>
          <p:cNvSpPr txBox="1"/>
          <p:nvPr userDrawn="1"/>
        </p:nvSpPr>
        <p:spPr>
          <a:xfrm>
            <a:off x="621829" y="3674520"/>
            <a:ext cx="6270055" cy="409775"/>
          </a:xfrm>
          <a:prstGeom prst="rect">
            <a:avLst/>
          </a:prstGeom>
          <a:noFill/>
        </p:spPr>
        <p:txBody>
          <a:bodyPr wrap="square" lIns="0" tIns="0" rIns="0" bIns="0" numCol="1" spcCol="182775" rtlCol="0" anchor="t" anchorCtr="0">
            <a:spAutoFit/>
          </a:bodyPr>
          <a:lstStyle/>
          <a:p>
            <a:pPr defTabSz="1242626">
              <a:lnSpc>
                <a:spcPct val="120000"/>
              </a:lnSpc>
              <a:spcBef>
                <a:spcPts val="816"/>
              </a:spcBef>
            </a:pPr>
            <a:r>
              <a:rPr lang="en-US" sz="1088" cap="all">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519300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1_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779642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preserve="1" userDrawn="1">
  <p:cSld name="2_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621824" y="2372531"/>
            <a:ext cx="11192828" cy="2159483"/>
          </a:xfrm>
        </p:spPr>
        <p:txBody>
          <a:bodyPr/>
          <a:lstStyle>
            <a:lvl2pPr marL="780888" indent="-155310">
              <a:defRPr/>
            </a:lvl2pPr>
            <a:lvl3pPr marL="1397833" indent="-155310">
              <a:defRPr/>
            </a:lvl3pPr>
            <a:lvl4pPr marL="2023410" indent="-155310">
              <a:defRPr/>
            </a:lvl4pPr>
            <a:lvl5pPr marL="2640356" indent="-15531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1" name="Title 10"/>
          <p:cNvSpPr>
            <a:spLocks noGrp="1"/>
          </p:cNvSpPr>
          <p:nvPr>
            <p:ph type="title" hasCustomPrompt="1"/>
          </p:nvPr>
        </p:nvSpPr>
        <p:spPr>
          <a:xfrm>
            <a:off x="621824" y="546631"/>
            <a:ext cx="11192828" cy="527357"/>
          </a:xfrm>
        </p:spPr>
        <p:txBody>
          <a:bodyPr/>
          <a:lstStyle/>
          <a:p>
            <a:r>
              <a:rPr lang="en-US"/>
              <a:t>Click to edit title</a:t>
            </a:r>
          </a:p>
        </p:txBody>
      </p:sp>
      <p:sp>
        <p:nvSpPr>
          <p:cNvPr id="12" name="Text Placeholder 13"/>
          <p:cNvSpPr>
            <a:spLocks noGrp="1"/>
          </p:cNvSpPr>
          <p:nvPr>
            <p:ph type="body" sz="quarter" idx="17" hasCustomPrompt="1"/>
          </p:nvPr>
        </p:nvSpPr>
        <p:spPr>
          <a:xfrm>
            <a:off x="621824" y="1101020"/>
            <a:ext cx="11192828" cy="414353"/>
          </a:xfrm>
        </p:spPr>
        <p:txBody>
          <a:bodyPr/>
          <a:lstStyle>
            <a:lvl1pPr marL="0" indent="0">
              <a:buNone/>
              <a:defRPr sz="1632">
                <a:solidFill>
                  <a:schemeClr val="tx1"/>
                </a:solidFill>
              </a:defRPr>
            </a:lvl1pPr>
            <a:lvl2pPr marL="237292" indent="0">
              <a:buNone/>
              <a:defRPr sz="1632">
                <a:solidFill>
                  <a:schemeClr val="tx1"/>
                </a:solidFill>
              </a:defRPr>
            </a:lvl2pPr>
            <a:lvl3pPr marL="465932" indent="0">
              <a:buNone/>
              <a:defRPr sz="1632">
                <a:solidFill>
                  <a:schemeClr val="tx1"/>
                </a:solidFill>
              </a:defRPr>
            </a:lvl3pPr>
            <a:lvl4pPr marL="703245" indent="0">
              <a:buNone/>
              <a:defRPr sz="1632">
                <a:solidFill>
                  <a:schemeClr val="tx1"/>
                </a:solidFill>
              </a:defRPr>
            </a:lvl4pPr>
            <a:lvl5pPr marL="931891" indent="0">
              <a:buNone/>
              <a:defRPr sz="1632">
                <a:solidFill>
                  <a:schemeClr val="tx1"/>
                </a:solidFill>
              </a:defRPr>
            </a:lvl5pPr>
          </a:lstStyle>
          <a:p>
            <a:pPr lvl="0"/>
            <a:r>
              <a:rPr lang="en-US"/>
              <a:t>Click to edit text</a:t>
            </a:r>
          </a:p>
        </p:txBody>
      </p:sp>
      <p:sp>
        <p:nvSpPr>
          <p:cNvPr id="13" name="Date Placeholder 12"/>
          <p:cNvSpPr>
            <a:spLocks noGrp="1"/>
          </p:cNvSpPr>
          <p:nvPr>
            <p:ph type="dt" sz="half" idx="18"/>
          </p:nvPr>
        </p:nvSpPr>
        <p:spPr>
          <a:xfrm>
            <a:off x="2621607" y="6474108"/>
            <a:ext cx="1494383" cy="188345"/>
          </a:xfrm>
          <a:prstGeom prst="rect">
            <a:avLst/>
          </a:prstGeom>
        </p:spPr>
        <p:txBody>
          <a:bodyPr/>
          <a:lstStyle/>
          <a:p>
            <a:fld id="{79E38038-5B35-431A-B60B-561EC49C499F}" type="datetime1">
              <a:rPr lang="en-US" smtClean="0"/>
              <a:pPr/>
              <a:t>11/20/2017</a:t>
            </a:fld>
            <a:endParaRPr lang="en-US"/>
          </a:p>
        </p:txBody>
      </p:sp>
      <p:sp>
        <p:nvSpPr>
          <p:cNvPr id="14" name="Footer Placeholder 13"/>
          <p:cNvSpPr>
            <a:spLocks noGrp="1"/>
          </p:cNvSpPr>
          <p:nvPr>
            <p:ph type="ftr" sz="quarter" idx="19"/>
          </p:nvPr>
        </p:nvSpPr>
        <p:spPr>
          <a:xfrm>
            <a:off x="950593" y="6474135"/>
            <a:ext cx="1671013" cy="188347"/>
          </a:xfrm>
          <a:prstGeom prst="rect">
            <a:avLst/>
          </a:prstGeom>
        </p:spPr>
        <p:txBody>
          <a:bodyPr/>
          <a:lstStyle/>
          <a:p>
            <a:r>
              <a:rPr lang="en-US"/>
              <a:t>Microsoft confidential</a:t>
            </a:r>
          </a:p>
        </p:txBody>
      </p:sp>
      <p:sp>
        <p:nvSpPr>
          <p:cNvPr id="15" name="Slide Number Placeholder 14"/>
          <p:cNvSpPr>
            <a:spLocks noGrp="1"/>
          </p:cNvSpPr>
          <p:nvPr>
            <p:ph type="sldNum" sz="quarter" idx="20"/>
          </p:nvPr>
        </p:nvSpPr>
        <p:spPr>
          <a:xfrm>
            <a:off x="621824" y="6474106"/>
            <a:ext cx="311356" cy="188348"/>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04640110"/>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sp>
        <p:nvSpPr>
          <p:cNvPr id="37" name="Title 36"/>
          <p:cNvSpPr>
            <a:spLocks noGrp="1"/>
          </p:cNvSpPr>
          <p:nvPr>
            <p:ph type="title" hasCustomPrompt="1"/>
          </p:nvPr>
        </p:nvSpPr>
        <p:spPr>
          <a:xfrm>
            <a:off x="621826" y="2404066"/>
            <a:ext cx="3049528" cy="527357"/>
          </a:xfrm>
        </p:spPr>
        <p:txBody>
          <a:bodyPr/>
          <a:lstStyle>
            <a:lvl1pPr>
              <a:defRPr baseline="0">
                <a:solidFill>
                  <a:schemeClr val="tx1"/>
                </a:solidFill>
              </a:defRPr>
            </a:lvl1pPr>
          </a:lstStyle>
          <a:p>
            <a:r>
              <a:rPr lang="en-US"/>
              <a:t>Click to edit title</a:t>
            </a:r>
          </a:p>
        </p:txBody>
      </p:sp>
      <p:sp>
        <p:nvSpPr>
          <p:cNvPr id="2" name="Date Placeholder 1"/>
          <p:cNvSpPr>
            <a:spLocks noGrp="1"/>
          </p:cNvSpPr>
          <p:nvPr>
            <p:ph type="dt" sz="half" idx="18"/>
          </p:nvPr>
        </p:nvSpPr>
        <p:spPr>
          <a:xfrm>
            <a:off x="2621607" y="6474108"/>
            <a:ext cx="1494383" cy="188345"/>
          </a:xfrm>
          <a:prstGeom prst="rect">
            <a:avLst/>
          </a:prstGeom>
        </p:spPr>
        <p:txBody>
          <a:bodyPr/>
          <a:lstStyle/>
          <a:p>
            <a:fld id="{D3C37177-4EDA-4EC1-9463-EC6F9F01710A}" type="datetime1">
              <a:rPr lang="en-US" smtClean="0"/>
              <a:pPr/>
              <a:t>11/20/2017</a:t>
            </a:fld>
            <a:endParaRPr lang="en-US"/>
          </a:p>
        </p:txBody>
      </p:sp>
      <p:sp>
        <p:nvSpPr>
          <p:cNvPr id="4" name="Footer Placeholder 3"/>
          <p:cNvSpPr>
            <a:spLocks noGrp="1"/>
          </p:cNvSpPr>
          <p:nvPr>
            <p:ph type="ftr" sz="quarter" idx="19"/>
          </p:nvPr>
        </p:nvSpPr>
        <p:spPr>
          <a:xfrm>
            <a:off x="950593" y="6474135"/>
            <a:ext cx="1671013" cy="188347"/>
          </a:xfrm>
          <a:prstGeom prst="rect">
            <a:avLst/>
          </a:prstGeom>
        </p:spPr>
        <p:txBody>
          <a:bodyPr/>
          <a:lstStyle/>
          <a:p>
            <a:r>
              <a:rPr lang="en-US"/>
              <a:t>Microsoft confidential</a:t>
            </a:r>
          </a:p>
        </p:txBody>
      </p:sp>
      <p:sp>
        <p:nvSpPr>
          <p:cNvPr id="5" name="Slide Number Placeholder 4"/>
          <p:cNvSpPr>
            <a:spLocks noGrp="1"/>
          </p:cNvSpPr>
          <p:nvPr>
            <p:ph type="sldNum" sz="quarter" idx="20"/>
          </p:nvPr>
        </p:nvSpPr>
        <p:spPr>
          <a:xfrm>
            <a:off x="621824" y="6474106"/>
            <a:ext cx="311356" cy="188348"/>
          </a:xfrm>
          <a:prstGeom prst="rect">
            <a:avLst/>
          </a:prstGeom>
        </p:spPr>
        <p:txBody>
          <a:bodyPr/>
          <a:lstStyle/>
          <a:p>
            <a:fld id="{B6F15528-21DE-4FAA-801E-634DDDAF4B2B}" type="slidenum">
              <a:rPr lang="en-US" smtClean="0"/>
              <a:pPr/>
              <a:t>‹#›</a:t>
            </a:fld>
            <a:endParaRPr lang="en-US"/>
          </a:p>
        </p:txBody>
      </p:sp>
      <p:grpSp>
        <p:nvGrpSpPr>
          <p:cNvPr id="33" name="Group 32"/>
          <p:cNvGrpSpPr/>
          <p:nvPr userDrawn="1"/>
        </p:nvGrpSpPr>
        <p:grpSpPr>
          <a:xfrm>
            <a:off x="10656937" y="6498522"/>
            <a:ext cx="1157715" cy="157489"/>
            <a:chOff x="464820" y="471850"/>
            <a:chExt cx="2499360" cy="340045"/>
          </a:xfrm>
          <a:solidFill>
            <a:schemeClr val="tx1"/>
          </a:solidFill>
        </p:grpSpPr>
        <p:sp>
          <p:nvSpPr>
            <p:cNvPr id="34" name="Rectangle 8"/>
            <p:cNvSpPr>
              <a:spLocks noChangeArrowheads="1"/>
            </p:cNvSpPr>
            <p:nvPr userDrawn="1"/>
          </p:nvSpPr>
          <p:spPr bwMode="auto">
            <a:xfrm>
              <a:off x="464820" y="471850"/>
              <a:ext cx="339494" cy="340045"/>
            </a:xfrm>
            <a:custGeom>
              <a:avLst/>
              <a:gdLst/>
              <a:ahLst/>
              <a:cxnLst/>
              <a:rect l="l" t="t" r="r" b="b"/>
              <a:pathLst>
                <a:path w="339494" h="340045">
                  <a:moveTo>
                    <a:pt x="173606" y="179116"/>
                  </a:moveTo>
                  <a:lnTo>
                    <a:pt x="149356" y="261785"/>
                  </a:lnTo>
                  <a:lnTo>
                    <a:pt x="157623" y="267296"/>
                  </a:lnTo>
                  <a:lnTo>
                    <a:pt x="165890" y="271706"/>
                  </a:lnTo>
                  <a:lnTo>
                    <a:pt x="175259" y="275563"/>
                  </a:lnTo>
                  <a:lnTo>
                    <a:pt x="185730" y="277768"/>
                  </a:lnTo>
                  <a:lnTo>
                    <a:pt x="196753" y="278319"/>
                  </a:lnTo>
                  <a:lnTo>
                    <a:pt x="209980" y="277217"/>
                  </a:lnTo>
                  <a:lnTo>
                    <a:pt x="224861" y="273910"/>
                  </a:lnTo>
                  <a:lnTo>
                    <a:pt x="241394" y="267848"/>
                  </a:lnTo>
                  <a:lnTo>
                    <a:pt x="265644" y="184627"/>
                  </a:lnTo>
                  <a:lnTo>
                    <a:pt x="248559" y="190690"/>
                  </a:lnTo>
                  <a:lnTo>
                    <a:pt x="234230" y="194548"/>
                  </a:lnTo>
                  <a:lnTo>
                    <a:pt x="220452" y="195099"/>
                  </a:lnTo>
                  <a:lnTo>
                    <a:pt x="208878" y="195099"/>
                  </a:lnTo>
                  <a:lnTo>
                    <a:pt x="199509" y="191792"/>
                  </a:lnTo>
                  <a:lnTo>
                    <a:pt x="189588" y="189036"/>
                  </a:lnTo>
                  <a:lnTo>
                    <a:pt x="181321" y="184627"/>
                  </a:lnTo>
                  <a:close/>
                  <a:moveTo>
                    <a:pt x="113532" y="154315"/>
                  </a:moveTo>
                  <a:lnTo>
                    <a:pt x="100856" y="155417"/>
                  </a:lnTo>
                  <a:lnTo>
                    <a:pt x="85424" y="158724"/>
                  </a:lnTo>
                  <a:lnTo>
                    <a:pt x="68890" y="164786"/>
                  </a:lnTo>
                  <a:lnTo>
                    <a:pt x="46294" y="244149"/>
                  </a:lnTo>
                  <a:lnTo>
                    <a:pt x="46294" y="245802"/>
                  </a:lnTo>
                  <a:lnTo>
                    <a:pt x="46845" y="246905"/>
                  </a:lnTo>
                  <a:lnTo>
                    <a:pt x="47947" y="246905"/>
                  </a:lnTo>
                  <a:lnTo>
                    <a:pt x="48499" y="246905"/>
                  </a:lnTo>
                  <a:lnTo>
                    <a:pt x="64481" y="240842"/>
                  </a:lnTo>
                  <a:lnTo>
                    <a:pt x="78811" y="237535"/>
                  </a:lnTo>
                  <a:lnTo>
                    <a:pt x="90936" y="236984"/>
                  </a:lnTo>
                  <a:lnTo>
                    <a:pt x="102509" y="237535"/>
                  </a:lnTo>
                  <a:lnTo>
                    <a:pt x="111879" y="240842"/>
                  </a:lnTo>
                  <a:lnTo>
                    <a:pt x="121248" y="243598"/>
                  </a:lnTo>
                  <a:lnTo>
                    <a:pt x="129515" y="248007"/>
                  </a:lnTo>
                  <a:lnTo>
                    <a:pt x="137231" y="253518"/>
                  </a:lnTo>
                  <a:lnTo>
                    <a:pt x="160378" y="170849"/>
                  </a:lnTo>
                  <a:lnTo>
                    <a:pt x="153213" y="165338"/>
                  </a:lnTo>
                  <a:lnTo>
                    <a:pt x="144946" y="160929"/>
                  </a:lnTo>
                  <a:lnTo>
                    <a:pt x="135026" y="157071"/>
                  </a:lnTo>
                  <a:lnTo>
                    <a:pt x="125106" y="154866"/>
                  </a:lnTo>
                  <a:close/>
                  <a:moveTo>
                    <a:pt x="201713" y="81016"/>
                  </a:moveTo>
                  <a:lnTo>
                    <a:pt x="177463" y="164787"/>
                  </a:lnTo>
                  <a:lnTo>
                    <a:pt x="185730" y="169747"/>
                  </a:lnTo>
                  <a:lnTo>
                    <a:pt x="193997" y="174708"/>
                  </a:lnTo>
                  <a:lnTo>
                    <a:pt x="202815" y="177463"/>
                  </a:lnTo>
                  <a:lnTo>
                    <a:pt x="213837" y="180770"/>
                  </a:lnTo>
                  <a:lnTo>
                    <a:pt x="224860" y="181321"/>
                  </a:lnTo>
                  <a:lnTo>
                    <a:pt x="238087" y="179668"/>
                  </a:lnTo>
                  <a:lnTo>
                    <a:pt x="252968" y="175810"/>
                  </a:lnTo>
                  <a:lnTo>
                    <a:pt x="269501" y="169747"/>
                  </a:lnTo>
                  <a:lnTo>
                    <a:pt x="293751" y="87078"/>
                  </a:lnTo>
                  <a:lnTo>
                    <a:pt x="276666" y="93141"/>
                  </a:lnTo>
                  <a:lnTo>
                    <a:pt x="261234" y="96448"/>
                  </a:lnTo>
                  <a:lnTo>
                    <a:pt x="248559" y="98101"/>
                  </a:lnTo>
                  <a:lnTo>
                    <a:pt x="236985" y="96999"/>
                  </a:lnTo>
                  <a:lnTo>
                    <a:pt x="226513" y="94794"/>
                  </a:lnTo>
                  <a:lnTo>
                    <a:pt x="217144" y="90936"/>
                  </a:lnTo>
                  <a:lnTo>
                    <a:pt x="208877" y="86527"/>
                  </a:lnTo>
                  <a:close/>
                  <a:moveTo>
                    <a:pt x="141640" y="56215"/>
                  </a:moveTo>
                  <a:lnTo>
                    <a:pt x="128964" y="57868"/>
                  </a:lnTo>
                  <a:lnTo>
                    <a:pt x="113533" y="60624"/>
                  </a:lnTo>
                  <a:lnTo>
                    <a:pt x="96999" y="66686"/>
                  </a:lnTo>
                  <a:lnTo>
                    <a:pt x="72749" y="150458"/>
                  </a:lnTo>
                  <a:lnTo>
                    <a:pt x="89283" y="144395"/>
                  </a:lnTo>
                  <a:lnTo>
                    <a:pt x="104714" y="141089"/>
                  </a:lnTo>
                  <a:lnTo>
                    <a:pt x="117390" y="139435"/>
                  </a:lnTo>
                  <a:lnTo>
                    <a:pt x="128964" y="140538"/>
                  </a:lnTo>
                  <a:lnTo>
                    <a:pt x="139436" y="142742"/>
                  </a:lnTo>
                  <a:lnTo>
                    <a:pt x="148254" y="146600"/>
                  </a:lnTo>
                  <a:lnTo>
                    <a:pt x="157072" y="151009"/>
                  </a:lnTo>
                  <a:lnTo>
                    <a:pt x="165339" y="155418"/>
                  </a:lnTo>
                  <a:lnTo>
                    <a:pt x="188486" y="72749"/>
                  </a:lnTo>
                  <a:lnTo>
                    <a:pt x="181321" y="67238"/>
                  </a:lnTo>
                  <a:lnTo>
                    <a:pt x="172503" y="62829"/>
                  </a:lnTo>
                  <a:lnTo>
                    <a:pt x="163134" y="58971"/>
                  </a:lnTo>
                  <a:lnTo>
                    <a:pt x="153214" y="56766"/>
                  </a:lnTo>
                  <a:close/>
                  <a:moveTo>
                    <a:pt x="0" y="0"/>
                  </a:moveTo>
                  <a:lnTo>
                    <a:pt x="339494" y="0"/>
                  </a:lnTo>
                  <a:lnTo>
                    <a:pt x="339494" y="340045"/>
                  </a:lnTo>
                  <a:lnTo>
                    <a:pt x="0" y="340045"/>
                  </a:lnTo>
                  <a:close/>
                </a:path>
              </a:pathLst>
            </a:cu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35" name="Freeform 9"/>
            <p:cNvSpPr>
              <a:spLocks/>
            </p:cNvSpPr>
            <p:nvPr userDrawn="1"/>
          </p:nvSpPr>
          <p:spPr bwMode="auto">
            <a:xfrm>
              <a:off x="890290" y="528065"/>
              <a:ext cx="288790" cy="222104"/>
            </a:xfrm>
            <a:custGeom>
              <a:avLst/>
              <a:gdLst>
                <a:gd name="T0" fmla="*/ 0 w 524"/>
                <a:gd name="T1" fmla="*/ 0 h 403"/>
                <a:gd name="T2" fmla="*/ 53 w 524"/>
                <a:gd name="T3" fmla="*/ 0 h 403"/>
                <a:gd name="T4" fmla="*/ 138 w 524"/>
                <a:gd name="T5" fmla="*/ 310 h 403"/>
                <a:gd name="T6" fmla="*/ 142 w 524"/>
                <a:gd name="T7" fmla="*/ 329 h 403"/>
                <a:gd name="T8" fmla="*/ 145 w 524"/>
                <a:gd name="T9" fmla="*/ 350 h 403"/>
                <a:gd name="T10" fmla="*/ 146 w 524"/>
                <a:gd name="T11" fmla="*/ 350 h 403"/>
                <a:gd name="T12" fmla="*/ 149 w 524"/>
                <a:gd name="T13" fmla="*/ 333 h 403"/>
                <a:gd name="T14" fmla="*/ 154 w 524"/>
                <a:gd name="T15" fmla="*/ 310 h 403"/>
                <a:gd name="T16" fmla="*/ 244 w 524"/>
                <a:gd name="T17" fmla="*/ 0 h 403"/>
                <a:gd name="T18" fmla="*/ 289 w 524"/>
                <a:gd name="T19" fmla="*/ 0 h 403"/>
                <a:gd name="T20" fmla="*/ 374 w 524"/>
                <a:gd name="T21" fmla="*/ 313 h 403"/>
                <a:gd name="T22" fmla="*/ 381 w 524"/>
                <a:gd name="T23" fmla="*/ 350 h 403"/>
                <a:gd name="T24" fmla="*/ 383 w 524"/>
                <a:gd name="T25" fmla="*/ 350 h 403"/>
                <a:gd name="T26" fmla="*/ 385 w 524"/>
                <a:gd name="T27" fmla="*/ 333 h 403"/>
                <a:gd name="T28" fmla="*/ 391 w 524"/>
                <a:gd name="T29" fmla="*/ 311 h 403"/>
                <a:gd name="T30" fmla="*/ 473 w 524"/>
                <a:gd name="T31" fmla="*/ 0 h 403"/>
                <a:gd name="T32" fmla="*/ 524 w 524"/>
                <a:gd name="T33" fmla="*/ 0 h 403"/>
                <a:gd name="T34" fmla="*/ 410 w 524"/>
                <a:gd name="T35" fmla="*/ 403 h 403"/>
                <a:gd name="T36" fmla="*/ 355 w 524"/>
                <a:gd name="T37" fmla="*/ 403 h 403"/>
                <a:gd name="T38" fmla="*/ 271 w 524"/>
                <a:gd name="T39" fmla="*/ 109 h 403"/>
                <a:gd name="T40" fmla="*/ 267 w 524"/>
                <a:gd name="T41" fmla="*/ 88 h 403"/>
                <a:gd name="T42" fmla="*/ 266 w 524"/>
                <a:gd name="T43" fmla="*/ 67 h 403"/>
                <a:gd name="T44" fmla="*/ 264 w 524"/>
                <a:gd name="T45" fmla="*/ 67 h 403"/>
                <a:gd name="T46" fmla="*/ 256 w 524"/>
                <a:gd name="T47" fmla="*/ 107 h 403"/>
                <a:gd name="T48" fmla="*/ 174 w 524"/>
                <a:gd name="T49" fmla="*/ 403 h 403"/>
                <a:gd name="T50" fmla="*/ 119 w 524"/>
                <a:gd name="T51" fmla="*/ 403 h 403"/>
                <a:gd name="T52" fmla="*/ 0 w 524"/>
                <a:gd name="T5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4" h="403">
                  <a:moveTo>
                    <a:pt x="0" y="0"/>
                  </a:moveTo>
                  <a:lnTo>
                    <a:pt x="53" y="0"/>
                  </a:lnTo>
                  <a:lnTo>
                    <a:pt x="138" y="310"/>
                  </a:lnTo>
                  <a:lnTo>
                    <a:pt x="142" y="329"/>
                  </a:lnTo>
                  <a:lnTo>
                    <a:pt x="145" y="350"/>
                  </a:lnTo>
                  <a:lnTo>
                    <a:pt x="146" y="350"/>
                  </a:lnTo>
                  <a:lnTo>
                    <a:pt x="149" y="333"/>
                  </a:lnTo>
                  <a:lnTo>
                    <a:pt x="154" y="310"/>
                  </a:lnTo>
                  <a:lnTo>
                    <a:pt x="244" y="0"/>
                  </a:lnTo>
                  <a:lnTo>
                    <a:pt x="289" y="0"/>
                  </a:lnTo>
                  <a:lnTo>
                    <a:pt x="374" y="313"/>
                  </a:lnTo>
                  <a:lnTo>
                    <a:pt x="381" y="350"/>
                  </a:lnTo>
                  <a:lnTo>
                    <a:pt x="383" y="350"/>
                  </a:lnTo>
                  <a:lnTo>
                    <a:pt x="385" y="333"/>
                  </a:lnTo>
                  <a:lnTo>
                    <a:pt x="391" y="311"/>
                  </a:lnTo>
                  <a:lnTo>
                    <a:pt x="473" y="0"/>
                  </a:lnTo>
                  <a:lnTo>
                    <a:pt x="524" y="0"/>
                  </a:lnTo>
                  <a:lnTo>
                    <a:pt x="410" y="403"/>
                  </a:lnTo>
                  <a:lnTo>
                    <a:pt x="355" y="403"/>
                  </a:lnTo>
                  <a:lnTo>
                    <a:pt x="271" y="109"/>
                  </a:lnTo>
                  <a:lnTo>
                    <a:pt x="267" y="88"/>
                  </a:lnTo>
                  <a:lnTo>
                    <a:pt x="266" y="67"/>
                  </a:lnTo>
                  <a:lnTo>
                    <a:pt x="264" y="67"/>
                  </a:lnTo>
                  <a:lnTo>
                    <a:pt x="256" y="107"/>
                  </a:lnTo>
                  <a:lnTo>
                    <a:pt x="174" y="403"/>
                  </a:lnTo>
                  <a:lnTo>
                    <a:pt x="119"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36" name="Freeform 10"/>
            <p:cNvSpPr>
              <a:spLocks noEditPoints="1"/>
            </p:cNvSpPr>
            <p:nvPr userDrawn="1"/>
          </p:nvSpPr>
          <p:spPr bwMode="auto">
            <a:xfrm>
              <a:off x="1192307" y="518144"/>
              <a:ext cx="33068" cy="232024"/>
            </a:xfrm>
            <a:custGeom>
              <a:avLst/>
              <a:gdLst>
                <a:gd name="T0" fmla="*/ 6 w 60"/>
                <a:gd name="T1" fmla="*/ 134 h 421"/>
                <a:gd name="T2" fmla="*/ 53 w 60"/>
                <a:gd name="T3" fmla="*/ 134 h 421"/>
                <a:gd name="T4" fmla="*/ 53 w 60"/>
                <a:gd name="T5" fmla="*/ 421 h 421"/>
                <a:gd name="T6" fmla="*/ 6 w 60"/>
                <a:gd name="T7" fmla="*/ 421 h 421"/>
                <a:gd name="T8" fmla="*/ 6 w 60"/>
                <a:gd name="T9" fmla="*/ 134 h 421"/>
                <a:gd name="T10" fmla="*/ 30 w 60"/>
                <a:gd name="T11" fmla="*/ 0 h 421"/>
                <a:gd name="T12" fmla="*/ 37 w 60"/>
                <a:gd name="T13" fmla="*/ 0 h 421"/>
                <a:gd name="T14" fmla="*/ 42 w 60"/>
                <a:gd name="T15" fmla="*/ 3 h 421"/>
                <a:gd name="T16" fmla="*/ 48 w 60"/>
                <a:gd name="T17" fmla="*/ 5 h 421"/>
                <a:gd name="T18" fmla="*/ 52 w 60"/>
                <a:gd name="T19" fmla="*/ 8 h 421"/>
                <a:gd name="T20" fmla="*/ 56 w 60"/>
                <a:gd name="T21" fmla="*/ 14 h 421"/>
                <a:gd name="T22" fmla="*/ 59 w 60"/>
                <a:gd name="T23" fmla="*/ 18 h 421"/>
                <a:gd name="T24" fmla="*/ 60 w 60"/>
                <a:gd name="T25" fmla="*/ 23 h 421"/>
                <a:gd name="T26" fmla="*/ 60 w 60"/>
                <a:gd name="T27" fmla="*/ 30 h 421"/>
                <a:gd name="T28" fmla="*/ 60 w 60"/>
                <a:gd name="T29" fmla="*/ 36 h 421"/>
                <a:gd name="T30" fmla="*/ 59 w 60"/>
                <a:gd name="T31" fmla="*/ 41 h 421"/>
                <a:gd name="T32" fmla="*/ 56 w 60"/>
                <a:gd name="T33" fmla="*/ 47 h 421"/>
                <a:gd name="T34" fmla="*/ 52 w 60"/>
                <a:gd name="T35" fmla="*/ 51 h 421"/>
                <a:gd name="T36" fmla="*/ 48 w 60"/>
                <a:gd name="T37" fmla="*/ 55 h 421"/>
                <a:gd name="T38" fmla="*/ 42 w 60"/>
                <a:gd name="T39" fmla="*/ 58 h 421"/>
                <a:gd name="T40" fmla="*/ 37 w 60"/>
                <a:gd name="T41" fmla="*/ 59 h 421"/>
                <a:gd name="T42" fmla="*/ 30 w 60"/>
                <a:gd name="T43" fmla="*/ 61 h 421"/>
                <a:gd name="T44" fmla="*/ 23 w 60"/>
                <a:gd name="T45" fmla="*/ 59 h 421"/>
                <a:gd name="T46" fmla="*/ 15 w 60"/>
                <a:gd name="T47" fmla="*/ 56 h 421"/>
                <a:gd name="T48" fmla="*/ 9 w 60"/>
                <a:gd name="T49" fmla="*/ 52 h 421"/>
                <a:gd name="T50" fmla="*/ 5 w 60"/>
                <a:gd name="T51" fmla="*/ 47 h 421"/>
                <a:gd name="T52" fmla="*/ 2 w 60"/>
                <a:gd name="T53" fmla="*/ 41 h 421"/>
                <a:gd name="T54" fmla="*/ 1 w 60"/>
                <a:gd name="T55" fmla="*/ 36 h 421"/>
                <a:gd name="T56" fmla="*/ 0 w 60"/>
                <a:gd name="T57" fmla="*/ 30 h 421"/>
                <a:gd name="T58" fmla="*/ 1 w 60"/>
                <a:gd name="T59" fmla="*/ 23 h 421"/>
                <a:gd name="T60" fmla="*/ 2 w 60"/>
                <a:gd name="T61" fmla="*/ 18 h 421"/>
                <a:gd name="T62" fmla="*/ 5 w 60"/>
                <a:gd name="T63" fmla="*/ 14 h 421"/>
                <a:gd name="T64" fmla="*/ 9 w 60"/>
                <a:gd name="T65" fmla="*/ 8 h 421"/>
                <a:gd name="T66" fmla="*/ 15 w 60"/>
                <a:gd name="T67" fmla="*/ 4 h 421"/>
                <a:gd name="T68" fmla="*/ 23 w 60"/>
                <a:gd name="T69" fmla="*/ 1 h 421"/>
                <a:gd name="T70" fmla="*/ 30 w 60"/>
                <a:gd name="T7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421">
                  <a:moveTo>
                    <a:pt x="6" y="134"/>
                  </a:moveTo>
                  <a:lnTo>
                    <a:pt x="53" y="134"/>
                  </a:lnTo>
                  <a:lnTo>
                    <a:pt x="53" y="421"/>
                  </a:lnTo>
                  <a:lnTo>
                    <a:pt x="6" y="421"/>
                  </a:lnTo>
                  <a:lnTo>
                    <a:pt x="6" y="134"/>
                  </a:lnTo>
                  <a:close/>
                  <a:moveTo>
                    <a:pt x="30" y="0"/>
                  </a:moveTo>
                  <a:lnTo>
                    <a:pt x="37" y="0"/>
                  </a:lnTo>
                  <a:lnTo>
                    <a:pt x="42" y="3"/>
                  </a:lnTo>
                  <a:lnTo>
                    <a:pt x="48" y="5"/>
                  </a:lnTo>
                  <a:lnTo>
                    <a:pt x="52" y="8"/>
                  </a:lnTo>
                  <a:lnTo>
                    <a:pt x="56" y="14"/>
                  </a:lnTo>
                  <a:lnTo>
                    <a:pt x="59" y="18"/>
                  </a:lnTo>
                  <a:lnTo>
                    <a:pt x="60" y="23"/>
                  </a:lnTo>
                  <a:lnTo>
                    <a:pt x="60" y="30"/>
                  </a:lnTo>
                  <a:lnTo>
                    <a:pt x="60" y="36"/>
                  </a:lnTo>
                  <a:lnTo>
                    <a:pt x="59" y="41"/>
                  </a:lnTo>
                  <a:lnTo>
                    <a:pt x="56" y="47"/>
                  </a:lnTo>
                  <a:lnTo>
                    <a:pt x="52" y="51"/>
                  </a:lnTo>
                  <a:lnTo>
                    <a:pt x="48" y="55"/>
                  </a:lnTo>
                  <a:lnTo>
                    <a:pt x="42" y="58"/>
                  </a:lnTo>
                  <a:lnTo>
                    <a:pt x="37" y="59"/>
                  </a:lnTo>
                  <a:lnTo>
                    <a:pt x="30" y="61"/>
                  </a:lnTo>
                  <a:lnTo>
                    <a:pt x="23" y="59"/>
                  </a:lnTo>
                  <a:lnTo>
                    <a:pt x="15" y="56"/>
                  </a:lnTo>
                  <a:lnTo>
                    <a:pt x="9" y="52"/>
                  </a:lnTo>
                  <a:lnTo>
                    <a:pt x="5" y="47"/>
                  </a:lnTo>
                  <a:lnTo>
                    <a:pt x="2" y="41"/>
                  </a:lnTo>
                  <a:lnTo>
                    <a:pt x="1" y="36"/>
                  </a:lnTo>
                  <a:lnTo>
                    <a:pt x="0" y="30"/>
                  </a:lnTo>
                  <a:lnTo>
                    <a:pt x="1" y="23"/>
                  </a:lnTo>
                  <a:lnTo>
                    <a:pt x="2" y="18"/>
                  </a:lnTo>
                  <a:lnTo>
                    <a:pt x="5" y="14"/>
                  </a:lnTo>
                  <a:lnTo>
                    <a:pt x="9" y="8"/>
                  </a:lnTo>
                  <a:lnTo>
                    <a:pt x="15" y="4"/>
                  </a:lnTo>
                  <a:lnTo>
                    <a:pt x="23"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38" name="Freeform 11"/>
            <p:cNvSpPr>
              <a:spLocks/>
            </p:cNvSpPr>
            <p:nvPr userDrawn="1"/>
          </p:nvSpPr>
          <p:spPr bwMode="auto">
            <a:xfrm>
              <a:off x="1260096" y="588138"/>
              <a:ext cx="131719" cy="162031"/>
            </a:xfrm>
            <a:custGeom>
              <a:avLst/>
              <a:gdLst>
                <a:gd name="T0" fmla="*/ 142 w 239"/>
                <a:gd name="T1" fmla="*/ 0 h 294"/>
                <a:gd name="T2" fmla="*/ 164 w 239"/>
                <a:gd name="T3" fmla="*/ 1 h 294"/>
                <a:gd name="T4" fmla="*/ 183 w 239"/>
                <a:gd name="T5" fmla="*/ 7 h 294"/>
                <a:gd name="T6" fmla="*/ 201 w 239"/>
                <a:gd name="T7" fmla="*/ 16 h 294"/>
                <a:gd name="T8" fmla="*/ 215 w 239"/>
                <a:gd name="T9" fmla="*/ 30 h 294"/>
                <a:gd name="T10" fmla="*/ 226 w 239"/>
                <a:gd name="T11" fmla="*/ 48 h 294"/>
                <a:gd name="T12" fmla="*/ 233 w 239"/>
                <a:gd name="T13" fmla="*/ 67 h 294"/>
                <a:gd name="T14" fmla="*/ 238 w 239"/>
                <a:gd name="T15" fmla="*/ 92 h 294"/>
                <a:gd name="T16" fmla="*/ 239 w 239"/>
                <a:gd name="T17" fmla="*/ 118 h 294"/>
                <a:gd name="T18" fmla="*/ 239 w 239"/>
                <a:gd name="T19" fmla="*/ 294 h 294"/>
                <a:gd name="T20" fmla="*/ 193 w 239"/>
                <a:gd name="T21" fmla="*/ 294 h 294"/>
                <a:gd name="T22" fmla="*/ 193 w 239"/>
                <a:gd name="T23" fmla="*/ 131 h 294"/>
                <a:gd name="T24" fmla="*/ 191 w 239"/>
                <a:gd name="T25" fmla="*/ 103 h 294"/>
                <a:gd name="T26" fmla="*/ 186 w 239"/>
                <a:gd name="T27" fmla="*/ 80 h 294"/>
                <a:gd name="T28" fmla="*/ 176 w 239"/>
                <a:gd name="T29" fmla="*/ 62 h 294"/>
                <a:gd name="T30" fmla="*/ 164 w 239"/>
                <a:gd name="T31" fmla="*/ 49 h 294"/>
                <a:gd name="T32" fmla="*/ 146 w 239"/>
                <a:gd name="T33" fmla="*/ 41 h 294"/>
                <a:gd name="T34" fmla="*/ 127 w 239"/>
                <a:gd name="T35" fmla="*/ 38 h 294"/>
                <a:gd name="T36" fmla="*/ 105 w 239"/>
                <a:gd name="T37" fmla="*/ 41 h 294"/>
                <a:gd name="T38" fmla="*/ 85 w 239"/>
                <a:gd name="T39" fmla="*/ 51 h 294"/>
                <a:gd name="T40" fmla="*/ 69 w 239"/>
                <a:gd name="T41" fmla="*/ 64 h 294"/>
                <a:gd name="T42" fmla="*/ 57 w 239"/>
                <a:gd name="T43" fmla="*/ 84 h 294"/>
                <a:gd name="T44" fmla="*/ 48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7 w 239"/>
                <a:gd name="T59" fmla="*/ 55 h 294"/>
                <a:gd name="T60" fmla="*/ 65 w 239"/>
                <a:gd name="T61" fmla="*/ 30 h 294"/>
                <a:gd name="T62" fmla="*/ 87 w 239"/>
                <a:gd name="T63" fmla="*/ 13 h 294"/>
                <a:gd name="T64" fmla="*/ 113 w 239"/>
                <a:gd name="T65" fmla="*/ 2 h 294"/>
                <a:gd name="T66" fmla="*/ 142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2" y="0"/>
                  </a:moveTo>
                  <a:lnTo>
                    <a:pt x="164" y="1"/>
                  </a:lnTo>
                  <a:lnTo>
                    <a:pt x="183" y="7"/>
                  </a:lnTo>
                  <a:lnTo>
                    <a:pt x="201" y="16"/>
                  </a:lnTo>
                  <a:lnTo>
                    <a:pt x="215" y="30"/>
                  </a:lnTo>
                  <a:lnTo>
                    <a:pt x="226" y="48"/>
                  </a:lnTo>
                  <a:lnTo>
                    <a:pt x="233" y="67"/>
                  </a:lnTo>
                  <a:lnTo>
                    <a:pt x="238" y="92"/>
                  </a:lnTo>
                  <a:lnTo>
                    <a:pt x="239" y="118"/>
                  </a:lnTo>
                  <a:lnTo>
                    <a:pt x="239" y="294"/>
                  </a:lnTo>
                  <a:lnTo>
                    <a:pt x="193" y="294"/>
                  </a:lnTo>
                  <a:lnTo>
                    <a:pt x="193" y="131"/>
                  </a:lnTo>
                  <a:lnTo>
                    <a:pt x="191" y="103"/>
                  </a:lnTo>
                  <a:lnTo>
                    <a:pt x="186" y="80"/>
                  </a:lnTo>
                  <a:lnTo>
                    <a:pt x="176" y="62"/>
                  </a:lnTo>
                  <a:lnTo>
                    <a:pt x="164" y="49"/>
                  </a:lnTo>
                  <a:lnTo>
                    <a:pt x="146" y="41"/>
                  </a:lnTo>
                  <a:lnTo>
                    <a:pt x="127" y="38"/>
                  </a:lnTo>
                  <a:lnTo>
                    <a:pt x="105" y="41"/>
                  </a:lnTo>
                  <a:lnTo>
                    <a:pt x="85" y="51"/>
                  </a:lnTo>
                  <a:lnTo>
                    <a:pt x="69" y="64"/>
                  </a:lnTo>
                  <a:lnTo>
                    <a:pt x="57" y="84"/>
                  </a:lnTo>
                  <a:lnTo>
                    <a:pt x="48" y="106"/>
                  </a:lnTo>
                  <a:lnTo>
                    <a:pt x="46" y="131"/>
                  </a:lnTo>
                  <a:lnTo>
                    <a:pt x="46" y="294"/>
                  </a:lnTo>
                  <a:lnTo>
                    <a:pt x="0" y="294"/>
                  </a:lnTo>
                  <a:lnTo>
                    <a:pt x="0" y="7"/>
                  </a:lnTo>
                  <a:lnTo>
                    <a:pt x="46" y="7"/>
                  </a:lnTo>
                  <a:lnTo>
                    <a:pt x="46" y="55"/>
                  </a:lnTo>
                  <a:lnTo>
                    <a:pt x="47" y="55"/>
                  </a:lnTo>
                  <a:lnTo>
                    <a:pt x="65" y="30"/>
                  </a:lnTo>
                  <a:lnTo>
                    <a:pt x="87" y="13"/>
                  </a:lnTo>
                  <a:lnTo>
                    <a:pt x="113" y="2"/>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39" name="Freeform 12"/>
            <p:cNvSpPr>
              <a:spLocks noEditPoints="1"/>
            </p:cNvSpPr>
            <p:nvPr userDrawn="1"/>
          </p:nvSpPr>
          <p:spPr bwMode="auto">
            <a:xfrm>
              <a:off x="1414963" y="514838"/>
              <a:ext cx="146049" cy="239189"/>
            </a:xfrm>
            <a:custGeom>
              <a:avLst/>
              <a:gdLst>
                <a:gd name="T0" fmla="*/ 139 w 265"/>
                <a:gd name="T1" fmla="*/ 171 h 434"/>
                <a:gd name="T2" fmla="*/ 112 w 265"/>
                <a:gd name="T3" fmla="*/ 175 h 434"/>
                <a:gd name="T4" fmla="*/ 89 w 265"/>
                <a:gd name="T5" fmla="*/ 185 h 434"/>
                <a:gd name="T6" fmla="*/ 71 w 265"/>
                <a:gd name="T7" fmla="*/ 203 h 434"/>
                <a:gd name="T8" fmla="*/ 59 w 265"/>
                <a:gd name="T9" fmla="*/ 225 h 434"/>
                <a:gd name="T10" fmla="*/ 51 w 265"/>
                <a:gd name="T11" fmla="*/ 254 h 434"/>
                <a:gd name="T12" fmla="*/ 48 w 265"/>
                <a:gd name="T13" fmla="*/ 288 h 434"/>
                <a:gd name="T14" fmla="*/ 51 w 265"/>
                <a:gd name="T15" fmla="*/ 320 h 434"/>
                <a:gd name="T16" fmla="*/ 59 w 265"/>
                <a:gd name="T17" fmla="*/ 348 h 434"/>
                <a:gd name="T18" fmla="*/ 73 w 265"/>
                <a:gd name="T19" fmla="*/ 370 h 434"/>
                <a:gd name="T20" fmla="*/ 89 w 265"/>
                <a:gd name="T21" fmla="*/ 383 h 434"/>
                <a:gd name="T22" fmla="*/ 110 w 265"/>
                <a:gd name="T23" fmla="*/ 393 h 434"/>
                <a:gd name="T24" fmla="*/ 133 w 265"/>
                <a:gd name="T25" fmla="*/ 396 h 434"/>
                <a:gd name="T26" fmla="*/ 158 w 265"/>
                <a:gd name="T27" fmla="*/ 393 h 434"/>
                <a:gd name="T28" fmla="*/ 178 w 265"/>
                <a:gd name="T29" fmla="*/ 383 h 434"/>
                <a:gd name="T30" fmla="*/ 196 w 265"/>
                <a:gd name="T31" fmla="*/ 367 h 434"/>
                <a:gd name="T32" fmla="*/ 209 w 265"/>
                <a:gd name="T33" fmla="*/ 346 h 434"/>
                <a:gd name="T34" fmla="*/ 217 w 265"/>
                <a:gd name="T35" fmla="*/ 324 h 434"/>
                <a:gd name="T36" fmla="*/ 220 w 265"/>
                <a:gd name="T37" fmla="*/ 298 h 434"/>
                <a:gd name="T38" fmla="*/ 220 w 265"/>
                <a:gd name="T39" fmla="*/ 255 h 434"/>
                <a:gd name="T40" fmla="*/ 217 w 265"/>
                <a:gd name="T41" fmla="*/ 233 h 434"/>
                <a:gd name="T42" fmla="*/ 210 w 265"/>
                <a:gd name="T43" fmla="*/ 214 h 434"/>
                <a:gd name="T44" fmla="*/ 198 w 265"/>
                <a:gd name="T45" fmla="*/ 196 h 434"/>
                <a:gd name="T46" fmla="*/ 180 w 265"/>
                <a:gd name="T47" fmla="*/ 182 h 434"/>
                <a:gd name="T48" fmla="*/ 161 w 265"/>
                <a:gd name="T49" fmla="*/ 174 h 434"/>
                <a:gd name="T50" fmla="*/ 139 w 265"/>
                <a:gd name="T51" fmla="*/ 171 h 434"/>
                <a:gd name="T52" fmla="*/ 220 w 265"/>
                <a:gd name="T53" fmla="*/ 0 h 434"/>
                <a:gd name="T54" fmla="*/ 265 w 265"/>
                <a:gd name="T55" fmla="*/ 0 h 434"/>
                <a:gd name="T56" fmla="*/ 265 w 265"/>
                <a:gd name="T57" fmla="*/ 427 h 434"/>
                <a:gd name="T58" fmla="*/ 220 w 265"/>
                <a:gd name="T59" fmla="*/ 427 h 434"/>
                <a:gd name="T60" fmla="*/ 220 w 265"/>
                <a:gd name="T61" fmla="*/ 379 h 434"/>
                <a:gd name="T62" fmla="*/ 218 w 265"/>
                <a:gd name="T63" fmla="*/ 379 h 434"/>
                <a:gd name="T64" fmla="*/ 204 w 265"/>
                <a:gd name="T65" fmla="*/ 398 h 434"/>
                <a:gd name="T66" fmla="*/ 187 w 265"/>
                <a:gd name="T67" fmla="*/ 415 h 434"/>
                <a:gd name="T68" fmla="*/ 167 w 265"/>
                <a:gd name="T69" fmla="*/ 426 h 434"/>
                <a:gd name="T70" fmla="*/ 145 w 265"/>
                <a:gd name="T71" fmla="*/ 433 h 434"/>
                <a:gd name="T72" fmla="*/ 119 w 265"/>
                <a:gd name="T73" fmla="*/ 434 h 434"/>
                <a:gd name="T74" fmla="*/ 95 w 265"/>
                <a:gd name="T75" fmla="*/ 433 h 434"/>
                <a:gd name="T76" fmla="*/ 71 w 265"/>
                <a:gd name="T77" fmla="*/ 426 h 434"/>
                <a:gd name="T78" fmla="*/ 52 w 265"/>
                <a:gd name="T79" fmla="*/ 414 h 434"/>
                <a:gd name="T80" fmla="*/ 34 w 265"/>
                <a:gd name="T81" fmla="*/ 397 h 434"/>
                <a:gd name="T82" fmla="*/ 19 w 265"/>
                <a:gd name="T83" fmla="*/ 376 h 434"/>
                <a:gd name="T84" fmla="*/ 8 w 265"/>
                <a:gd name="T85" fmla="*/ 352 h 434"/>
                <a:gd name="T86" fmla="*/ 2 w 265"/>
                <a:gd name="T87" fmla="*/ 323 h 434"/>
                <a:gd name="T88" fmla="*/ 0 w 265"/>
                <a:gd name="T89" fmla="*/ 291 h 434"/>
                <a:gd name="T90" fmla="*/ 2 w 265"/>
                <a:gd name="T91" fmla="*/ 257 h 434"/>
                <a:gd name="T92" fmla="*/ 9 w 265"/>
                <a:gd name="T93" fmla="*/ 225 h 434"/>
                <a:gd name="T94" fmla="*/ 20 w 265"/>
                <a:gd name="T95" fmla="*/ 199 h 434"/>
                <a:gd name="T96" fmla="*/ 37 w 265"/>
                <a:gd name="T97" fmla="*/ 175 h 434"/>
                <a:gd name="T98" fmla="*/ 56 w 265"/>
                <a:gd name="T99" fmla="*/ 156 h 434"/>
                <a:gd name="T100" fmla="*/ 78 w 265"/>
                <a:gd name="T101" fmla="*/ 144 h 434"/>
                <a:gd name="T102" fmla="*/ 104 w 265"/>
                <a:gd name="T103" fmla="*/ 135 h 434"/>
                <a:gd name="T104" fmla="*/ 132 w 265"/>
                <a:gd name="T105" fmla="*/ 133 h 434"/>
                <a:gd name="T106" fmla="*/ 159 w 265"/>
                <a:gd name="T107" fmla="*/ 135 h 434"/>
                <a:gd name="T108" fmla="*/ 182 w 265"/>
                <a:gd name="T109" fmla="*/ 144 h 434"/>
                <a:gd name="T110" fmla="*/ 203 w 265"/>
                <a:gd name="T111" fmla="*/ 159 h 434"/>
                <a:gd name="T112" fmla="*/ 218 w 265"/>
                <a:gd name="T113" fmla="*/ 179 h 434"/>
                <a:gd name="T114" fmla="*/ 220 w 265"/>
                <a:gd name="T115" fmla="*/ 179 h 434"/>
                <a:gd name="T116" fmla="*/ 220 w 265"/>
                <a:gd name="T117"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 h="434">
                  <a:moveTo>
                    <a:pt x="139" y="171"/>
                  </a:moveTo>
                  <a:lnTo>
                    <a:pt x="112" y="175"/>
                  </a:lnTo>
                  <a:lnTo>
                    <a:pt x="89" y="185"/>
                  </a:lnTo>
                  <a:lnTo>
                    <a:pt x="71" y="203"/>
                  </a:lnTo>
                  <a:lnTo>
                    <a:pt x="59" y="225"/>
                  </a:lnTo>
                  <a:lnTo>
                    <a:pt x="51" y="254"/>
                  </a:lnTo>
                  <a:lnTo>
                    <a:pt x="48" y="288"/>
                  </a:lnTo>
                  <a:lnTo>
                    <a:pt x="51" y="320"/>
                  </a:lnTo>
                  <a:lnTo>
                    <a:pt x="59" y="348"/>
                  </a:lnTo>
                  <a:lnTo>
                    <a:pt x="73" y="370"/>
                  </a:lnTo>
                  <a:lnTo>
                    <a:pt x="89" y="383"/>
                  </a:lnTo>
                  <a:lnTo>
                    <a:pt x="110" y="393"/>
                  </a:lnTo>
                  <a:lnTo>
                    <a:pt x="133" y="396"/>
                  </a:lnTo>
                  <a:lnTo>
                    <a:pt x="158" y="393"/>
                  </a:lnTo>
                  <a:lnTo>
                    <a:pt x="178" y="383"/>
                  </a:lnTo>
                  <a:lnTo>
                    <a:pt x="196" y="367"/>
                  </a:lnTo>
                  <a:lnTo>
                    <a:pt x="209" y="346"/>
                  </a:lnTo>
                  <a:lnTo>
                    <a:pt x="217" y="324"/>
                  </a:lnTo>
                  <a:lnTo>
                    <a:pt x="220" y="298"/>
                  </a:lnTo>
                  <a:lnTo>
                    <a:pt x="220" y="255"/>
                  </a:lnTo>
                  <a:lnTo>
                    <a:pt x="217" y="233"/>
                  </a:lnTo>
                  <a:lnTo>
                    <a:pt x="210" y="214"/>
                  </a:lnTo>
                  <a:lnTo>
                    <a:pt x="198" y="196"/>
                  </a:lnTo>
                  <a:lnTo>
                    <a:pt x="180" y="182"/>
                  </a:lnTo>
                  <a:lnTo>
                    <a:pt x="161" y="174"/>
                  </a:lnTo>
                  <a:lnTo>
                    <a:pt x="139" y="171"/>
                  </a:lnTo>
                  <a:close/>
                  <a:moveTo>
                    <a:pt x="220" y="0"/>
                  </a:moveTo>
                  <a:lnTo>
                    <a:pt x="265" y="0"/>
                  </a:lnTo>
                  <a:lnTo>
                    <a:pt x="265" y="427"/>
                  </a:lnTo>
                  <a:lnTo>
                    <a:pt x="220" y="427"/>
                  </a:lnTo>
                  <a:lnTo>
                    <a:pt x="220" y="379"/>
                  </a:lnTo>
                  <a:lnTo>
                    <a:pt x="218" y="379"/>
                  </a:lnTo>
                  <a:lnTo>
                    <a:pt x="204" y="398"/>
                  </a:lnTo>
                  <a:lnTo>
                    <a:pt x="187" y="415"/>
                  </a:lnTo>
                  <a:lnTo>
                    <a:pt x="167" y="426"/>
                  </a:lnTo>
                  <a:lnTo>
                    <a:pt x="145" y="433"/>
                  </a:lnTo>
                  <a:lnTo>
                    <a:pt x="119" y="434"/>
                  </a:lnTo>
                  <a:lnTo>
                    <a:pt x="95" y="433"/>
                  </a:lnTo>
                  <a:lnTo>
                    <a:pt x="71" y="426"/>
                  </a:lnTo>
                  <a:lnTo>
                    <a:pt x="52" y="414"/>
                  </a:lnTo>
                  <a:lnTo>
                    <a:pt x="34" y="397"/>
                  </a:lnTo>
                  <a:lnTo>
                    <a:pt x="19" y="376"/>
                  </a:lnTo>
                  <a:lnTo>
                    <a:pt x="8" y="352"/>
                  </a:lnTo>
                  <a:lnTo>
                    <a:pt x="2" y="323"/>
                  </a:lnTo>
                  <a:lnTo>
                    <a:pt x="0" y="291"/>
                  </a:lnTo>
                  <a:lnTo>
                    <a:pt x="2" y="257"/>
                  </a:lnTo>
                  <a:lnTo>
                    <a:pt x="9" y="225"/>
                  </a:lnTo>
                  <a:lnTo>
                    <a:pt x="20" y="199"/>
                  </a:lnTo>
                  <a:lnTo>
                    <a:pt x="37" y="175"/>
                  </a:lnTo>
                  <a:lnTo>
                    <a:pt x="56" y="156"/>
                  </a:lnTo>
                  <a:lnTo>
                    <a:pt x="78" y="144"/>
                  </a:lnTo>
                  <a:lnTo>
                    <a:pt x="104" y="135"/>
                  </a:lnTo>
                  <a:lnTo>
                    <a:pt x="132" y="133"/>
                  </a:lnTo>
                  <a:lnTo>
                    <a:pt x="159" y="135"/>
                  </a:lnTo>
                  <a:lnTo>
                    <a:pt x="182" y="144"/>
                  </a:lnTo>
                  <a:lnTo>
                    <a:pt x="203" y="159"/>
                  </a:lnTo>
                  <a:lnTo>
                    <a:pt x="218" y="179"/>
                  </a:lnTo>
                  <a:lnTo>
                    <a:pt x="220" y="179"/>
                  </a:lnTo>
                  <a:lnTo>
                    <a:pt x="2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40" name="Freeform 13"/>
            <p:cNvSpPr>
              <a:spLocks noEditPoints="1"/>
            </p:cNvSpPr>
            <p:nvPr userDrawn="1"/>
          </p:nvSpPr>
          <p:spPr bwMode="auto">
            <a:xfrm>
              <a:off x="1588016"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60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4 w 284"/>
                <a:gd name="T35" fmla="*/ 232 h 301"/>
                <a:gd name="T36" fmla="*/ 226 w 284"/>
                <a:gd name="T37" fmla="*/ 210 h 301"/>
                <a:gd name="T38" fmla="*/ 234 w 284"/>
                <a:gd name="T39" fmla="*/ 184 h 301"/>
                <a:gd name="T40" fmla="*/ 237 w 284"/>
                <a:gd name="T41" fmla="*/ 151 h 301"/>
                <a:gd name="T42" fmla="*/ 234 w 284"/>
                <a:gd name="T43" fmla="*/ 125 h 301"/>
                <a:gd name="T44" fmla="*/ 229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60" y="212"/>
                  </a:lnTo>
                  <a:lnTo>
                    <a:pt x="73" y="234"/>
                  </a:lnTo>
                  <a:lnTo>
                    <a:pt x="93" y="249"/>
                  </a:lnTo>
                  <a:lnTo>
                    <a:pt x="116" y="259"/>
                  </a:lnTo>
                  <a:lnTo>
                    <a:pt x="143" y="263"/>
                  </a:lnTo>
                  <a:lnTo>
                    <a:pt x="165" y="260"/>
                  </a:lnTo>
                  <a:lnTo>
                    <a:pt x="183" y="254"/>
                  </a:lnTo>
                  <a:lnTo>
                    <a:pt x="200" y="246"/>
                  </a:lnTo>
                  <a:lnTo>
                    <a:pt x="214" y="232"/>
                  </a:lnTo>
                  <a:lnTo>
                    <a:pt x="226" y="210"/>
                  </a:lnTo>
                  <a:lnTo>
                    <a:pt x="234" y="184"/>
                  </a:lnTo>
                  <a:lnTo>
                    <a:pt x="237" y="151"/>
                  </a:lnTo>
                  <a:lnTo>
                    <a:pt x="234" y="125"/>
                  </a:lnTo>
                  <a:lnTo>
                    <a:pt x="229"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41" name="Freeform 14"/>
            <p:cNvSpPr>
              <a:spLocks/>
            </p:cNvSpPr>
            <p:nvPr userDrawn="1"/>
          </p:nvSpPr>
          <p:spPr bwMode="auto">
            <a:xfrm>
              <a:off x="1748945" y="591996"/>
              <a:ext cx="222104" cy="158174"/>
            </a:xfrm>
            <a:custGeom>
              <a:avLst/>
              <a:gdLst>
                <a:gd name="T0" fmla="*/ 0 w 403"/>
                <a:gd name="T1" fmla="*/ 0 h 287"/>
                <a:gd name="T2" fmla="*/ 48 w 403"/>
                <a:gd name="T3" fmla="*/ 0 h 287"/>
                <a:gd name="T4" fmla="*/ 108 w 403"/>
                <a:gd name="T5" fmla="*/ 216 h 287"/>
                <a:gd name="T6" fmla="*/ 113 w 403"/>
                <a:gd name="T7" fmla="*/ 242 h 287"/>
                <a:gd name="T8" fmla="*/ 114 w 403"/>
                <a:gd name="T9" fmla="*/ 242 h 287"/>
                <a:gd name="T10" fmla="*/ 115 w 403"/>
                <a:gd name="T11" fmla="*/ 230 h 287"/>
                <a:gd name="T12" fmla="*/ 119 w 403"/>
                <a:gd name="T13" fmla="*/ 216 h 287"/>
                <a:gd name="T14" fmla="*/ 185 w 403"/>
                <a:gd name="T15" fmla="*/ 0 h 287"/>
                <a:gd name="T16" fmla="*/ 228 w 403"/>
                <a:gd name="T17" fmla="*/ 0 h 287"/>
                <a:gd name="T18" fmla="*/ 287 w 403"/>
                <a:gd name="T19" fmla="*/ 217 h 287"/>
                <a:gd name="T20" fmla="*/ 290 w 403"/>
                <a:gd name="T21" fmla="*/ 228 h 287"/>
                <a:gd name="T22" fmla="*/ 291 w 403"/>
                <a:gd name="T23" fmla="*/ 243 h 287"/>
                <a:gd name="T24" fmla="*/ 294 w 403"/>
                <a:gd name="T25" fmla="*/ 243 h 287"/>
                <a:gd name="T26" fmla="*/ 295 w 403"/>
                <a:gd name="T27" fmla="*/ 231 h 287"/>
                <a:gd name="T28" fmla="*/ 298 w 403"/>
                <a:gd name="T29" fmla="*/ 217 h 287"/>
                <a:gd name="T30" fmla="*/ 357 w 403"/>
                <a:gd name="T31" fmla="*/ 0 h 287"/>
                <a:gd name="T32" fmla="*/ 403 w 403"/>
                <a:gd name="T33" fmla="*/ 0 h 287"/>
                <a:gd name="T34" fmla="*/ 316 w 403"/>
                <a:gd name="T35" fmla="*/ 287 h 287"/>
                <a:gd name="T36" fmla="*/ 268 w 403"/>
                <a:gd name="T37" fmla="*/ 287 h 287"/>
                <a:gd name="T38" fmla="*/ 209 w 403"/>
                <a:gd name="T39" fmla="*/ 81 h 287"/>
                <a:gd name="T40" fmla="*/ 206 w 403"/>
                <a:gd name="T41" fmla="*/ 68 h 287"/>
                <a:gd name="T42" fmla="*/ 205 w 403"/>
                <a:gd name="T43" fmla="*/ 55 h 287"/>
                <a:gd name="T44" fmla="*/ 203 w 403"/>
                <a:gd name="T45" fmla="*/ 55 h 287"/>
                <a:gd name="T46" fmla="*/ 202 w 403"/>
                <a:gd name="T47" fmla="*/ 66 h 287"/>
                <a:gd name="T48" fmla="*/ 198 w 403"/>
                <a:gd name="T49" fmla="*/ 81 h 287"/>
                <a:gd name="T50" fmla="*/ 133 w 403"/>
                <a:gd name="T51" fmla="*/ 287 h 287"/>
                <a:gd name="T52" fmla="*/ 88 w 403"/>
                <a:gd name="T53" fmla="*/ 287 h 287"/>
                <a:gd name="T54" fmla="*/ 0 w 403"/>
                <a:gd name="T5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287">
                  <a:moveTo>
                    <a:pt x="0" y="0"/>
                  </a:moveTo>
                  <a:lnTo>
                    <a:pt x="48" y="0"/>
                  </a:lnTo>
                  <a:lnTo>
                    <a:pt x="108" y="216"/>
                  </a:lnTo>
                  <a:lnTo>
                    <a:pt x="113" y="242"/>
                  </a:lnTo>
                  <a:lnTo>
                    <a:pt x="114" y="242"/>
                  </a:lnTo>
                  <a:lnTo>
                    <a:pt x="115" y="230"/>
                  </a:lnTo>
                  <a:lnTo>
                    <a:pt x="119" y="216"/>
                  </a:lnTo>
                  <a:lnTo>
                    <a:pt x="185" y="0"/>
                  </a:lnTo>
                  <a:lnTo>
                    <a:pt x="228" y="0"/>
                  </a:lnTo>
                  <a:lnTo>
                    <a:pt x="287" y="217"/>
                  </a:lnTo>
                  <a:lnTo>
                    <a:pt x="290" y="228"/>
                  </a:lnTo>
                  <a:lnTo>
                    <a:pt x="291" y="243"/>
                  </a:lnTo>
                  <a:lnTo>
                    <a:pt x="294" y="243"/>
                  </a:lnTo>
                  <a:lnTo>
                    <a:pt x="295" y="231"/>
                  </a:lnTo>
                  <a:lnTo>
                    <a:pt x="298" y="217"/>
                  </a:lnTo>
                  <a:lnTo>
                    <a:pt x="357" y="0"/>
                  </a:lnTo>
                  <a:lnTo>
                    <a:pt x="403" y="0"/>
                  </a:lnTo>
                  <a:lnTo>
                    <a:pt x="316" y="287"/>
                  </a:lnTo>
                  <a:lnTo>
                    <a:pt x="268" y="287"/>
                  </a:lnTo>
                  <a:lnTo>
                    <a:pt x="209" y="81"/>
                  </a:lnTo>
                  <a:lnTo>
                    <a:pt x="206" y="68"/>
                  </a:lnTo>
                  <a:lnTo>
                    <a:pt x="205" y="55"/>
                  </a:lnTo>
                  <a:lnTo>
                    <a:pt x="203" y="55"/>
                  </a:lnTo>
                  <a:lnTo>
                    <a:pt x="202" y="66"/>
                  </a:lnTo>
                  <a:lnTo>
                    <a:pt x="198" y="81"/>
                  </a:lnTo>
                  <a:lnTo>
                    <a:pt x="133" y="287"/>
                  </a:lnTo>
                  <a:lnTo>
                    <a:pt x="88" y="2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42" name="Freeform 15"/>
            <p:cNvSpPr>
              <a:spLocks/>
            </p:cNvSpPr>
            <p:nvPr userDrawn="1"/>
          </p:nvSpPr>
          <p:spPr bwMode="auto">
            <a:xfrm>
              <a:off x="1977112" y="588138"/>
              <a:ext cx="97549" cy="165889"/>
            </a:xfrm>
            <a:custGeom>
              <a:avLst/>
              <a:gdLst>
                <a:gd name="T0" fmla="*/ 101 w 177"/>
                <a:gd name="T1" fmla="*/ 0 h 301"/>
                <a:gd name="T2" fmla="*/ 134 w 177"/>
                <a:gd name="T3" fmla="*/ 2 h 301"/>
                <a:gd name="T4" fmla="*/ 163 w 177"/>
                <a:gd name="T5" fmla="*/ 13 h 301"/>
                <a:gd name="T6" fmla="*/ 163 w 177"/>
                <a:gd name="T7" fmla="*/ 59 h 301"/>
                <a:gd name="T8" fmla="*/ 144 w 177"/>
                <a:gd name="T9" fmla="*/ 48 h 301"/>
                <a:gd name="T10" fmla="*/ 122 w 177"/>
                <a:gd name="T11" fmla="*/ 41 h 301"/>
                <a:gd name="T12" fmla="*/ 99 w 177"/>
                <a:gd name="T13" fmla="*/ 38 h 301"/>
                <a:gd name="T14" fmla="*/ 78 w 177"/>
                <a:gd name="T15" fmla="*/ 41 h 301"/>
                <a:gd name="T16" fmla="*/ 61 w 177"/>
                <a:gd name="T17" fmla="*/ 51 h 301"/>
                <a:gd name="T18" fmla="*/ 50 w 177"/>
                <a:gd name="T19" fmla="*/ 63 h 301"/>
                <a:gd name="T20" fmla="*/ 48 w 177"/>
                <a:gd name="T21" fmla="*/ 80 h 301"/>
                <a:gd name="T22" fmla="*/ 50 w 177"/>
                <a:gd name="T23" fmla="*/ 96 h 301"/>
                <a:gd name="T24" fmla="*/ 59 w 177"/>
                <a:gd name="T25" fmla="*/ 108 h 301"/>
                <a:gd name="T26" fmla="*/ 68 w 177"/>
                <a:gd name="T27" fmla="*/ 115 h 301"/>
                <a:gd name="T28" fmla="*/ 83 w 177"/>
                <a:gd name="T29" fmla="*/ 124 h 301"/>
                <a:gd name="T30" fmla="*/ 103 w 177"/>
                <a:gd name="T31" fmla="*/ 133 h 301"/>
                <a:gd name="T32" fmla="*/ 134 w 177"/>
                <a:gd name="T33" fmla="*/ 148 h 301"/>
                <a:gd name="T34" fmla="*/ 155 w 177"/>
                <a:gd name="T35" fmla="*/ 165 h 301"/>
                <a:gd name="T36" fmla="*/ 167 w 177"/>
                <a:gd name="T37" fmla="*/ 180 h 301"/>
                <a:gd name="T38" fmla="*/ 174 w 177"/>
                <a:gd name="T39" fmla="*/ 198 h 301"/>
                <a:gd name="T40" fmla="*/ 177 w 177"/>
                <a:gd name="T41" fmla="*/ 217 h 301"/>
                <a:gd name="T42" fmla="*/ 174 w 177"/>
                <a:gd name="T43" fmla="*/ 241 h 301"/>
                <a:gd name="T44" fmla="*/ 165 w 177"/>
                <a:gd name="T45" fmla="*/ 260 h 301"/>
                <a:gd name="T46" fmla="*/ 151 w 177"/>
                <a:gd name="T47" fmla="*/ 277 h 301"/>
                <a:gd name="T48" fmla="*/ 129 w 177"/>
                <a:gd name="T49" fmla="*/ 290 h 301"/>
                <a:gd name="T50" fmla="*/ 103 w 177"/>
                <a:gd name="T51" fmla="*/ 299 h 301"/>
                <a:gd name="T52" fmla="*/ 71 w 177"/>
                <a:gd name="T53" fmla="*/ 301 h 301"/>
                <a:gd name="T54" fmla="*/ 45 w 177"/>
                <a:gd name="T55" fmla="*/ 300 h 301"/>
                <a:gd name="T56" fmla="*/ 22 w 177"/>
                <a:gd name="T57" fmla="*/ 294 h 301"/>
                <a:gd name="T58" fmla="*/ 0 w 177"/>
                <a:gd name="T59" fmla="*/ 285 h 301"/>
                <a:gd name="T60" fmla="*/ 0 w 177"/>
                <a:gd name="T61" fmla="*/ 235 h 301"/>
                <a:gd name="T62" fmla="*/ 23 w 177"/>
                <a:gd name="T63" fmla="*/ 250 h 301"/>
                <a:gd name="T64" fmla="*/ 48 w 177"/>
                <a:gd name="T65" fmla="*/ 260 h 301"/>
                <a:gd name="T66" fmla="*/ 75 w 177"/>
                <a:gd name="T67" fmla="*/ 263 h 301"/>
                <a:gd name="T68" fmla="*/ 94 w 177"/>
                <a:gd name="T69" fmla="*/ 261 h 301"/>
                <a:gd name="T70" fmla="*/ 110 w 177"/>
                <a:gd name="T71" fmla="*/ 256 h 301"/>
                <a:gd name="T72" fmla="*/ 121 w 177"/>
                <a:gd name="T73" fmla="*/ 248 h 301"/>
                <a:gd name="T74" fmla="*/ 127 w 177"/>
                <a:gd name="T75" fmla="*/ 237 h 301"/>
                <a:gd name="T76" fmla="*/ 129 w 177"/>
                <a:gd name="T77" fmla="*/ 223 h 301"/>
                <a:gd name="T78" fmla="*/ 126 w 177"/>
                <a:gd name="T79" fmla="*/ 206 h 301"/>
                <a:gd name="T80" fmla="*/ 118 w 177"/>
                <a:gd name="T81" fmla="*/ 194 h 301"/>
                <a:gd name="T82" fmla="*/ 107 w 177"/>
                <a:gd name="T83" fmla="*/ 187 h 301"/>
                <a:gd name="T84" fmla="*/ 90 w 177"/>
                <a:gd name="T85" fmla="*/ 177 h 301"/>
                <a:gd name="T86" fmla="*/ 70 w 177"/>
                <a:gd name="T87" fmla="*/ 168 h 301"/>
                <a:gd name="T88" fmla="*/ 48 w 177"/>
                <a:gd name="T89" fmla="*/ 157 h 301"/>
                <a:gd name="T90" fmla="*/ 31 w 177"/>
                <a:gd name="T91" fmla="*/ 146 h 301"/>
                <a:gd name="T92" fmla="*/ 19 w 177"/>
                <a:gd name="T93" fmla="*/ 135 h 301"/>
                <a:gd name="T94" fmla="*/ 8 w 177"/>
                <a:gd name="T95" fmla="*/ 121 h 301"/>
                <a:gd name="T96" fmla="*/ 2 w 177"/>
                <a:gd name="T97" fmla="*/ 103 h 301"/>
                <a:gd name="T98" fmla="*/ 1 w 177"/>
                <a:gd name="T99" fmla="*/ 82 h 301"/>
                <a:gd name="T100" fmla="*/ 4 w 177"/>
                <a:gd name="T101" fmla="*/ 60 h 301"/>
                <a:gd name="T102" fmla="*/ 13 w 177"/>
                <a:gd name="T103" fmla="*/ 41 h 301"/>
                <a:gd name="T104" fmla="*/ 28 w 177"/>
                <a:gd name="T105" fmla="*/ 23 h 301"/>
                <a:gd name="T106" fmla="*/ 49 w 177"/>
                <a:gd name="T107" fmla="*/ 9 h 301"/>
                <a:gd name="T108" fmla="*/ 74 w 177"/>
                <a:gd name="T109" fmla="*/ 2 h 301"/>
                <a:gd name="T110" fmla="*/ 101 w 177"/>
                <a:gd name="T11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301">
                  <a:moveTo>
                    <a:pt x="101" y="0"/>
                  </a:moveTo>
                  <a:lnTo>
                    <a:pt x="134" y="2"/>
                  </a:lnTo>
                  <a:lnTo>
                    <a:pt x="163" y="13"/>
                  </a:lnTo>
                  <a:lnTo>
                    <a:pt x="163" y="59"/>
                  </a:lnTo>
                  <a:lnTo>
                    <a:pt x="144" y="48"/>
                  </a:lnTo>
                  <a:lnTo>
                    <a:pt x="122" y="41"/>
                  </a:lnTo>
                  <a:lnTo>
                    <a:pt x="99" y="38"/>
                  </a:lnTo>
                  <a:lnTo>
                    <a:pt x="78" y="41"/>
                  </a:lnTo>
                  <a:lnTo>
                    <a:pt x="61" y="51"/>
                  </a:lnTo>
                  <a:lnTo>
                    <a:pt x="50" y="63"/>
                  </a:lnTo>
                  <a:lnTo>
                    <a:pt x="48" y="80"/>
                  </a:lnTo>
                  <a:lnTo>
                    <a:pt x="50" y="96"/>
                  </a:lnTo>
                  <a:lnTo>
                    <a:pt x="59" y="108"/>
                  </a:lnTo>
                  <a:lnTo>
                    <a:pt x="68" y="115"/>
                  </a:lnTo>
                  <a:lnTo>
                    <a:pt x="83" y="124"/>
                  </a:lnTo>
                  <a:lnTo>
                    <a:pt x="103" y="133"/>
                  </a:lnTo>
                  <a:lnTo>
                    <a:pt x="134" y="148"/>
                  </a:lnTo>
                  <a:lnTo>
                    <a:pt x="155" y="165"/>
                  </a:lnTo>
                  <a:lnTo>
                    <a:pt x="167" y="180"/>
                  </a:lnTo>
                  <a:lnTo>
                    <a:pt x="174" y="198"/>
                  </a:lnTo>
                  <a:lnTo>
                    <a:pt x="177" y="217"/>
                  </a:lnTo>
                  <a:lnTo>
                    <a:pt x="174" y="241"/>
                  </a:lnTo>
                  <a:lnTo>
                    <a:pt x="165" y="260"/>
                  </a:lnTo>
                  <a:lnTo>
                    <a:pt x="151" y="277"/>
                  </a:lnTo>
                  <a:lnTo>
                    <a:pt x="129" y="290"/>
                  </a:lnTo>
                  <a:lnTo>
                    <a:pt x="103" y="299"/>
                  </a:lnTo>
                  <a:lnTo>
                    <a:pt x="71" y="301"/>
                  </a:lnTo>
                  <a:lnTo>
                    <a:pt x="45" y="300"/>
                  </a:lnTo>
                  <a:lnTo>
                    <a:pt x="22" y="294"/>
                  </a:lnTo>
                  <a:lnTo>
                    <a:pt x="0" y="285"/>
                  </a:lnTo>
                  <a:lnTo>
                    <a:pt x="0" y="235"/>
                  </a:lnTo>
                  <a:lnTo>
                    <a:pt x="23" y="250"/>
                  </a:lnTo>
                  <a:lnTo>
                    <a:pt x="48" y="260"/>
                  </a:lnTo>
                  <a:lnTo>
                    <a:pt x="75" y="263"/>
                  </a:lnTo>
                  <a:lnTo>
                    <a:pt x="94" y="261"/>
                  </a:lnTo>
                  <a:lnTo>
                    <a:pt x="110" y="256"/>
                  </a:lnTo>
                  <a:lnTo>
                    <a:pt x="121" y="248"/>
                  </a:lnTo>
                  <a:lnTo>
                    <a:pt x="127" y="237"/>
                  </a:lnTo>
                  <a:lnTo>
                    <a:pt x="129" y="223"/>
                  </a:lnTo>
                  <a:lnTo>
                    <a:pt x="126" y="206"/>
                  </a:lnTo>
                  <a:lnTo>
                    <a:pt x="118" y="194"/>
                  </a:lnTo>
                  <a:lnTo>
                    <a:pt x="107" y="187"/>
                  </a:lnTo>
                  <a:lnTo>
                    <a:pt x="90" y="177"/>
                  </a:lnTo>
                  <a:lnTo>
                    <a:pt x="70" y="168"/>
                  </a:lnTo>
                  <a:lnTo>
                    <a:pt x="48" y="157"/>
                  </a:lnTo>
                  <a:lnTo>
                    <a:pt x="31" y="146"/>
                  </a:lnTo>
                  <a:lnTo>
                    <a:pt x="19" y="135"/>
                  </a:lnTo>
                  <a:lnTo>
                    <a:pt x="8" y="121"/>
                  </a:lnTo>
                  <a:lnTo>
                    <a:pt x="2" y="103"/>
                  </a:lnTo>
                  <a:lnTo>
                    <a:pt x="1" y="82"/>
                  </a:lnTo>
                  <a:lnTo>
                    <a:pt x="4" y="60"/>
                  </a:lnTo>
                  <a:lnTo>
                    <a:pt x="13" y="41"/>
                  </a:lnTo>
                  <a:lnTo>
                    <a:pt x="28" y="23"/>
                  </a:lnTo>
                  <a:lnTo>
                    <a:pt x="49" y="9"/>
                  </a:lnTo>
                  <a:lnTo>
                    <a:pt x="74" y="2"/>
                  </a:lnTo>
                  <a:lnTo>
                    <a:pt x="1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43" name="Freeform 16"/>
            <p:cNvSpPr>
              <a:spLocks noEditPoints="1"/>
            </p:cNvSpPr>
            <p:nvPr userDrawn="1"/>
          </p:nvSpPr>
          <p:spPr bwMode="auto">
            <a:xfrm>
              <a:off x="2080173" y="586484"/>
              <a:ext cx="32516" cy="31965"/>
            </a:xfrm>
            <a:custGeom>
              <a:avLst/>
              <a:gdLst>
                <a:gd name="T0" fmla="*/ 23 w 59"/>
                <a:gd name="T1" fmla="*/ 27 h 58"/>
                <a:gd name="T2" fmla="*/ 31 w 59"/>
                <a:gd name="T3" fmla="*/ 27 h 58"/>
                <a:gd name="T4" fmla="*/ 35 w 59"/>
                <a:gd name="T5" fmla="*/ 23 h 58"/>
                <a:gd name="T6" fmla="*/ 35 w 59"/>
                <a:gd name="T7" fmla="*/ 18 h 58"/>
                <a:gd name="T8" fmla="*/ 31 w 59"/>
                <a:gd name="T9" fmla="*/ 15 h 58"/>
                <a:gd name="T10" fmla="*/ 23 w 59"/>
                <a:gd name="T11" fmla="*/ 15 h 58"/>
                <a:gd name="T12" fmla="*/ 28 w 59"/>
                <a:gd name="T13" fmla="*/ 11 h 58"/>
                <a:gd name="T14" fmla="*/ 35 w 59"/>
                <a:gd name="T15" fmla="*/ 12 h 58"/>
                <a:gd name="T16" fmla="*/ 41 w 59"/>
                <a:gd name="T17" fmla="*/ 16 h 58"/>
                <a:gd name="T18" fmla="*/ 41 w 59"/>
                <a:gd name="T19" fmla="*/ 25 h 58"/>
                <a:gd name="T20" fmla="*/ 35 w 59"/>
                <a:gd name="T21" fmla="*/ 29 h 58"/>
                <a:gd name="T22" fmla="*/ 33 w 59"/>
                <a:gd name="T23" fmla="*/ 30 h 58"/>
                <a:gd name="T24" fmla="*/ 37 w 59"/>
                <a:gd name="T25" fmla="*/ 34 h 58"/>
                <a:gd name="T26" fmla="*/ 44 w 59"/>
                <a:gd name="T27" fmla="*/ 48 h 58"/>
                <a:gd name="T28" fmla="*/ 33 w 59"/>
                <a:gd name="T29" fmla="*/ 38 h 58"/>
                <a:gd name="T30" fmla="*/ 28 w 59"/>
                <a:gd name="T31" fmla="*/ 33 h 58"/>
                <a:gd name="T32" fmla="*/ 23 w 59"/>
                <a:gd name="T33" fmla="*/ 32 h 58"/>
                <a:gd name="T34" fmla="*/ 17 w 59"/>
                <a:gd name="T35" fmla="*/ 48 h 58"/>
                <a:gd name="T36" fmla="*/ 28 w 59"/>
                <a:gd name="T37" fmla="*/ 4 h 58"/>
                <a:gd name="T38" fmla="*/ 16 w 59"/>
                <a:gd name="T39" fmla="*/ 7 h 58"/>
                <a:gd name="T40" fmla="*/ 6 w 59"/>
                <a:gd name="T41" fmla="*/ 16 h 58"/>
                <a:gd name="T42" fmla="*/ 2 w 59"/>
                <a:gd name="T43" fmla="*/ 29 h 58"/>
                <a:gd name="T44" fmla="*/ 6 w 59"/>
                <a:gd name="T45" fmla="*/ 43 h 58"/>
                <a:gd name="T46" fmla="*/ 16 w 59"/>
                <a:gd name="T47" fmla="*/ 52 h 58"/>
                <a:gd name="T48" fmla="*/ 28 w 59"/>
                <a:gd name="T49" fmla="*/ 55 h 58"/>
                <a:gd name="T50" fmla="*/ 42 w 59"/>
                <a:gd name="T51" fmla="*/ 52 h 58"/>
                <a:gd name="T52" fmla="*/ 52 w 59"/>
                <a:gd name="T53" fmla="*/ 43 h 58"/>
                <a:gd name="T54" fmla="*/ 55 w 59"/>
                <a:gd name="T55" fmla="*/ 29 h 58"/>
                <a:gd name="T56" fmla="*/ 52 w 59"/>
                <a:gd name="T57" fmla="*/ 16 h 58"/>
                <a:gd name="T58" fmla="*/ 42 w 59"/>
                <a:gd name="T59" fmla="*/ 7 h 58"/>
                <a:gd name="T60" fmla="*/ 28 w 59"/>
                <a:gd name="T61" fmla="*/ 4 h 58"/>
                <a:gd name="T62" fmla="*/ 37 w 59"/>
                <a:gd name="T63" fmla="*/ 1 h 58"/>
                <a:gd name="T64" fmla="*/ 49 w 59"/>
                <a:gd name="T65" fmla="*/ 8 h 58"/>
                <a:gd name="T66" fmla="*/ 56 w 59"/>
                <a:gd name="T67" fmla="*/ 18 h 58"/>
                <a:gd name="T68" fmla="*/ 59 w 59"/>
                <a:gd name="T69" fmla="*/ 29 h 58"/>
                <a:gd name="T70" fmla="*/ 56 w 59"/>
                <a:gd name="T71" fmla="*/ 41 h 58"/>
                <a:gd name="T72" fmla="*/ 49 w 59"/>
                <a:gd name="T73" fmla="*/ 49 h 58"/>
                <a:gd name="T74" fmla="*/ 37 w 59"/>
                <a:gd name="T75" fmla="*/ 58 h 58"/>
                <a:gd name="T76" fmla="*/ 23 w 59"/>
                <a:gd name="T77" fmla="*/ 58 h 58"/>
                <a:gd name="T78" fmla="*/ 12 w 59"/>
                <a:gd name="T79" fmla="*/ 54 h 58"/>
                <a:gd name="T80" fmla="*/ 4 w 59"/>
                <a:gd name="T81" fmla="*/ 45 h 58"/>
                <a:gd name="T82" fmla="*/ 0 w 59"/>
                <a:gd name="T83" fmla="*/ 36 h 58"/>
                <a:gd name="T84" fmla="*/ 1 w 59"/>
                <a:gd name="T85" fmla="*/ 22 h 58"/>
                <a:gd name="T86" fmla="*/ 8 w 59"/>
                <a:gd name="T87" fmla="*/ 8 h 58"/>
                <a:gd name="T88" fmla="*/ 17 w 59"/>
                <a:gd name="T89" fmla="*/ 3 h 58"/>
                <a:gd name="T90" fmla="*/ 28 w 59"/>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8">
                  <a:moveTo>
                    <a:pt x="23" y="15"/>
                  </a:moveTo>
                  <a:lnTo>
                    <a:pt x="23" y="27"/>
                  </a:lnTo>
                  <a:lnTo>
                    <a:pt x="28" y="27"/>
                  </a:lnTo>
                  <a:lnTo>
                    <a:pt x="31" y="27"/>
                  </a:lnTo>
                  <a:lnTo>
                    <a:pt x="34" y="26"/>
                  </a:lnTo>
                  <a:lnTo>
                    <a:pt x="35" y="23"/>
                  </a:lnTo>
                  <a:lnTo>
                    <a:pt x="35" y="21"/>
                  </a:lnTo>
                  <a:lnTo>
                    <a:pt x="35" y="18"/>
                  </a:lnTo>
                  <a:lnTo>
                    <a:pt x="34" y="16"/>
                  </a:lnTo>
                  <a:lnTo>
                    <a:pt x="31" y="15"/>
                  </a:lnTo>
                  <a:lnTo>
                    <a:pt x="27" y="15"/>
                  </a:lnTo>
                  <a:lnTo>
                    <a:pt x="23" y="15"/>
                  </a:lnTo>
                  <a:close/>
                  <a:moveTo>
                    <a:pt x="17" y="11"/>
                  </a:moveTo>
                  <a:lnTo>
                    <a:pt x="28" y="11"/>
                  </a:lnTo>
                  <a:lnTo>
                    <a:pt x="33" y="11"/>
                  </a:lnTo>
                  <a:lnTo>
                    <a:pt x="35" y="12"/>
                  </a:lnTo>
                  <a:lnTo>
                    <a:pt x="38" y="14"/>
                  </a:lnTo>
                  <a:lnTo>
                    <a:pt x="41" y="16"/>
                  </a:lnTo>
                  <a:lnTo>
                    <a:pt x="41" y="21"/>
                  </a:lnTo>
                  <a:lnTo>
                    <a:pt x="41" y="25"/>
                  </a:lnTo>
                  <a:lnTo>
                    <a:pt x="39" y="27"/>
                  </a:lnTo>
                  <a:lnTo>
                    <a:pt x="35" y="29"/>
                  </a:lnTo>
                  <a:lnTo>
                    <a:pt x="33" y="30"/>
                  </a:lnTo>
                  <a:lnTo>
                    <a:pt x="33" y="30"/>
                  </a:lnTo>
                  <a:lnTo>
                    <a:pt x="34" y="32"/>
                  </a:lnTo>
                  <a:lnTo>
                    <a:pt x="37" y="34"/>
                  </a:lnTo>
                  <a:lnTo>
                    <a:pt x="38" y="37"/>
                  </a:lnTo>
                  <a:lnTo>
                    <a:pt x="44" y="48"/>
                  </a:lnTo>
                  <a:lnTo>
                    <a:pt x="37" y="48"/>
                  </a:lnTo>
                  <a:lnTo>
                    <a:pt x="33" y="38"/>
                  </a:lnTo>
                  <a:lnTo>
                    <a:pt x="31" y="34"/>
                  </a:lnTo>
                  <a:lnTo>
                    <a:pt x="28" y="33"/>
                  </a:lnTo>
                  <a:lnTo>
                    <a:pt x="26" y="32"/>
                  </a:lnTo>
                  <a:lnTo>
                    <a:pt x="23" y="32"/>
                  </a:lnTo>
                  <a:lnTo>
                    <a:pt x="23" y="48"/>
                  </a:lnTo>
                  <a:lnTo>
                    <a:pt x="17" y="48"/>
                  </a:lnTo>
                  <a:lnTo>
                    <a:pt x="17" y="11"/>
                  </a:lnTo>
                  <a:close/>
                  <a:moveTo>
                    <a:pt x="28" y="4"/>
                  </a:moveTo>
                  <a:lnTo>
                    <a:pt x="22" y="4"/>
                  </a:lnTo>
                  <a:lnTo>
                    <a:pt x="16" y="7"/>
                  </a:lnTo>
                  <a:lnTo>
                    <a:pt x="11" y="11"/>
                  </a:lnTo>
                  <a:lnTo>
                    <a:pt x="6" y="16"/>
                  </a:lnTo>
                  <a:lnTo>
                    <a:pt x="4" y="22"/>
                  </a:lnTo>
                  <a:lnTo>
                    <a:pt x="2" y="29"/>
                  </a:lnTo>
                  <a:lnTo>
                    <a:pt x="4" y="37"/>
                  </a:lnTo>
                  <a:lnTo>
                    <a:pt x="6" y="43"/>
                  </a:lnTo>
                  <a:lnTo>
                    <a:pt x="11" y="48"/>
                  </a:lnTo>
                  <a:lnTo>
                    <a:pt x="16" y="52"/>
                  </a:lnTo>
                  <a:lnTo>
                    <a:pt x="22" y="55"/>
                  </a:lnTo>
                  <a:lnTo>
                    <a:pt x="28" y="55"/>
                  </a:lnTo>
                  <a:lnTo>
                    <a:pt x="35" y="55"/>
                  </a:lnTo>
                  <a:lnTo>
                    <a:pt x="42" y="52"/>
                  </a:lnTo>
                  <a:lnTo>
                    <a:pt x="48" y="48"/>
                  </a:lnTo>
                  <a:lnTo>
                    <a:pt x="52" y="43"/>
                  </a:lnTo>
                  <a:lnTo>
                    <a:pt x="53" y="37"/>
                  </a:lnTo>
                  <a:lnTo>
                    <a:pt x="55" y="29"/>
                  </a:lnTo>
                  <a:lnTo>
                    <a:pt x="53" y="22"/>
                  </a:lnTo>
                  <a:lnTo>
                    <a:pt x="52" y="16"/>
                  </a:lnTo>
                  <a:lnTo>
                    <a:pt x="48" y="11"/>
                  </a:lnTo>
                  <a:lnTo>
                    <a:pt x="42" y="7"/>
                  </a:lnTo>
                  <a:lnTo>
                    <a:pt x="35" y="4"/>
                  </a:lnTo>
                  <a:lnTo>
                    <a:pt x="28" y="4"/>
                  </a:lnTo>
                  <a:close/>
                  <a:moveTo>
                    <a:pt x="28" y="0"/>
                  </a:moveTo>
                  <a:lnTo>
                    <a:pt x="37" y="1"/>
                  </a:lnTo>
                  <a:lnTo>
                    <a:pt x="44" y="4"/>
                  </a:lnTo>
                  <a:lnTo>
                    <a:pt x="49" y="8"/>
                  </a:lnTo>
                  <a:lnTo>
                    <a:pt x="53" y="12"/>
                  </a:lnTo>
                  <a:lnTo>
                    <a:pt x="56" y="18"/>
                  </a:lnTo>
                  <a:lnTo>
                    <a:pt x="57" y="23"/>
                  </a:lnTo>
                  <a:lnTo>
                    <a:pt x="59" y="29"/>
                  </a:lnTo>
                  <a:lnTo>
                    <a:pt x="57" y="36"/>
                  </a:lnTo>
                  <a:lnTo>
                    <a:pt x="56" y="41"/>
                  </a:lnTo>
                  <a:lnTo>
                    <a:pt x="53" y="45"/>
                  </a:lnTo>
                  <a:lnTo>
                    <a:pt x="49" y="49"/>
                  </a:lnTo>
                  <a:lnTo>
                    <a:pt x="44" y="55"/>
                  </a:lnTo>
                  <a:lnTo>
                    <a:pt x="37" y="58"/>
                  </a:lnTo>
                  <a:lnTo>
                    <a:pt x="28" y="58"/>
                  </a:lnTo>
                  <a:lnTo>
                    <a:pt x="23" y="58"/>
                  </a:lnTo>
                  <a:lnTo>
                    <a:pt x="17" y="56"/>
                  </a:lnTo>
                  <a:lnTo>
                    <a:pt x="12" y="54"/>
                  </a:lnTo>
                  <a:lnTo>
                    <a:pt x="8" y="51"/>
                  </a:lnTo>
                  <a:lnTo>
                    <a:pt x="4" y="45"/>
                  </a:lnTo>
                  <a:lnTo>
                    <a:pt x="1" y="41"/>
                  </a:lnTo>
                  <a:lnTo>
                    <a:pt x="0" y="36"/>
                  </a:lnTo>
                  <a:lnTo>
                    <a:pt x="0" y="30"/>
                  </a:lnTo>
                  <a:lnTo>
                    <a:pt x="1" y="22"/>
                  </a:lnTo>
                  <a:lnTo>
                    <a:pt x="4" y="15"/>
                  </a:lnTo>
                  <a:lnTo>
                    <a:pt x="8" y="8"/>
                  </a:lnTo>
                  <a:lnTo>
                    <a:pt x="12" y="5"/>
                  </a:lnTo>
                  <a:lnTo>
                    <a:pt x="17" y="3"/>
                  </a:lnTo>
                  <a:lnTo>
                    <a:pt x="23"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44" name="Freeform 17"/>
            <p:cNvSpPr>
              <a:spLocks noEditPoints="1"/>
            </p:cNvSpPr>
            <p:nvPr userDrawn="1"/>
          </p:nvSpPr>
          <p:spPr bwMode="auto">
            <a:xfrm>
              <a:off x="2171660" y="528065"/>
              <a:ext cx="135577" cy="222104"/>
            </a:xfrm>
            <a:custGeom>
              <a:avLst/>
              <a:gdLst>
                <a:gd name="T0" fmla="*/ 47 w 246"/>
                <a:gd name="T1" fmla="*/ 43 h 403"/>
                <a:gd name="T2" fmla="*/ 47 w 246"/>
                <a:gd name="T3" fmla="*/ 208 h 403"/>
                <a:gd name="T4" fmla="*/ 96 w 246"/>
                <a:gd name="T5" fmla="*/ 208 h 403"/>
                <a:gd name="T6" fmla="*/ 126 w 246"/>
                <a:gd name="T7" fmla="*/ 206 h 403"/>
                <a:gd name="T8" fmla="*/ 151 w 246"/>
                <a:gd name="T9" fmla="*/ 198 h 403"/>
                <a:gd name="T10" fmla="*/ 172 w 246"/>
                <a:gd name="T11" fmla="*/ 186 h 403"/>
                <a:gd name="T12" fmla="*/ 185 w 246"/>
                <a:gd name="T13" fmla="*/ 169 h 403"/>
                <a:gd name="T14" fmla="*/ 194 w 246"/>
                <a:gd name="T15" fmla="*/ 149 h 403"/>
                <a:gd name="T16" fmla="*/ 196 w 246"/>
                <a:gd name="T17" fmla="*/ 122 h 403"/>
                <a:gd name="T18" fmla="*/ 194 w 246"/>
                <a:gd name="T19" fmla="*/ 99 h 403"/>
                <a:gd name="T20" fmla="*/ 187 w 246"/>
                <a:gd name="T21" fmla="*/ 78 h 403"/>
                <a:gd name="T22" fmla="*/ 173 w 246"/>
                <a:gd name="T23" fmla="*/ 63 h 403"/>
                <a:gd name="T24" fmla="*/ 155 w 246"/>
                <a:gd name="T25" fmla="*/ 52 h 403"/>
                <a:gd name="T26" fmla="*/ 132 w 246"/>
                <a:gd name="T27" fmla="*/ 45 h 403"/>
                <a:gd name="T28" fmla="*/ 102 w 246"/>
                <a:gd name="T29" fmla="*/ 43 h 403"/>
                <a:gd name="T30" fmla="*/ 47 w 246"/>
                <a:gd name="T31" fmla="*/ 43 h 403"/>
                <a:gd name="T32" fmla="*/ 0 w 246"/>
                <a:gd name="T33" fmla="*/ 0 h 403"/>
                <a:gd name="T34" fmla="*/ 110 w 246"/>
                <a:gd name="T35" fmla="*/ 0 h 403"/>
                <a:gd name="T36" fmla="*/ 141 w 246"/>
                <a:gd name="T37" fmla="*/ 1 h 403"/>
                <a:gd name="T38" fmla="*/ 169 w 246"/>
                <a:gd name="T39" fmla="*/ 8 h 403"/>
                <a:gd name="T40" fmla="*/ 192 w 246"/>
                <a:gd name="T41" fmla="*/ 18 h 403"/>
                <a:gd name="T42" fmla="*/ 212 w 246"/>
                <a:gd name="T43" fmla="*/ 32 h 403"/>
                <a:gd name="T44" fmla="*/ 227 w 246"/>
                <a:gd name="T45" fmla="*/ 49 h 403"/>
                <a:gd name="T46" fmla="*/ 238 w 246"/>
                <a:gd name="T47" fmla="*/ 70 h 403"/>
                <a:gd name="T48" fmla="*/ 245 w 246"/>
                <a:gd name="T49" fmla="*/ 93 h 403"/>
                <a:gd name="T50" fmla="*/ 246 w 246"/>
                <a:gd name="T51" fmla="*/ 121 h 403"/>
                <a:gd name="T52" fmla="*/ 245 w 246"/>
                <a:gd name="T53" fmla="*/ 147 h 403"/>
                <a:gd name="T54" fmla="*/ 238 w 246"/>
                <a:gd name="T55" fmla="*/ 171 h 403"/>
                <a:gd name="T56" fmla="*/ 225 w 246"/>
                <a:gd name="T57" fmla="*/ 193 h 403"/>
                <a:gd name="T58" fmla="*/ 210 w 246"/>
                <a:gd name="T59" fmla="*/ 212 h 403"/>
                <a:gd name="T60" fmla="*/ 188 w 246"/>
                <a:gd name="T61" fmla="*/ 228 h 403"/>
                <a:gd name="T62" fmla="*/ 162 w 246"/>
                <a:gd name="T63" fmla="*/ 241 h 403"/>
                <a:gd name="T64" fmla="*/ 133 w 246"/>
                <a:gd name="T65" fmla="*/ 248 h 403"/>
                <a:gd name="T66" fmla="*/ 100 w 246"/>
                <a:gd name="T67" fmla="*/ 251 h 403"/>
                <a:gd name="T68" fmla="*/ 47 w 246"/>
                <a:gd name="T69" fmla="*/ 251 h 403"/>
                <a:gd name="T70" fmla="*/ 47 w 246"/>
                <a:gd name="T71" fmla="*/ 403 h 403"/>
                <a:gd name="T72" fmla="*/ 0 w 246"/>
                <a:gd name="T73" fmla="*/ 403 h 403"/>
                <a:gd name="T74" fmla="*/ 0 w 246"/>
                <a:gd name="T75"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 h="403">
                  <a:moveTo>
                    <a:pt x="47" y="43"/>
                  </a:moveTo>
                  <a:lnTo>
                    <a:pt x="47" y="208"/>
                  </a:lnTo>
                  <a:lnTo>
                    <a:pt x="96" y="208"/>
                  </a:lnTo>
                  <a:lnTo>
                    <a:pt x="126" y="206"/>
                  </a:lnTo>
                  <a:lnTo>
                    <a:pt x="151" y="198"/>
                  </a:lnTo>
                  <a:lnTo>
                    <a:pt x="172" y="186"/>
                  </a:lnTo>
                  <a:lnTo>
                    <a:pt x="185" y="169"/>
                  </a:lnTo>
                  <a:lnTo>
                    <a:pt x="194" y="149"/>
                  </a:lnTo>
                  <a:lnTo>
                    <a:pt x="196" y="122"/>
                  </a:lnTo>
                  <a:lnTo>
                    <a:pt x="194" y="99"/>
                  </a:lnTo>
                  <a:lnTo>
                    <a:pt x="187" y="78"/>
                  </a:lnTo>
                  <a:lnTo>
                    <a:pt x="173" y="63"/>
                  </a:lnTo>
                  <a:lnTo>
                    <a:pt x="155" y="52"/>
                  </a:lnTo>
                  <a:lnTo>
                    <a:pt x="132" y="45"/>
                  </a:lnTo>
                  <a:lnTo>
                    <a:pt x="102" y="43"/>
                  </a:lnTo>
                  <a:lnTo>
                    <a:pt x="47" y="43"/>
                  </a:lnTo>
                  <a:close/>
                  <a:moveTo>
                    <a:pt x="0" y="0"/>
                  </a:moveTo>
                  <a:lnTo>
                    <a:pt x="110" y="0"/>
                  </a:lnTo>
                  <a:lnTo>
                    <a:pt x="141" y="1"/>
                  </a:lnTo>
                  <a:lnTo>
                    <a:pt x="169" y="8"/>
                  </a:lnTo>
                  <a:lnTo>
                    <a:pt x="192" y="18"/>
                  </a:lnTo>
                  <a:lnTo>
                    <a:pt x="212" y="32"/>
                  </a:lnTo>
                  <a:lnTo>
                    <a:pt x="227" y="49"/>
                  </a:lnTo>
                  <a:lnTo>
                    <a:pt x="238" y="70"/>
                  </a:lnTo>
                  <a:lnTo>
                    <a:pt x="245" y="93"/>
                  </a:lnTo>
                  <a:lnTo>
                    <a:pt x="246" y="121"/>
                  </a:lnTo>
                  <a:lnTo>
                    <a:pt x="245" y="147"/>
                  </a:lnTo>
                  <a:lnTo>
                    <a:pt x="238" y="171"/>
                  </a:lnTo>
                  <a:lnTo>
                    <a:pt x="225" y="193"/>
                  </a:lnTo>
                  <a:lnTo>
                    <a:pt x="210" y="212"/>
                  </a:lnTo>
                  <a:lnTo>
                    <a:pt x="188" y="228"/>
                  </a:lnTo>
                  <a:lnTo>
                    <a:pt x="162" y="241"/>
                  </a:lnTo>
                  <a:lnTo>
                    <a:pt x="133" y="248"/>
                  </a:lnTo>
                  <a:lnTo>
                    <a:pt x="100" y="251"/>
                  </a:lnTo>
                  <a:lnTo>
                    <a:pt x="47" y="251"/>
                  </a:lnTo>
                  <a:lnTo>
                    <a:pt x="47" y="403"/>
                  </a:lnTo>
                  <a:lnTo>
                    <a:pt x="0" y="4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45" name="Freeform 18"/>
            <p:cNvSpPr>
              <a:spLocks/>
            </p:cNvSpPr>
            <p:nvPr userDrawn="1"/>
          </p:nvSpPr>
          <p:spPr bwMode="auto">
            <a:xfrm>
              <a:off x="2333140" y="514838"/>
              <a:ext cx="131719" cy="235331"/>
            </a:xfrm>
            <a:custGeom>
              <a:avLst/>
              <a:gdLst>
                <a:gd name="T0" fmla="*/ 0 w 239"/>
                <a:gd name="T1" fmla="*/ 0 h 427"/>
                <a:gd name="T2" fmla="*/ 46 w 239"/>
                <a:gd name="T3" fmla="*/ 0 h 427"/>
                <a:gd name="T4" fmla="*/ 46 w 239"/>
                <a:gd name="T5" fmla="*/ 188 h 427"/>
                <a:gd name="T6" fmla="*/ 48 w 239"/>
                <a:gd name="T7" fmla="*/ 188 h 427"/>
                <a:gd name="T8" fmla="*/ 66 w 239"/>
                <a:gd name="T9" fmla="*/ 163 h 427"/>
                <a:gd name="T10" fmla="*/ 88 w 239"/>
                <a:gd name="T11" fmla="*/ 146 h 427"/>
                <a:gd name="T12" fmla="*/ 112 w 239"/>
                <a:gd name="T13" fmla="*/ 135 h 427"/>
                <a:gd name="T14" fmla="*/ 141 w 239"/>
                <a:gd name="T15" fmla="*/ 133 h 427"/>
                <a:gd name="T16" fmla="*/ 167 w 239"/>
                <a:gd name="T17" fmla="*/ 134 h 427"/>
                <a:gd name="T18" fmla="*/ 189 w 239"/>
                <a:gd name="T19" fmla="*/ 142 h 427"/>
                <a:gd name="T20" fmla="*/ 207 w 239"/>
                <a:gd name="T21" fmla="*/ 153 h 427"/>
                <a:gd name="T22" fmla="*/ 221 w 239"/>
                <a:gd name="T23" fmla="*/ 171 h 427"/>
                <a:gd name="T24" fmla="*/ 231 w 239"/>
                <a:gd name="T25" fmla="*/ 192 h 427"/>
                <a:gd name="T26" fmla="*/ 237 w 239"/>
                <a:gd name="T27" fmla="*/ 219 h 427"/>
                <a:gd name="T28" fmla="*/ 239 w 239"/>
                <a:gd name="T29" fmla="*/ 250 h 427"/>
                <a:gd name="T30" fmla="*/ 239 w 239"/>
                <a:gd name="T31" fmla="*/ 427 h 427"/>
                <a:gd name="T32" fmla="*/ 193 w 239"/>
                <a:gd name="T33" fmla="*/ 427 h 427"/>
                <a:gd name="T34" fmla="*/ 193 w 239"/>
                <a:gd name="T35" fmla="*/ 262 h 427"/>
                <a:gd name="T36" fmla="*/ 191 w 239"/>
                <a:gd name="T37" fmla="*/ 235 h 427"/>
                <a:gd name="T38" fmla="*/ 185 w 239"/>
                <a:gd name="T39" fmla="*/ 211 h 427"/>
                <a:gd name="T40" fmla="*/ 176 w 239"/>
                <a:gd name="T41" fmla="*/ 195 h 427"/>
                <a:gd name="T42" fmla="*/ 163 w 239"/>
                <a:gd name="T43" fmla="*/ 182 h 427"/>
                <a:gd name="T44" fmla="*/ 147 w 239"/>
                <a:gd name="T45" fmla="*/ 174 h 427"/>
                <a:gd name="T46" fmla="*/ 126 w 239"/>
                <a:gd name="T47" fmla="*/ 171 h 427"/>
                <a:gd name="T48" fmla="*/ 105 w 239"/>
                <a:gd name="T49" fmla="*/ 174 h 427"/>
                <a:gd name="T50" fmla="*/ 86 w 239"/>
                <a:gd name="T51" fmla="*/ 182 h 427"/>
                <a:gd name="T52" fmla="*/ 70 w 239"/>
                <a:gd name="T53" fmla="*/ 197 h 427"/>
                <a:gd name="T54" fmla="*/ 56 w 239"/>
                <a:gd name="T55" fmla="*/ 215 h 427"/>
                <a:gd name="T56" fmla="*/ 49 w 239"/>
                <a:gd name="T57" fmla="*/ 239 h 427"/>
                <a:gd name="T58" fmla="*/ 46 w 239"/>
                <a:gd name="T59" fmla="*/ 265 h 427"/>
                <a:gd name="T60" fmla="*/ 46 w 239"/>
                <a:gd name="T61" fmla="*/ 427 h 427"/>
                <a:gd name="T62" fmla="*/ 0 w 239"/>
                <a:gd name="T63" fmla="*/ 427 h 427"/>
                <a:gd name="T64" fmla="*/ 0 w 239"/>
                <a:gd name="T6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 h="427">
                  <a:moveTo>
                    <a:pt x="0" y="0"/>
                  </a:moveTo>
                  <a:lnTo>
                    <a:pt x="46" y="0"/>
                  </a:lnTo>
                  <a:lnTo>
                    <a:pt x="46" y="188"/>
                  </a:lnTo>
                  <a:lnTo>
                    <a:pt x="48" y="188"/>
                  </a:lnTo>
                  <a:lnTo>
                    <a:pt x="66" y="163"/>
                  </a:lnTo>
                  <a:lnTo>
                    <a:pt x="88" y="146"/>
                  </a:lnTo>
                  <a:lnTo>
                    <a:pt x="112" y="135"/>
                  </a:lnTo>
                  <a:lnTo>
                    <a:pt x="141" y="133"/>
                  </a:lnTo>
                  <a:lnTo>
                    <a:pt x="167" y="134"/>
                  </a:lnTo>
                  <a:lnTo>
                    <a:pt x="189" y="142"/>
                  </a:lnTo>
                  <a:lnTo>
                    <a:pt x="207" y="153"/>
                  </a:lnTo>
                  <a:lnTo>
                    <a:pt x="221" y="171"/>
                  </a:lnTo>
                  <a:lnTo>
                    <a:pt x="231" y="192"/>
                  </a:lnTo>
                  <a:lnTo>
                    <a:pt x="237" y="219"/>
                  </a:lnTo>
                  <a:lnTo>
                    <a:pt x="239" y="250"/>
                  </a:lnTo>
                  <a:lnTo>
                    <a:pt x="239" y="427"/>
                  </a:lnTo>
                  <a:lnTo>
                    <a:pt x="193" y="427"/>
                  </a:lnTo>
                  <a:lnTo>
                    <a:pt x="193" y="262"/>
                  </a:lnTo>
                  <a:lnTo>
                    <a:pt x="191" y="235"/>
                  </a:lnTo>
                  <a:lnTo>
                    <a:pt x="185" y="211"/>
                  </a:lnTo>
                  <a:lnTo>
                    <a:pt x="176" y="195"/>
                  </a:lnTo>
                  <a:lnTo>
                    <a:pt x="163" y="182"/>
                  </a:lnTo>
                  <a:lnTo>
                    <a:pt x="147" y="174"/>
                  </a:lnTo>
                  <a:lnTo>
                    <a:pt x="126" y="171"/>
                  </a:lnTo>
                  <a:lnTo>
                    <a:pt x="105" y="174"/>
                  </a:lnTo>
                  <a:lnTo>
                    <a:pt x="86" y="182"/>
                  </a:lnTo>
                  <a:lnTo>
                    <a:pt x="70" y="197"/>
                  </a:lnTo>
                  <a:lnTo>
                    <a:pt x="56" y="215"/>
                  </a:lnTo>
                  <a:lnTo>
                    <a:pt x="49" y="239"/>
                  </a:lnTo>
                  <a:lnTo>
                    <a:pt x="46" y="265"/>
                  </a:lnTo>
                  <a:lnTo>
                    <a:pt x="46" y="427"/>
                  </a:lnTo>
                  <a:lnTo>
                    <a:pt x="0" y="4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46" name="Freeform 19"/>
            <p:cNvSpPr>
              <a:spLocks noEditPoints="1"/>
            </p:cNvSpPr>
            <p:nvPr userDrawn="1"/>
          </p:nvSpPr>
          <p:spPr bwMode="auto">
            <a:xfrm>
              <a:off x="2488007" y="588138"/>
              <a:ext cx="156520" cy="165889"/>
            </a:xfrm>
            <a:custGeom>
              <a:avLst/>
              <a:gdLst>
                <a:gd name="T0" fmla="*/ 143 w 284"/>
                <a:gd name="T1" fmla="*/ 38 h 301"/>
                <a:gd name="T2" fmla="*/ 117 w 284"/>
                <a:gd name="T3" fmla="*/ 42 h 301"/>
                <a:gd name="T4" fmla="*/ 94 w 284"/>
                <a:gd name="T5" fmla="*/ 51 h 301"/>
                <a:gd name="T6" fmla="*/ 75 w 284"/>
                <a:gd name="T7" fmla="*/ 67 h 301"/>
                <a:gd name="T8" fmla="*/ 62 w 284"/>
                <a:gd name="T9" fmla="*/ 84 h 301"/>
                <a:gd name="T10" fmla="*/ 54 w 284"/>
                <a:gd name="T11" fmla="*/ 103 h 301"/>
                <a:gd name="T12" fmla="*/ 49 w 284"/>
                <a:gd name="T13" fmla="*/ 126 h 301"/>
                <a:gd name="T14" fmla="*/ 47 w 284"/>
                <a:gd name="T15" fmla="*/ 153 h 301"/>
                <a:gd name="T16" fmla="*/ 50 w 284"/>
                <a:gd name="T17" fmla="*/ 184 h 301"/>
                <a:gd name="T18" fmla="*/ 58 w 284"/>
                <a:gd name="T19" fmla="*/ 212 h 301"/>
                <a:gd name="T20" fmla="*/ 73 w 284"/>
                <a:gd name="T21" fmla="*/ 234 h 301"/>
                <a:gd name="T22" fmla="*/ 93 w 284"/>
                <a:gd name="T23" fmla="*/ 249 h 301"/>
                <a:gd name="T24" fmla="*/ 116 w 284"/>
                <a:gd name="T25" fmla="*/ 259 h 301"/>
                <a:gd name="T26" fmla="*/ 143 w 284"/>
                <a:gd name="T27" fmla="*/ 263 h 301"/>
                <a:gd name="T28" fmla="*/ 165 w 284"/>
                <a:gd name="T29" fmla="*/ 260 h 301"/>
                <a:gd name="T30" fmla="*/ 183 w 284"/>
                <a:gd name="T31" fmla="*/ 254 h 301"/>
                <a:gd name="T32" fmla="*/ 200 w 284"/>
                <a:gd name="T33" fmla="*/ 246 h 301"/>
                <a:gd name="T34" fmla="*/ 213 w 284"/>
                <a:gd name="T35" fmla="*/ 232 h 301"/>
                <a:gd name="T36" fmla="*/ 226 w 284"/>
                <a:gd name="T37" fmla="*/ 210 h 301"/>
                <a:gd name="T38" fmla="*/ 234 w 284"/>
                <a:gd name="T39" fmla="*/ 184 h 301"/>
                <a:gd name="T40" fmla="*/ 237 w 284"/>
                <a:gd name="T41" fmla="*/ 151 h 301"/>
                <a:gd name="T42" fmla="*/ 234 w 284"/>
                <a:gd name="T43" fmla="*/ 125 h 301"/>
                <a:gd name="T44" fmla="*/ 230 w 284"/>
                <a:gd name="T45" fmla="*/ 103 h 301"/>
                <a:gd name="T46" fmla="*/ 222 w 284"/>
                <a:gd name="T47" fmla="*/ 82 h 301"/>
                <a:gd name="T48" fmla="*/ 211 w 284"/>
                <a:gd name="T49" fmla="*/ 67 h 301"/>
                <a:gd name="T50" fmla="*/ 193 w 284"/>
                <a:gd name="T51" fmla="*/ 51 h 301"/>
                <a:gd name="T52" fmla="*/ 171 w 284"/>
                <a:gd name="T53" fmla="*/ 42 h 301"/>
                <a:gd name="T54" fmla="*/ 143 w 284"/>
                <a:gd name="T55" fmla="*/ 38 h 301"/>
                <a:gd name="T56" fmla="*/ 146 w 284"/>
                <a:gd name="T57" fmla="*/ 0 h 301"/>
                <a:gd name="T58" fmla="*/ 178 w 284"/>
                <a:gd name="T59" fmla="*/ 2 h 301"/>
                <a:gd name="T60" fmla="*/ 204 w 284"/>
                <a:gd name="T61" fmla="*/ 9 h 301"/>
                <a:gd name="T62" fmla="*/ 227 w 284"/>
                <a:gd name="T63" fmla="*/ 22 h 301"/>
                <a:gd name="T64" fmla="*/ 248 w 284"/>
                <a:gd name="T65" fmla="*/ 40 h 301"/>
                <a:gd name="T66" fmla="*/ 263 w 284"/>
                <a:gd name="T67" fmla="*/ 62 h 301"/>
                <a:gd name="T68" fmla="*/ 274 w 284"/>
                <a:gd name="T69" fmla="*/ 86 h 301"/>
                <a:gd name="T70" fmla="*/ 281 w 284"/>
                <a:gd name="T71" fmla="*/ 117 h 301"/>
                <a:gd name="T72" fmla="*/ 284 w 284"/>
                <a:gd name="T73" fmla="*/ 150 h 301"/>
                <a:gd name="T74" fmla="*/ 281 w 284"/>
                <a:gd name="T75" fmla="*/ 183 h 301"/>
                <a:gd name="T76" fmla="*/ 274 w 284"/>
                <a:gd name="T77" fmla="*/ 212 h 301"/>
                <a:gd name="T78" fmla="*/ 262 w 284"/>
                <a:gd name="T79" fmla="*/ 238 h 301"/>
                <a:gd name="T80" fmla="*/ 245 w 284"/>
                <a:gd name="T81" fmla="*/ 260 h 301"/>
                <a:gd name="T82" fmla="*/ 223 w 284"/>
                <a:gd name="T83" fmla="*/ 278 h 301"/>
                <a:gd name="T84" fmla="*/ 200 w 284"/>
                <a:gd name="T85" fmla="*/ 292 h 301"/>
                <a:gd name="T86" fmla="*/ 171 w 284"/>
                <a:gd name="T87" fmla="*/ 300 h 301"/>
                <a:gd name="T88" fmla="*/ 141 w 284"/>
                <a:gd name="T89" fmla="*/ 301 h 301"/>
                <a:gd name="T90" fmla="*/ 109 w 284"/>
                <a:gd name="T91" fmla="*/ 300 h 301"/>
                <a:gd name="T92" fmla="*/ 82 w 284"/>
                <a:gd name="T93" fmla="*/ 292 h 301"/>
                <a:gd name="T94" fmla="*/ 58 w 284"/>
                <a:gd name="T95" fmla="*/ 278 h 301"/>
                <a:gd name="T96" fmla="*/ 38 w 284"/>
                <a:gd name="T97" fmla="*/ 260 h 301"/>
                <a:gd name="T98" fmla="*/ 21 w 284"/>
                <a:gd name="T99" fmla="*/ 238 h 301"/>
                <a:gd name="T100" fmla="*/ 9 w 284"/>
                <a:gd name="T101" fmla="*/ 213 h 301"/>
                <a:gd name="T102" fmla="*/ 2 w 284"/>
                <a:gd name="T103" fmla="*/ 186 h 301"/>
                <a:gd name="T104" fmla="*/ 0 w 284"/>
                <a:gd name="T105" fmla="*/ 154 h 301"/>
                <a:gd name="T106" fmla="*/ 3 w 284"/>
                <a:gd name="T107" fmla="*/ 118 h 301"/>
                <a:gd name="T108" fmla="*/ 10 w 284"/>
                <a:gd name="T109" fmla="*/ 88 h 301"/>
                <a:gd name="T110" fmla="*/ 24 w 284"/>
                <a:gd name="T111" fmla="*/ 60 h 301"/>
                <a:gd name="T112" fmla="*/ 42 w 284"/>
                <a:gd name="T113" fmla="*/ 38 h 301"/>
                <a:gd name="T114" fmla="*/ 64 w 284"/>
                <a:gd name="T115" fmla="*/ 20 h 301"/>
                <a:gd name="T116" fmla="*/ 88 w 284"/>
                <a:gd name="T117" fmla="*/ 9 h 301"/>
                <a:gd name="T118" fmla="*/ 116 w 284"/>
                <a:gd name="T119" fmla="*/ 1 h 301"/>
                <a:gd name="T120" fmla="*/ 146 w 284"/>
                <a:gd name="T12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301">
                  <a:moveTo>
                    <a:pt x="143" y="38"/>
                  </a:moveTo>
                  <a:lnTo>
                    <a:pt x="117" y="42"/>
                  </a:lnTo>
                  <a:lnTo>
                    <a:pt x="94" y="51"/>
                  </a:lnTo>
                  <a:lnTo>
                    <a:pt x="75" y="67"/>
                  </a:lnTo>
                  <a:lnTo>
                    <a:pt x="62" y="84"/>
                  </a:lnTo>
                  <a:lnTo>
                    <a:pt x="54" y="103"/>
                  </a:lnTo>
                  <a:lnTo>
                    <a:pt x="49" y="126"/>
                  </a:lnTo>
                  <a:lnTo>
                    <a:pt x="47" y="153"/>
                  </a:lnTo>
                  <a:lnTo>
                    <a:pt x="50" y="184"/>
                  </a:lnTo>
                  <a:lnTo>
                    <a:pt x="58" y="212"/>
                  </a:lnTo>
                  <a:lnTo>
                    <a:pt x="73" y="234"/>
                  </a:lnTo>
                  <a:lnTo>
                    <a:pt x="93" y="249"/>
                  </a:lnTo>
                  <a:lnTo>
                    <a:pt x="116" y="259"/>
                  </a:lnTo>
                  <a:lnTo>
                    <a:pt x="143" y="263"/>
                  </a:lnTo>
                  <a:lnTo>
                    <a:pt x="165" y="260"/>
                  </a:lnTo>
                  <a:lnTo>
                    <a:pt x="183" y="254"/>
                  </a:lnTo>
                  <a:lnTo>
                    <a:pt x="200" y="246"/>
                  </a:lnTo>
                  <a:lnTo>
                    <a:pt x="213" y="232"/>
                  </a:lnTo>
                  <a:lnTo>
                    <a:pt x="226" y="210"/>
                  </a:lnTo>
                  <a:lnTo>
                    <a:pt x="234" y="184"/>
                  </a:lnTo>
                  <a:lnTo>
                    <a:pt x="237" y="151"/>
                  </a:lnTo>
                  <a:lnTo>
                    <a:pt x="234" y="125"/>
                  </a:lnTo>
                  <a:lnTo>
                    <a:pt x="230" y="103"/>
                  </a:lnTo>
                  <a:lnTo>
                    <a:pt x="222" y="82"/>
                  </a:lnTo>
                  <a:lnTo>
                    <a:pt x="211" y="67"/>
                  </a:lnTo>
                  <a:lnTo>
                    <a:pt x="193" y="51"/>
                  </a:lnTo>
                  <a:lnTo>
                    <a:pt x="171" y="42"/>
                  </a:lnTo>
                  <a:lnTo>
                    <a:pt x="143" y="38"/>
                  </a:lnTo>
                  <a:close/>
                  <a:moveTo>
                    <a:pt x="146" y="0"/>
                  </a:moveTo>
                  <a:lnTo>
                    <a:pt x="178" y="2"/>
                  </a:lnTo>
                  <a:lnTo>
                    <a:pt x="204" y="9"/>
                  </a:lnTo>
                  <a:lnTo>
                    <a:pt x="227" y="22"/>
                  </a:lnTo>
                  <a:lnTo>
                    <a:pt x="248" y="40"/>
                  </a:lnTo>
                  <a:lnTo>
                    <a:pt x="263" y="62"/>
                  </a:lnTo>
                  <a:lnTo>
                    <a:pt x="274" y="86"/>
                  </a:lnTo>
                  <a:lnTo>
                    <a:pt x="281" y="117"/>
                  </a:lnTo>
                  <a:lnTo>
                    <a:pt x="284" y="150"/>
                  </a:lnTo>
                  <a:lnTo>
                    <a:pt x="281" y="183"/>
                  </a:lnTo>
                  <a:lnTo>
                    <a:pt x="274" y="212"/>
                  </a:lnTo>
                  <a:lnTo>
                    <a:pt x="262" y="238"/>
                  </a:lnTo>
                  <a:lnTo>
                    <a:pt x="245" y="260"/>
                  </a:lnTo>
                  <a:lnTo>
                    <a:pt x="223" y="278"/>
                  </a:lnTo>
                  <a:lnTo>
                    <a:pt x="200" y="292"/>
                  </a:lnTo>
                  <a:lnTo>
                    <a:pt x="171" y="300"/>
                  </a:lnTo>
                  <a:lnTo>
                    <a:pt x="141" y="301"/>
                  </a:lnTo>
                  <a:lnTo>
                    <a:pt x="109" y="300"/>
                  </a:lnTo>
                  <a:lnTo>
                    <a:pt x="82" y="292"/>
                  </a:lnTo>
                  <a:lnTo>
                    <a:pt x="58" y="278"/>
                  </a:lnTo>
                  <a:lnTo>
                    <a:pt x="38" y="260"/>
                  </a:lnTo>
                  <a:lnTo>
                    <a:pt x="21" y="238"/>
                  </a:lnTo>
                  <a:lnTo>
                    <a:pt x="9" y="213"/>
                  </a:lnTo>
                  <a:lnTo>
                    <a:pt x="2" y="186"/>
                  </a:lnTo>
                  <a:lnTo>
                    <a:pt x="0" y="154"/>
                  </a:lnTo>
                  <a:lnTo>
                    <a:pt x="3" y="118"/>
                  </a:lnTo>
                  <a:lnTo>
                    <a:pt x="10" y="88"/>
                  </a:lnTo>
                  <a:lnTo>
                    <a:pt x="24" y="60"/>
                  </a:lnTo>
                  <a:lnTo>
                    <a:pt x="42" y="38"/>
                  </a:lnTo>
                  <a:lnTo>
                    <a:pt x="64" y="20"/>
                  </a:lnTo>
                  <a:lnTo>
                    <a:pt x="88" y="9"/>
                  </a:lnTo>
                  <a:lnTo>
                    <a:pt x="116" y="1"/>
                  </a:lnTo>
                  <a:lnTo>
                    <a:pt x="1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47" name="Freeform 20"/>
            <p:cNvSpPr>
              <a:spLocks/>
            </p:cNvSpPr>
            <p:nvPr userDrawn="1"/>
          </p:nvSpPr>
          <p:spPr bwMode="auto">
            <a:xfrm>
              <a:off x="2670980" y="588138"/>
              <a:ext cx="131719" cy="162031"/>
            </a:xfrm>
            <a:custGeom>
              <a:avLst/>
              <a:gdLst>
                <a:gd name="T0" fmla="*/ 141 w 239"/>
                <a:gd name="T1" fmla="*/ 0 h 294"/>
                <a:gd name="T2" fmla="*/ 165 w 239"/>
                <a:gd name="T3" fmla="*/ 1 h 294"/>
                <a:gd name="T4" fmla="*/ 184 w 239"/>
                <a:gd name="T5" fmla="*/ 7 h 294"/>
                <a:gd name="T6" fmla="*/ 200 w 239"/>
                <a:gd name="T7" fmla="*/ 16 h 294"/>
                <a:gd name="T8" fmla="*/ 214 w 239"/>
                <a:gd name="T9" fmla="*/ 30 h 294"/>
                <a:gd name="T10" fmla="*/ 225 w 239"/>
                <a:gd name="T11" fmla="*/ 48 h 294"/>
                <a:gd name="T12" fmla="*/ 233 w 239"/>
                <a:gd name="T13" fmla="*/ 67 h 294"/>
                <a:gd name="T14" fmla="*/ 237 w 239"/>
                <a:gd name="T15" fmla="*/ 92 h 294"/>
                <a:gd name="T16" fmla="*/ 239 w 239"/>
                <a:gd name="T17" fmla="*/ 118 h 294"/>
                <a:gd name="T18" fmla="*/ 239 w 239"/>
                <a:gd name="T19" fmla="*/ 294 h 294"/>
                <a:gd name="T20" fmla="*/ 192 w 239"/>
                <a:gd name="T21" fmla="*/ 294 h 294"/>
                <a:gd name="T22" fmla="*/ 192 w 239"/>
                <a:gd name="T23" fmla="*/ 131 h 294"/>
                <a:gd name="T24" fmla="*/ 191 w 239"/>
                <a:gd name="T25" fmla="*/ 103 h 294"/>
                <a:gd name="T26" fmla="*/ 185 w 239"/>
                <a:gd name="T27" fmla="*/ 80 h 294"/>
                <a:gd name="T28" fmla="*/ 176 w 239"/>
                <a:gd name="T29" fmla="*/ 62 h 294"/>
                <a:gd name="T30" fmla="*/ 163 w 239"/>
                <a:gd name="T31" fmla="*/ 49 h 294"/>
                <a:gd name="T32" fmla="*/ 147 w 239"/>
                <a:gd name="T33" fmla="*/ 41 h 294"/>
                <a:gd name="T34" fmla="*/ 126 w 239"/>
                <a:gd name="T35" fmla="*/ 38 h 294"/>
                <a:gd name="T36" fmla="*/ 104 w 239"/>
                <a:gd name="T37" fmla="*/ 41 h 294"/>
                <a:gd name="T38" fmla="*/ 85 w 239"/>
                <a:gd name="T39" fmla="*/ 51 h 294"/>
                <a:gd name="T40" fmla="*/ 68 w 239"/>
                <a:gd name="T41" fmla="*/ 64 h 294"/>
                <a:gd name="T42" fmla="*/ 56 w 239"/>
                <a:gd name="T43" fmla="*/ 84 h 294"/>
                <a:gd name="T44" fmla="*/ 49 w 239"/>
                <a:gd name="T45" fmla="*/ 106 h 294"/>
                <a:gd name="T46" fmla="*/ 46 w 239"/>
                <a:gd name="T47" fmla="*/ 131 h 294"/>
                <a:gd name="T48" fmla="*/ 46 w 239"/>
                <a:gd name="T49" fmla="*/ 294 h 294"/>
                <a:gd name="T50" fmla="*/ 0 w 239"/>
                <a:gd name="T51" fmla="*/ 294 h 294"/>
                <a:gd name="T52" fmla="*/ 0 w 239"/>
                <a:gd name="T53" fmla="*/ 7 h 294"/>
                <a:gd name="T54" fmla="*/ 46 w 239"/>
                <a:gd name="T55" fmla="*/ 7 h 294"/>
                <a:gd name="T56" fmla="*/ 46 w 239"/>
                <a:gd name="T57" fmla="*/ 55 h 294"/>
                <a:gd name="T58" fmla="*/ 46 w 239"/>
                <a:gd name="T59" fmla="*/ 55 h 294"/>
                <a:gd name="T60" fmla="*/ 66 w 239"/>
                <a:gd name="T61" fmla="*/ 30 h 294"/>
                <a:gd name="T62" fmla="*/ 86 w 239"/>
                <a:gd name="T63" fmla="*/ 13 h 294"/>
                <a:gd name="T64" fmla="*/ 112 w 239"/>
                <a:gd name="T65" fmla="*/ 2 h 294"/>
                <a:gd name="T66" fmla="*/ 141 w 239"/>
                <a:gd name="T67"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9" h="294">
                  <a:moveTo>
                    <a:pt x="141" y="0"/>
                  </a:moveTo>
                  <a:lnTo>
                    <a:pt x="165" y="1"/>
                  </a:lnTo>
                  <a:lnTo>
                    <a:pt x="184" y="7"/>
                  </a:lnTo>
                  <a:lnTo>
                    <a:pt x="200" y="16"/>
                  </a:lnTo>
                  <a:lnTo>
                    <a:pt x="214" y="30"/>
                  </a:lnTo>
                  <a:lnTo>
                    <a:pt x="225" y="48"/>
                  </a:lnTo>
                  <a:lnTo>
                    <a:pt x="233" y="67"/>
                  </a:lnTo>
                  <a:lnTo>
                    <a:pt x="237" y="92"/>
                  </a:lnTo>
                  <a:lnTo>
                    <a:pt x="239" y="118"/>
                  </a:lnTo>
                  <a:lnTo>
                    <a:pt x="239" y="294"/>
                  </a:lnTo>
                  <a:lnTo>
                    <a:pt x="192" y="294"/>
                  </a:lnTo>
                  <a:lnTo>
                    <a:pt x="192" y="131"/>
                  </a:lnTo>
                  <a:lnTo>
                    <a:pt x="191" y="103"/>
                  </a:lnTo>
                  <a:lnTo>
                    <a:pt x="185" y="80"/>
                  </a:lnTo>
                  <a:lnTo>
                    <a:pt x="176" y="62"/>
                  </a:lnTo>
                  <a:lnTo>
                    <a:pt x="163" y="49"/>
                  </a:lnTo>
                  <a:lnTo>
                    <a:pt x="147" y="41"/>
                  </a:lnTo>
                  <a:lnTo>
                    <a:pt x="126" y="38"/>
                  </a:lnTo>
                  <a:lnTo>
                    <a:pt x="104" y="41"/>
                  </a:lnTo>
                  <a:lnTo>
                    <a:pt x="85" y="51"/>
                  </a:lnTo>
                  <a:lnTo>
                    <a:pt x="68" y="64"/>
                  </a:lnTo>
                  <a:lnTo>
                    <a:pt x="56" y="84"/>
                  </a:lnTo>
                  <a:lnTo>
                    <a:pt x="49" y="106"/>
                  </a:lnTo>
                  <a:lnTo>
                    <a:pt x="46" y="131"/>
                  </a:lnTo>
                  <a:lnTo>
                    <a:pt x="46" y="294"/>
                  </a:lnTo>
                  <a:lnTo>
                    <a:pt x="0" y="294"/>
                  </a:lnTo>
                  <a:lnTo>
                    <a:pt x="0" y="7"/>
                  </a:lnTo>
                  <a:lnTo>
                    <a:pt x="46" y="7"/>
                  </a:lnTo>
                  <a:lnTo>
                    <a:pt x="46" y="55"/>
                  </a:lnTo>
                  <a:lnTo>
                    <a:pt x="46" y="55"/>
                  </a:lnTo>
                  <a:lnTo>
                    <a:pt x="66" y="30"/>
                  </a:lnTo>
                  <a:lnTo>
                    <a:pt x="86" y="13"/>
                  </a:lnTo>
                  <a:lnTo>
                    <a:pt x="112" y="2"/>
                  </a:lnTo>
                  <a:lnTo>
                    <a:pt x="1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48" name="Freeform 21"/>
            <p:cNvSpPr>
              <a:spLocks noEditPoints="1"/>
            </p:cNvSpPr>
            <p:nvPr userDrawn="1"/>
          </p:nvSpPr>
          <p:spPr bwMode="auto">
            <a:xfrm>
              <a:off x="2825847" y="588138"/>
              <a:ext cx="138333" cy="165889"/>
            </a:xfrm>
            <a:custGeom>
              <a:avLst/>
              <a:gdLst>
                <a:gd name="T0" fmla="*/ 132 w 251"/>
                <a:gd name="T1" fmla="*/ 38 h 301"/>
                <a:gd name="T2" fmla="*/ 110 w 251"/>
                <a:gd name="T3" fmla="*/ 41 h 301"/>
                <a:gd name="T4" fmla="*/ 93 w 251"/>
                <a:gd name="T5" fmla="*/ 49 h 301"/>
                <a:gd name="T6" fmla="*/ 76 w 251"/>
                <a:gd name="T7" fmla="*/ 62 h 301"/>
                <a:gd name="T8" fmla="*/ 64 w 251"/>
                <a:gd name="T9" fmla="*/ 80 h 301"/>
                <a:gd name="T10" fmla="*/ 54 w 251"/>
                <a:gd name="T11" fmla="*/ 99 h 301"/>
                <a:gd name="T12" fmla="*/ 49 w 251"/>
                <a:gd name="T13" fmla="*/ 124 h 301"/>
                <a:gd name="T14" fmla="*/ 204 w 251"/>
                <a:gd name="T15" fmla="*/ 124 h 301"/>
                <a:gd name="T16" fmla="*/ 201 w 251"/>
                <a:gd name="T17" fmla="*/ 99 h 301"/>
                <a:gd name="T18" fmla="*/ 196 w 251"/>
                <a:gd name="T19" fmla="*/ 78 h 301"/>
                <a:gd name="T20" fmla="*/ 185 w 251"/>
                <a:gd name="T21" fmla="*/ 62 h 301"/>
                <a:gd name="T22" fmla="*/ 171 w 251"/>
                <a:gd name="T23" fmla="*/ 49 h 301"/>
                <a:gd name="T24" fmla="*/ 153 w 251"/>
                <a:gd name="T25" fmla="*/ 41 h 301"/>
                <a:gd name="T26" fmla="*/ 132 w 251"/>
                <a:gd name="T27" fmla="*/ 38 h 301"/>
                <a:gd name="T28" fmla="*/ 132 w 251"/>
                <a:gd name="T29" fmla="*/ 0 h 301"/>
                <a:gd name="T30" fmla="*/ 160 w 251"/>
                <a:gd name="T31" fmla="*/ 2 h 301"/>
                <a:gd name="T32" fmla="*/ 183 w 251"/>
                <a:gd name="T33" fmla="*/ 9 h 301"/>
                <a:gd name="T34" fmla="*/ 204 w 251"/>
                <a:gd name="T35" fmla="*/ 22 h 301"/>
                <a:gd name="T36" fmla="*/ 222 w 251"/>
                <a:gd name="T37" fmla="*/ 38 h 301"/>
                <a:gd name="T38" fmla="*/ 234 w 251"/>
                <a:gd name="T39" fmla="*/ 59 h 301"/>
                <a:gd name="T40" fmla="*/ 244 w 251"/>
                <a:gd name="T41" fmla="*/ 82 h 301"/>
                <a:gd name="T42" fmla="*/ 249 w 251"/>
                <a:gd name="T43" fmla="*/ 108 h 301"/>
                <a:gd name="T44" fmla="*/ 251 w 251"/>
                <a:gd name="T45" fmla="*/ 137 h 301"/>
                <a:gd name="T46" fmla="*/ 251 w 251"/>
                <a:gd name="T47" fmla="*/ 162 h 301"/>
                <a:gd name="T48" fmla="*/ 47 w 251"/>
                <a:gd name="T49" fmla="*/ 162 h 301"/>
                <a:gd name="T50" fmla="*/ 51 w 251"/>
                <a:gd name="T51" fmla="*/ 192 h 301"/>
                <a:gd name="T52" fmla="*/ 60 w 251"/>
                <a:gd name="T53" fmla="*/ 217 h 301"/>
                <a:gd name="T54" fmla="*/ 73 w 251"/>
                <a:gd name="T55" fmla="*/ 237 h 301"/>
                <a:gd name="T56" fmla="*/ 93 w 251"/>
                <a:gd name="T57" fmla="*/ 250 h 301"/>
                <a:gd name="T58" fmla="*/ 115 w 251"/>
                <a:gd name="T59" fmla="*/ 260 h 301"/>
                <a:gd name="T60" fmla="*/ 142 w 251"/>
                <a:gd name="T61" fmla="*/ 263 h 301"/>
                <a:gd name="T62" fmla="*/ 174 w 251"/>
                <a:gd name="T63" fmla="*/ 259 h 301"/>
                <a:gd name="T64" fmla="*/ 203 w 251"/>
                <a:gd name="T65" fmla="*/ 249 h 301"/>
                <a:gd name="T66" fmla="*/ 231 w 251"/>
                <a:gd name="T67" fmla="*/ 231 h 301"/>
                <a:gd name="T68" fmla="*/ 231 w 251"/>
                <a:gd name="T69" fmla="*/ 274 h 301"/>
                <a:gd name="T70" fmla="*/ 211 w 251"/>
                <a:gd name="T71" fmla="*/ 286 h 301"/>
                <a:gd name="T72" fmla="*/ 187 w 251"/>
                <a:gd name="T73" fmla="*/ 294 h 301"/>
                <a:gd name="T74" fmla="*/ 160 w 251"/>
                <a:gd name="T75" fmla="*/ 300 h 301"/>
                <a:gd name="T76" fmla="*/ 131 w 251"/>
                <a:gd name="T77" fmla="*/ 301 h 301"/>
                <a:gd name="T78" fmla="*/ 102 w 251"/>
                <a:gd name="T79" fmla="*/ 300 h 301"/>
                <a:gd name="T80" fmla="*/ 77 w 251"/>
                <a:gd name="T81" fmla="*/ 293 h 301"/>
                <a:gd name="T82" fmla="*/ 55 w 251"/>
                <a:gd name="T83" fmla="*/ 281 h 301"/>
                <a:gd name="T84" fmla="*/ 38 w 251"/>
                <a:gd name="T85" fmla="*/ 264 h 301"/>
                <a:gd name="T86" fmla="*/ 21 w 251"/>
                <a:gd name="T87" fmla="*/ 243 h 301"/>
                <a:gd name="T88" fmla="*/ 9 w 251"/>
                <a:gd name="T89" fmla="*/ 217 h 301"/>
                <a:gd name="T90" fmla="*/ 2 w 251"/>
                <a:gd name="T91" fmla="*/ 187 h 301"/>
                <a:gd name="T92" fmla="*/ 0 w 251"/>
                <a:gd name="T93" fmla="*/ 151 h 301"/>
                <a:gd name="T94" fmla="*/ 2 w 251"/>
                <a:gd name="T95" fmla="*/ 118 h 301"/>
                <a:gd name="T96" fmla="*/ 10 w 251"/>
                <a:gd name="T97" fmla="*/ 89 h 301"/>
                <a:gd name="T98" fmla="*/ 22 w 251"/>
                <a:gd name="T99" fmla="*/ 63 h 301"/>
                <a:gd name="T100" fmla="*/ 40 w 251"/>
                <a:gd name="T101" fmla="*/ 40 h 301"/>
                <a:gd name="T102" fmla="*/ 60 w 251"/>
                <a:gd name="T103" fmla="*/ 22 h 301"/>
                <a:gd name="T104" fmla="*/ 82 w 251"/>
                <a:gd name="T105" fmla="*/ 9 h 301"/>
                <a:gd name="T106" fmla="*/ 106 w 251"/>
                <a:gd name="T107" fmla="*/ 2 h 301"/>
                <a:gd name="T108" fmla="*/ 132 w 251"/>
                <a:gd name="T10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301">
                  <a:moveTo>
                    <a:pt x="132" y="38"/>
                  </a:moveTo>
                  <a:lnTo>
                    <a:pt x="110" y="41"/>
                  </a:lnTo>
                  <a:lnTo>
                    <a:pt x="93" y="49"/>
                  </a:lnTo>
                  <a:lnTo>
                    <a:pt x="76" y="62"/>
                  </a:lnTo>
                  <a:lnTo>
                    <a:pt x="64" y="80"/>
                  </a:lnTo>
                  <a:lnTo>
                    <a:pt x="54" y="99"/>
                  </a:lnTo>
                  <a:lnTo>
                    <a:pt x="49" y="124"/>
                  </a:lnTo>
                  <a:lnTo>
                    <a:pt x="204" y="124"/>
                  </a:lnTo>
                  <a:lnTo>
                    <a:pt x="201" y="99"/>
                  </a:lnTo>
                  <a:lnTo>
                    <a:pt x="196" y="78"/>
                  </a:lnTo>
                  <a:lnTo>
                    <a:pt x="185" y="62"/>
                  </a:lnTo>
                  <a:lnTo>
                    <a:pt x="171" y="49"/>
                  </a:lnTo>
                  <a:lnTo>
                    <a:pt x="153" y="41"/>
                  </a:lnTo>
                  <a:lnTo>
                    <a:pt x="132" y="38"/>
                  </a:lnTo>
                  <a:close/>
                  <a:moveTo>
                    <a:pt x="132" y="0"/>
                  </a:moveTo>
                  <a:lnTo>
                    <a:pt x="160" y="2"/>
                  </a:lnTo>
                  <a:lnTo>
                    <a:pt x="183" y="9"/>
                  </a:lnTo>
                  <a:lnTo>
                    <a:pt x="204" y="22"/>
                  </a:lnTo>
                  <a:lnTo>
                    <a:pt x="222" y="38"/>
                  </a:lnTo>
                  <a:lnTo>
                    <a:pt x="234" y="59"/>
                  </a:lnTo>
                  <a:lnTo>
                    <a:pt x="244" y="82"/>
                  </a:lnTo>
                  <a:lnTo>
                    <a:pt x="249" y="108"/>
                  </a:lnTo>
                  <a:lnTo>
                    <a:pt x="251" y="137"/>
                  </a:lnTo>
                  <a:lnTo>
                    <a:pt x="251" y="162"/>
                  </a:lnTo>
                  <a:lnTo>
                    <a:pt x="47" y="162"/>
                  </a:lnTo>
                  <a:lnTo>
                    <a:pt x="51" y="192"/>
                  </a:lnTo>
                  <a:lnTo>
                    <a:pt x="60" y="217"/>
                  </a:lnTo>
                  <a:lnTo>
                    <a:pt x="73" y="237"/>
                  </a:lnTo>
                  <a:lnTo>
                    <a:pt x="93" y="250"/>
                  </a:lnTo>
                  <a:lnTo>
                    <a:pt x="115" y="260"/>
                  </a:lnTo>
                  <a:lnTo>
                    <a:pt x="142" y="263"/>
                  </a:lnTo>
                  <a:lnTo>
                    <a:pt x="174" y="259"/>
                  </a:lnTo>
                  <a:lnTo>
                    <a:pt x="203" y="249"/>
                  </a:lnTo>
                  <a:lnTo>
                    <a:pt x="231" y="231"/>
                  </a:lnTo>
                  <a:lnTo>
                    <a:pt x="231" y="274"/>
                  </a:lnTo>
                  <a:lnTo>
                    <a:pt x="211" y="286"/>
                  </a:lnTo>
                  <a:lnTo>
                    <a:pt x="187" y="294"/>
                  </a:lnTo>
                  <a:lnTo>
                    <a:pt x="160" y="300"/>
                  </a:lnTo>
                  <a:lnTo>
                    <a:pt x="131" y="301"/>
                  </a:lnTo>
                  <a:lnTo>
                    <a:pt x="102" y="300"/>
                  </a:lnTo>
                  <a:lnTo>
                    <a:pt x="77" y="293"/>
                  </a:lnTo>
                  <a:lnTo>
                    <a:pt x="55" y="281"/>
                  </a:lnTo>
                  <a:lnTo>
                    <a:pt x="38" y="264"/>
                  </a:lnTo>
                  <a:lnTo>
                    <a:pt x="21" y="243"/>
                  </a:lnTo>
                  <a:lnTo>
                    <a:pt x="9" y="217"/>
                  </a:lnTo>
                  <a:lnTo>
                    <a:pt x="2" y="187"/>
                  </a:lnTo>
                  <a:lnTo>
                    <a:pt x="0" y="151"/>
                  </a:lnTo>
                  <a:lnTo>
                    <a:pt x="2" y="118"/>
                  </a:lnTo>
                  <a:lnTo>
                    <a:pt x="10" y="89"/>
                  </a:lnTo>
                  <a:lnTo>
                    <a:pt x="22" y="63"/>
                  </a:lnTo>
                  <a:lnTo>
                    <a:pt x="40" y="40"/>
                  </a:lnTo>
                  <a:lnTo>
                    <a:pt x="60" y="22"/>
                  </a:lnTo>
                  <a:lnTo>
                    <a:pt x="82" y="9"/>
                  </a:lnTo>
                  <a:lnTo>
                    <a:pt x="106"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sp>
          <p:nvSpPr>
            <p:cNvPr id="49" name="Freeform 22"/>
            <p:cNvSpPr>
              <a:spLocks noEditPoints="1"/>
            </p:cNvSpPr>
            <p:nvPr userDrawn="1"/>
          </p:nvSpPr>
          <p:spPr bwMode="auto">
            <a:xfrm>
              <a:off x="723850" y="713244"/>
              <a:ext cx="31965" cy="31965"/>
            </a:xfrm>
            <a:custGeom>
              <a:avLst/>
              <a:gdLst>
                <a:gd name="T0" fmla="*/ 22 w 58"/>
                <a:gd name="T1" fmla="*/ 27 h 58"/>
                <a:gd name="T2" fmla="*/ 32 w 58"/>
                <a:gd name="T3" fmla="*/ 27 h 58"/>
                <a:gd name="T4" fmla="*/ 36 w 58"/>
                <a:gd name="T5" fmla="*/ 23 h 58"/>
                <a:gd name="T6" fmla="*/ 36 w 58"/>
                <a:gd name="T7" fmla="*/ 18 h 58"/>
                <a:gd name="T8" fmla="*/ 32 w 58"/>
                <a:gd name="T9" fmla="*/ 15 h 58"/>
                <a:gd name="T10" fmla="*/ 22 w 58"/>
                <a:gd name="T11" fmla="*/ 15 h 58"/>
                <a:gd name="T12" fmla="*/ 28 w 58"/>
                <a:gd name="T13" fmla="*/ 10 h 58"/>
                <a:gd name="T14" fmla="*/ 36 w 58"/>
                <a:gd name="T15" fmla="*/ 11 h 58"/>
                <a:gd name="T16" fmla="*/ 41 w 58"/>
                <a:gd name="T17" fmla="*/ 16 h 58"/>
                <a:gd name="T18" fmla="*/ 41 w 58"/>
                <a:gd name="T19" fmla="*/ 23 h 58"/>
                <a:gd name="T20" fmla="*/ 36 w 58"/>
                <a:gd name="T21" fmla="*/ 29 h 58"/>
                <a:gd name="T22" fmla="*/ 32 w 58"/>
                <a:gd name="T23" fmla="*/ 30 h 58"/>
                <a:gd name="T24" fmla="*/ 36 w 58"/>
                <a:gd name="T25" fmla="*/ 34 h 58"/>
                <a:gd name="T26" fmla="*/ 43 w 58"/>
                <a:gd name="T27" fmla="*/ 47 h 58"/>
                <a:gd name="T28" fmla="*/ 33 w 58"/>
                <a:gd name="T29" fmla="*/ 38 h 58"/>
                <a:gd name="T30" fmla="*/ 29 w 58"/>
                <a:gd name="T31" fmla="*/ 33 h 58"/>
                <a:gd name="T32" fmla="*/ 22 w 58"/>
                <a:gd name="T33" fmla="*/ 32 h 58"/>
                <a:gd name="T34" fmla="*/ 18 w 58"/>
                <a:gd name="T35" fmla="*/ 47 h 58"/>
                <a:gd name="T36" fmla="*/ 29 w 58"/>
                <a:gd name="T37" fmla="*/ 3 h 58"/>
                <a:gd name="T38" fmla="*/ 15 w 58"/>
                <a:gd name="T39" fmla="*/ 7 h 58"/>
                <a:gd name="T40" fmla="*/ 7 w 58"/>
                <a:gd name="T41" fmla="*/ 16 h 58"/>
                <a:gd name="T42" fmla="*/ 3 w 58"/>
                <a:gd name="T43" fmla="*/ 29 h 58"/>
                <a:gd name="T44" fmla="*/ 7 w 58"/>
                <a:gd name="T45" fmla="*/ 43 h 58"/>
                <a:gd name="T46" fmla="*/ 17 w 58"/>
                <a:gd name="T47" fmla="*/ 52 h 58"/>
                <a:gd name="T48" fmla="*/ 29 w 58"/>
                <a:gd name="T49" fmla="*/ 55 h 58"/>
                <a:gd name="T50" fmla="*/ 41 w 58"/>
                <a:gd name="T51" fmla="*/ 52 h 58"/>
                <a:gd name="T52" fmla="*/ 51 w 58"/>
                <a:gd name="T53" fmla="*/ 43 h 58"/>
                <a:gd name="T54" fmla="*/ 55 w 58"/>
                <a:gd name="T55" fmla="*/ 29 h 58"/>
                <a:gd name="T56" fmla="*/ 51 w 58"/>
                <a:gd name="T57" fmla="*/ 16 h 58"/>
                <a:gd name="T58" fmla="*/ 41 w 58"/>
                <a:gd name="T59" fmla="*/ 7 h 58"/>
                <a:gd name="T60" fmla="*/ 29 w 58"/>
                <a:gd name="T61" fmla="*/ 3 h 58"/>
                <a:gd name="T62" fmla="*/ 37 w 58"/>
                <a:gd name="T63" fmla="*/ 1 h 58"/>
                <a:gd name="T64" fmla="*/ 50 w 58"/>
                <a:gd name="T65" fmla="*/ 8 h 58"/>
                <a:gd name="T66" fmla="*/ 56 w 58"/>
                <a:gd name="T67" fmla="*/ 18 h 58"/>
                <a:gd name="T68" fmla="*/ 58 w 58"/>
                <a:gd name="T69" fmla="*/ 29 h 58"/>
                <a:gd name="T70" fmla="*/ 56 w 58"/>
                <a:gd name="T71" fmla="*/ 40 h 58"/>
                <a:gd name="T72" fmla="*/ 50 w 58"/>
                <a:gd name="T73" fmla="*/ 50 h 58"/>
                <a:gd name="T74" fmla="*/ 37 w 58"/>
                <a:gd name="T75" fmla="*/ 58 h 58"/>
                <a:gd name="T76" fmla="*/ 23 w 58"/>
                <a:gd name="T77" fmla="*/ 58 h 58"/>
                <a:gd name="T78" fmla="*/ 12 w 58"/>
                <a:gd name="T79" fmla="*/ 54 h 58"/>
                <a:gd name="T80" fmla="*/ 4 w 58"/>
                <a:gd name="T81" fmla="*/ 45 h 58"/>
                <a:gd name="T82" fmla="*/ 0 w 58"/>
                <a:gd name="T83" fmla="*/ 36 h 58"/>
                <a:gd name="T84" fmla="*/ 0 w 58"/>
                <a:gd name="T85" fmla="*/ 22 h 58"/>
                <a:gd name="T86" fmla="*/ 8 w 58"/>
                <a:gd name="T87" fmla="*/ 8 h 58"/>
                <a:gd name="T88" fmla="*/ 18 w 58"/>
                <a:gd name="T89" fmla="*/ 3 h 58"/>
                <a:gd name="T90" fmla="*/ 29 w 58"/>
                <a:gd name="T9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 h="58">
                  <a:moveTo>
                    <a:pt x="22" y="15"/>
                  </a:moveTo>
                  <a:lnTo>
                    <a:pt x="22" y="27"/>
                  </a:lnTo>
                  <a:lnTo>
                    <a:pt x="29" y="27"/>
                  </a:lnTo>
                  <a:lnTo>
                    <a:pt x="32" y="27"/>
                  </a:lnTo>
                  <a:lnTo>
                    <a:pt x="34" y="26"/>
                  </a:lnTo>
                  <a:lnTo>
                    <a:pt x="36" y="23"/>
                  </a:lnTo>
                  <a:lnTo>
                    <a:pt x="36" y="21"/>
                  </a:lnTo>
                  <a:lnTo>
                    <a:pt x="36" y="18"/>
                  </a:lnTo>
                  <a:lnTo>
                    <a:pt x="34" y="16"/>
                  </a:lnTo>
                  <a:lnTo>
                    <a:pt x="32" y="15"/>
                  </a:lnTo>
                  <a:lnTo>
                    <a:pt x="28" y="15"/>
                  </a:lnTo>
                  <a:lnTo>
                    <a:pt x="22" y="15"/>
                  </a:lnTo>
                  <a:close/>
                  <a:moveTo>
                    <a:pt x="18" y="10"/>
                  </a:moveTo>
                  <a:lnTo>
                    <a:pt x="28" y="10"/>
                  </a:lnTo>
                  <a:lnTo>
                    <a:pt x="32" y="11"/>
                  </a:lnTo>
                  <a:lnTo>
                    <a:pt x="36" y="11"/>
                  </a:lnTo>
                  <a:lnTo>
                    <a:pt x="39" y="14"/>
                  </a:lnTo>
                  <a:lnTo>
                    <a:pt x="41" y="16"/>
                  </a:lnTo>
                  <a:lnTo>
                    <a:pt x="41" y="21"/>
                  </a:lnTo>
                  <a:lnTo>
                    <a:pt x="41" y="23"/>
                  </a:lnTo>
                  <a:lnTo>
                    <a:pt x="39" y="27"/>
                  </a:lnTo>
                  <a:lnTo>
                    <a:pt x="36" y="29"/>
                  </a:lnTo>
                  <a:lnTo>
                    <a:pt x="32" y="30"/>
                  </a:lnTo>
                  <a:lnTo>
                    <a:pt x="32" y="30"/>
                  </a:lnTo>
                  <a:lnTo>
                    <a:pt x="34" y="32"/>
                  </a:lnTo>
                  <a:lnTo>
                    <a:pt x="36" y="34"/>
                  </a:lnTo>
                  <a:lnTo>
                    <a:pt x="39" y="37"/>
                  </a:lnTo>
                  <a:lnTo>
                    <a:pt x="43" y="47"/>
                  </a:lnTo>
                  <a:lnTo>
                    <a:pt x="37" y="47"/>
                  </a:lnTo>
                  <a:lnTo>
                    <a:pt x="33" y="38"/>
                  </a:lnTo>
                  <a:lnTo>
                    <a:pt x="30" y="34"/>
                  </a:lnTo>
                  <a:lnTo>
                    <a:pt x="29" y="33"/>
                  </a:lnTo>
                  <a:lnTo>
                    <a:pt x="26" y="32"/>
                  </a:lnTo>
                  <a:lnTo>
                    <a:pt x="22" y="32"/>
                  </a:lnTo>
                  <a:lnTo>
                    <a:pt x="22" y="47"/>
                  </a:lnTo>
                  <a:lnTo>
                    <a:pt x="18" y="47"/>
                  </a:lnTo>
                  <a:lnTo>
                    <a:pt x="18" y="10"/>
                  </a:lnTo>
                  <a:close/>
                  <a:moveTo>
                    <a:pt x="29" y="3"/>
                  </a:moveTo>
                  <a:lnTo>
                    <a:pt x="22" y="4"/>
                  </a:lnTo>
                  <a:lnTo>
                    <a:pt x="15" y="7"/>
                  </a:lnTo>
                  <a:lnTo>
                    <a:pt x="11" y="11"/>
                  </a:lnTo>
                  <a:lnTo>
                    <a:pt x="7" y="16"/>
                  </a:lnTo>
                  <a:lnTo>
                    <a:pt x="4" y="22"/>
                  </a:lnTo>
                  <a:lnTo>
                    <a:pt x="3" y="29"/>
                  </a:lnTo>
                  <a:lnTo>
                    <a:pt x="4" y="36"/>
                  </a:lnTo>
                  <a:lnTo>
                    <a:pt x="7" y="43"/>
                  </a:lnTo>
                  <a:lnTo>
                    <a:pt x="11" y="48"/>
                  </a:lnTo>
                  <a:lnTo>
                    <a:pt x="17" y="52"/>
                  </a:lnTo>
                  <a:lnTo>
                    <a:pt x="22" y="54"/>
                  </a:lnTo>
                  <a:lnTo>
                    <a:pt x="29" y="55"/>
                  </a:lnTo>
                  <a:lnTo>
                    <a:pt x="36" y="54"/>
                  </a:lnTo>
                  <a:lnTo>
                    <a:pt x="41" y="52"/>
                  </a:lnTo>
                  <a:lnTo>
                    <a:pt x="47" y="48"/>
                  </a:lnTo>
                  <a:lnTo>
                    <a:pt x="51" y="43"/>
                  </a:lnTo>
                  <a:lnTo>
                    <a:pt x="54" y="36"/>
                  </a:lnTo>
                  <a:lnTo>
                    <a:pt x="55" y="29"/>
                  </a:lnTo>
                  <a:lnTo>
                    <a:pt x="54" y="22"/>
                  </a:lnTo>
                  <a:lnTo>
                    <a:pt x="51" y="16"/>
                  </a:lnTo>
                  <a:lnTo>
                    <a:pt x="47" y="11"/>
                  </a:lnTo>
                  <a:lnTo>
                    <a:pt x="41" y="7"/>
                  </a:lnTo>
                  <a:lnTo>
                    <a:pt x="36" y="4"/>
                  </a:lnTo>
                  <a:lnTo>
                    <a:pt x="29" y="3"/>
                  </a:lnTo>
                  <a:close/>
                  <a:moveTo>
                    <a:pt x="29" y="0"/>
                  </a:moveTo>
                  <a:lnTo>
                    <a:pt x="37" y="1"/>
                  </a:lnTo>
                  <a:lnTo>
                    <a:pt x="44" y="4"/>
                  </a:lnTo>
                  <a:lnTo>
                    <a:pt x="50" y="8"/>
                  </a:lnTo>
                  <a:lnTo>
                    <a:pt x="54" y="12"/>
                  </a:lnTo>
                  <a:lnTo>
                    <a:pt x="56" y="18"/>
                  </a:lnTo>
                  <a:lnTo>
                    <a:pt x="58" y="23"/>
                  </a:lnTo>
                  <a:lnTo>
                    <a:pt x="58" y="29"/>
                  </a:lnTo>
                  <a:lnTo>
                    <a:pt x="58" y="34"/>
                  </a:lnTo>
                  <a:lnTo>
                    <a:pt x="56" y="40"/>
                  </a:lnTo>
                  <a:lnTo>
                    <a:pt x="54" y="45"/>
                  </a:lnTo>
                  <a:lnTo>
                    <a:pt x="50" y="50"/>
                  </a:lnTo>
                  <a:lnTo>
                    <a:pt x="44" y="55"/>
                  </a:lnTo>
                  <a:lnTo>
                    <a:pt x="37" y="58"/>
                  </a:lnTo>
                  <a:lnTo>
                    <a:pt x="29" y="58"/>
                  </a:lnTo>
                  <a:lnTo>
                    <a:pt x="23" y="58"/>
                  </a:lnTo>
                  <a:lnTo>
                    <a:pt x="18" y="56"/>
                  </a:lnTo>
                  <a:lnTo>
                    <a:pt x="12" y="54"/>
                  </a:lnTo>
                  <a:lnTo>
                    <a:pt x="8" y="50"/>
                  </a:lnTo>
                  <a:lnTo>
                    <a:pt x="4" y="45"/>
                  </a:lnTo>
                  <a:lnTo>
                    <a:pt x="1" y="41"/>
                  </a:lnTo>
                  <a:lnTo>
                    <a:pt x="0" y="36"/>
                  </a:lnTo>
                  <a:lnTo>
                    <a:pt x="0" y="29"/>
                  </a:lnTo>
                  <a:lnTo>
                    <a:pt x="0" y="22"/>
                  </a:lnTo>
                  <a:lnTo>
                    <a:pt x="3" y="15"/>
                  </a:lnTo>
                  <a:lnTo>
                    <a:pt x="8" y="8"/>
                  </a:lnTo>
                  <a:lnTo>
                    <a:pt x="12" y="5"/>
                  </a:lnTo>
                  <a:lnTo>
                    <a:pt x="18" y="3"/>
                  </a:lnTo>
                  <a:lnTo>
                    <a:pt x="23" y="0"/>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nSpc>
                  <a:spcPct val="125000"/>
                </a:lnSpc>
              </a:pPr>
              <a:endParaRPr lang="en-US" sz="2448" spc="0" baseline="0">
                <a:solidFill>
                  <a:srgbClr val="FFFFFF"/>
                </a:solidFill>
              </a:endParaRPr>
            </a:p>
          </p:txBody>
        </p:sp>
      </p:grpSp>
      <p:sp>
        <p:nvSpPr>
          <p:cNvPr id="52" name="Text Placeholder 8"/>
          <p:cNvSpPr>
            <a:spLocks noGrp="1"/>
          </p:cNvSpPr>
          <p:nvPr>
            <p:ph type="body" sz="quarter" idx="22" hasCustomPrompt="1"/>
          </p:nvPr>
        </p:nvSpPr>
        <p:spPr>
          <a:xfrm>
            <a:off x="621823" y="544142"/>
            <a:ext cx="3042187" cy="414353"/>
          </a:xfrm>
        </p:spPr>
        <p:txBody>
          <a:bodyPr wrap="square">
            <a:spAutoFit/>
          </a:bodyPr>
          <a:lstStyle>
            <a:lvl1pPr marL="0" indent="0">
              <a:buNone/>
              <a:defRPr sz="1632" baseline="0">
                <a:solidFill>
                  <a:schemeClr val="tx1"/>
                </a:solidFill>
              </a:defRPr>
            </a:lvl1pPr>
            <a:lvl2pPr marL="237292" indent="0">
              <a:buNone/>
              <a:defRPr sz="1632">
                <a:solidFill>
                  <a:schemeClr val="tx2"/>
                </a:solidFill>
              </a:defRPr>
            </a:lvl2pPr>
            <a:lvl3pPr>
              <a:defRPr sz="1632">
                <a:solidFill>
                  <a:schemeClr val="tx2"/>
                </a:solidFill>
              </a:defRPr>
            </a:lvl3pPr>
            <a:lvl4pPr>
              <a:defRPr sz="1632">
                <a:solidFill>
                  <a:schemeClr val="tx2"/>
                </a:solidFill>
              </a:defRPr>
            </a:lvl4pPr>
            <a:lvl5pPr>
              <a:defRPr sz="1632">
                <a:solidFill>
                  <a:schemeClr val="tx2"/>
                </a:solidFill>
              </a:defRPr>
            </a:lvl5pPr>
          </a:lstStyle>
          <a:p>
            <a:pPr lvl="0"/>
            <a:r>
              <a:rPr lang="en-US"/>
              <a:t>Click to edit section #</a:t>
            </a:r>
          </a:p>
        </p:txBody>
      </p:sp>
      <p:sp>
        <p:nvSpPr>
          <p:cNvPr id="54" name="Text Placeholder 21"/>
          <p:cNvSpPr>
            <a:spLocks noGrp="1"/>
          </p:cNvSpPr>
          <p:nvPr>
            <p:ph type="body" sz="quarter" idx="26" hasCustomPrompt="1"/>
          </p:nvPr>
        </p:nvSpPr>
        <p:spPr>
          <a:xfrm>
            <a:off x="5509429" y="2404050"/>
            <a:ext cx="4677281" cy="1519294"/>
          </a:xfrm>
        </p:spPr>
        <p:txBody>
          <a:bodyPr/>
          <a:lstStyle>
            <a:lvl1pPr marL="0" indent="0">
              <a:buNone/>
              <a:defRPr sz="1632">
                <a:solidFill>
                  <a:schemeClr val="tx1"/>
                </a:solidFill>
              </a:defRPr>
            </a:lvl1pPr>
            <a:lvl2pPr>
              <a:defRPr sz="1632"/>
            </a:lvl2pPr>
            <a:lvl3pPr>
              <a:defRPr sz="1632"/>
            </a:lvl3pPr>
            <a:lvl4pPr>
              <a:defRPr sz="1632"/>
            </a:lvl4pPr>
            <a:lvl5pPr>
              <a:defRPr sz="1632"/>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745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0"/>
            <a:ext cx="11887200" cy="2091819"/>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60" indent="0">
              <a:buNone/>
              <a:defRPr/>
            </a:lvl3pPr>
            <a:lvl4pPr marL="457117" indent="0">
              <a:buNone/>
              <a:defRPr/>
            </a:lvl4pPr>
            <a:lvl5pPr marL="6856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1"/>
          </p:nvPr>
        </p:nvSpPr>
        <p:spPr>
          <a:xfrm>
            <a:off x="2621607" y="6474108"/>
            <a:ext cx="1494383" cy="188345"/>
          </a:xfrm>
          <a:prstGeom prst="rect">
            <a:avLst/>
          </a:prstGeom>
        </p:spPr>
        <p:txBody>
          <a:bodyPr/>
          <a:lstStyle/>
          <a:p>
            <a:fld id="{2F3BAC70-3324-4D03-BF37-DF6E49462F99}" type="datetime1">
              <a:rPr lang="en-US" smtClean="0"/>
              <a:t>11/20/2017</a:t>
            </a:fld>
            <a:endParaRPr lang="en-US"/>
          </a:p>
        </p:txBody>
      </p:sp>
      <p:sp>
        <p:nvSpPr>
          <p:cNvPr id="5" name="Footer Placeholder 4"/>
          <p:cNvSpPr>
            <a:spLocks noGrp="1"/>
          </p:cNvSpPr>
          <p:nvPr>
            <p:ph type="ftr" sz="quarter" idx="12"/>
          </p:nvPr>
        </p:nvSpPr>
        <p:spPr>
          <a:xfrm>
            <a:off x="950593" y="6474135"/>
            <a:ext cx="1671013" cy="188347"/>
          </a:xfrm>
          <a:prstGeom prst="rect">
            <a:avLst/>
          </a:prstGeom>
        </p:spPr>
        <p:txBody>
          <a:bodyPr/>
          <a:lstStyle/>
          <a:p>
            <a:r>
              <a:rPr lang="en-US"/>
              <a:t>Microsoft Confidential</a:t>
            </a:r>
          </a:p>
        </p:txBody>
      </p:sp>
      <p:sp>
        <p:nvSpPr>
          <p:cNvPr id="7" name="Slide Number Placeholder 6"/>
          <p:cNvSpPr>
            <a:spLocks noGrp="1"/>
          </p:cNvSpPr>
          <p:nvPr>
            <p:ph type="sldNum" sz="quarter" idx="13"/>
          </p:nvPr>
        </p:nvSpPr>
        <p:spPr>
          <a:xfrm>
            <a:off x="621824" y="6474106"/>
            <a:ext cx="311356" cy="188348"/>
          </a:xfrm>
          <a:prstGeom prst="rect">
            <a:avLst/>
          </a:prstGeom>
        </p:spPr>
        <p:txBody>
          <a:bodyPr/>
          <a:lstStyle/>
          <a:p>
            <a:fld id="{2775DF8E-1151-4C45-8C93-3AB060627CA9}" type="slidenum">
              <a:rPr lang="en-US" smtClean="0"/>
              <a:pPr/>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4424" y="6372725"/>
            <a:ext cx="1387410" cy="469658"/>
          </a:xfrm>
          <a:prstGeom prst="rect">
            <a:avLst/>
          </a:prstGeom>
        </p:spPr>
      </p:pic>
    </p:spTree>
    <p:extLst>
      <p:ext uri="{BB962C8B-B14F-4D97-AF65-F5344CB8AC3E}">
        <p14:creationId xmlns:p14="http://schemas.microsoft.com/office/powerpoint/2010/main" val="2493950719"/>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userDrawn="1">
  <p:cSld name="4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39662" y="5709789"/>
            <a:ext cx="893602" cy="893476"/>
          </a:xfrm>
          <a:prstGeom prst="rect">
            <a:avLst/>
          </a:prstGeom>
        </p:spPr>
      </p:pic>
      <p:sp>
        <p:nvSpPr>
          <p:cNvPr id="8" name="Text Placeholder 4"/>
          <p:cNvSpPr>
            <a:spLocks noGrp="1"/>
          </p:cNvSpPr>
          <p:nvPr>
            <p:ph type="body" sz="quarter" idx="12" hasCustomPrompt="1"/>
          </p:nvPr>
        </p:nvSpPr>
        <p:spPr>
          <a:xfrm>
            <a:off x="225210" y="3584762"/>
            <a:ext cx="6325531" cy="1190983"/>
          </a:xfrm>
          <a:noFill/>
        </p:spPr>
        <p:txBody>
          <a:bodyPr lIns="146304" tIns="109728" rIns="146304" bIns="109728">
            <a:noAutofit/>
          </a:bodyPr>
          <a:lstStyle>
            <a:lvl1pPr marL="0" indent="0">
              <a:spcBef>
                <a:spcPts val="0"/>
              </a:spcBef>
              <a:buNone/>
              <a:defRPr sz="3264" spc="0" baseline="0">
                <a:solidFill>
                  <a:schemeClr val="bg1"/>
                </a:solidFill>
                <a:latin typeface="+mj-lt"/>
              </a:defRPr>
            </a:lvl1pPr>
          </a:lstStyle>
          <a:p>
            <a:pPr lvl="0"/>
            <a:r>
              <a:rPr lang="en-US"/>
              <a:t>Speaker Name</a:t>
            </a:r>
          </a:p>
        </p:txBody>
      </p:sp>
      <p:sp>
        <p:nvSpPr>
          <p:cNvPr id="9" name="Title 1"/>
          <p:cNvSpPr>
            <a:spLocks noGrp="1"/>
          </p:cNvSpPr>
          <p:nvPr>
            <p:ph type="title" hasCustomPrompt="1"/>
          </p:nvPr>
        </p:nvSpPr>
        <p:spPr>
          <a:xfrm>
            <a:off x="225210" y="1654212"/>
            <a:ext cx="11708052" cy="1826135"/>
          </a:xfrm>
          <a:noFill/>
        </p:spPr>
        <p:txBody>
          <a:bodyPr lIns="146304" tIns="91440" rIns="146304" bIns="91440" anchor="t" anchorCtr="0"/>
          <a:lstStyle>
            <a:lvl1pPr>
              <a:defRPr sz="6527" spc="-101" baseline="0">
                <a:solidFill>
                  <a:schemeClr val="bg1"/>
                </a:solidFill>
              </a:defRPr>
            </a:lvl1pPr>
          </a:lstStyle>
          <a:p>
            <a:r>
              <a:rPr lang="en-US"/>
              <a:t>Presentation title</a:t>
            </a:r>
          </a:p>
        </p:txBody>
      </p:sp>
      <p:sp>
        <p:nvSpPr>
          <p:cNvPr id="10" name="Text Placeholder 38"/>
          <p:cNvSpPr>
            <a:spLocks noGrp="1"/>
          </p:cNvSpPr>
          <p:nvPr>
            <p:ph type="body" sz="quarter" idx="24" hasCustomPrompt="1"/>
          </p:nvPr>
        </p:nvSpPr>
        <p:spPr>
          <a:xfrm>
            <a:off x="222448" y="4855113"/>
            <a:ext cx="3351691" cy="395454"/>
          </a:xfrm>
        </p:spPr>
        <p:txBody>
          <a:bodyPr bIns="0" anchor="b"/>
          <a:lstStyle>
            <a:lvl1pPr marL="0" indent="0">
              <a:buNone/>
              <a:defRPr sz="2175" baseline="0">
                <a:solidFill>
                  <a:schemeClr val="accent1">
                    <a:lumMod val="40000"/>
                    <a:lumOff val="60000"/>
                  </a:schemeClr>
                </a:solidFill>
              </a:defRPr>
            </a:lvl1pPr>
          </a:lstStyle>
          <a:p>
            <a:pPr lvl="0"/>
            <a:r>
              <a:rPr lang="en-US"/>
              <a:t>Presentation Date</a:t>
            </a:r>
          </a:p>
        </p:txBody>
      </p:sp>
    </p:spTree>
    <p:extLst>
      <p:ext uri="{BB962C8B-B14F-4D97-AF65-F5344CB8AC3E}">
        <p14:creationId xmlns:p14="http://schemas.microsoft.com/office/powerpoint/2010/main" val="15884946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userDrawn="1">
  <p:cSld name="1_Narrow Left Column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a:t>Click to edit title</a:t>
            </a:r>
          </a:p>
        </p:txBody>
      </p:sp>
      <p:sp>
        <p:nvSpPr>
          <p:cNvPr id="10" name="Content Placeholder 3"/>
          <p:cNvSpPr>
            <a:spLocks noGrp="1"/>
          </p:cNvSpPr>
          <p:nvPr>
            <p:ph sz="quarter" idx="14" hasCustomPrompt="1"/>
          </p:nvPr>
        </p:nvSpPr>
        <p:spPr>
          <a:xfrm>
            <a:off x="274638" y="1211264"/>
            <a:ext cx="3657600" cy="271334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p:cNvSpPr>
            <a:spLocks noGrp="1"/>
          </p:cNvSpPr>
          <p:nvPr>
            <p:ph sz="quarter" idx="15" hasCustomPrompt="1"/>
          </p:nvPr>
        </p:nvSpPr>
        <p:spPr>
          <a:xfrm>
            <a:off x="3932236" y="1211264"/>
            <a:ext cx="8229601" cy="215948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8" name="Footer Placeholder 6"/>
          <p:cNvSpPr txBox="1">
            <a:spLocks/>
          </p:cNvSpPr>
          <p:nvPr userDrawn="1"/>
        </p:nvSpPr>
        <p:spPr>
          <a:xfrm>
            <a:off x="9711264" y="6755949"/>
            <a:ext cx="2336572" cy="23653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9" name="Slide Number Placeholder 10"/>
          <p:cNvSpPr>
            <a:spLocks noGrp="1"/>
          </p:cNvSpPr>
          <p:nvPr>
            <p:ph type="sldNum" sz="quarter" idx="16"/>
          </p:nvPr>
        </p:nvSpPr>
        <p:spPr>
          <a:xfrm>
            <a:off x="12047839" y="6755949"/>
            <a:ext cx="388639" cy="236530"/>
          </a:xfrm>
        </p:spPr>
        <p:txBody>
          <a:bodyPr/>
          <a:lstStyle/>
          <a:p>
            <a:fld id="{2A07AAD6-65BA-4743-A383-4D091225014B}" type="slidenum">
              <a:rPr lang="en-US" smtClean="0"/>
              <a:pPr/>
              <a:t>‹#›</a:t>
            </a:fld>
            <a:endParaRPr lang="en-US"/>
          </a:p>
        </p:txBody>
      </p:sp>
    </p:spTree>
    <p:extLst>
      <p:ext uri="{BB962C8B-B14F-4D97-AF65-F5344CB8AC3E}">
        <p14:creationId xmlns:p14="http://schemas.microsoft.com/office/powerpoint/2010/main" val="4144144500"/>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userDrawn="1">
  <p:cSld name="Header Footer Title">
    <p:spTree>
      <p:nvGrpSpPr>
        <p:cNvPr id="1" name=""/>
        <p:cNvGrpSpPr/>
        <p:nvPr/>
      </p:nvGrpSpPr>
      <p:grpSpPr>
        <a:xfrm>
          <a:off x="0" y="0"/>
          <a:ext cx="0" cy="0"/>
          <a:chOff x="0" y="0"/>
          <a:chExt cx="0" cy="0"/>
        </a:xfrm>
      </p:grpSpPr>
      <p:sp>
        <p:nvSpPr>
          <p:cNvPr id="10" name="Rectangle 9"/>
          <p:cNvSpPr/>
          <p:nvPr userDrawn="1"/>
        </p:nvSpPr>
        <p:spPr>
          <a:xfrm>
            <a:off x="168825" y="264944"/>
            <a:ext cx="12084765" cy="37092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9366" tIns="34684" rIns="69366" bIns="34684" rtlCol="0" anchor="ctr"/>
          <a:lstStyle/>
          <a:p>
            <a:pPr algn="ctr" defTabSz="1108012"/>
            <a:endParaRPr lang="en-US" sz="1836">
              <a:solidFill>
                <a:prstClr val="white"/>
              </a:solidFill>
            </a:endParaRPr>
          </a:p>
        </p:txBody>
      </p:sp>
      <p:sp>
        <p:nvSpPr>
          <p:cNvPr id="2" name="Title 1"/>
          <p:cNvSpPr>
            <a:spLocks noGrp="1"/>
          </p:cNvSpPr>
          <p:nvPr>
            <p:ph type="ctrTitle"/>
          </p:nvPr>
        </p:nvSpPr>
        <p:spPr>
          <a:xfrm>
            <a:off x="168825" y="264944"/>
            <a:ext cx="12084765" cy="370923"/>
          </a:xfrm>
          <a:prstGeom prst="rect">
            <a:avLst/>
          </a:prstGeom>
        </p:spPr>
        <p:txBody>
          <a:bodyPr tIns="0" anchor="ctr">
            <a:noAutofit/>
          </a:bodyPr>
          <a:lstStyle>
            <a:lvl1pPr algn="l">
              <a:defRPr sz="2142">
                <a:solidFill>
                  <a:schemeClr val="bg1"/>
                </a:solidFill>
                <a:latin typeface="Segoe UI" pitchFamily="34" charset="0"/>
              </a:defRPr>
            </a:lvl1pPr>
          </a:lstStyle>
          <a:p>
            <a:r>
              <a:rPr lang="en-US"/>
              <a:t>Click to edit Master title style</a:t>
            </a:r>
          </a:p>
        </p:txBody>
      </p:sp>
      <p:sp>
        <p:nvSpPr>
          <p:cNvPr id="6" name="Slide Number Placeholder 5"/>
          <p:cNvSpPr>
            <a:spLocks noGrp="1"/>
          </p:cNvSpPr>
          <p:nvPr>
            <p:ph type="sldNum" sz="quarter" idx="12"/>
          </p:nvPr>
        </p:nvSpPr>
        <p:spPr>
          <a:xfrm>
            <a:off x="11382684" y="6497130"/>
            <a:ext cx="799778" cy="234526"/>
          </a:xfrm>
          <a:prstGeom prst="rect">
            <a:avLst/>
          </a:prstGeom>
        </p:spPr>
        <p:txBody>
          <a:bodyPr lIns="68022" tIns="34011" rIns="68022" bIns="34011" anchor="ctr"/>
          <a:lstStyle>
            <a:lvl1pPr algn="r">
              <a:defRPr sz="816">
                <a:solidFill>
                  <a:schemeClr val="bg1"/>
                </a:solidFill>
                <a:latin typeface="Segoe UI" pitchFamily="34" charset="0"/>
              </a:defRPr>
            </a:lvl1pPr>
          </a:lstStyle>
          <a:p>
            <a:pPr defTabSz="1108012"/>
            <a:fld id="{B6F15528-21DE-4FAA-801E-634DDDAF4B2B}" type="slidenum">
              <a:rPr lang="en-US" smtClean="0">
                <a:solidFill>
                  <a:prstClr val="white"/>
                </a:solidFill>
              </a:rPr>
              <a:pPr defTabSz="1108012"/>
              <a:t>‹#›</a:t>
            </a:fld>
            <a:endParaRPr lang="en-US">
              <a:solidFill>
                <a:prstClr val="white"/>
              </a:solidFill>
            </a:endParaRPr>
          </a:p>
        </p:txBody>
      </p:sp>
    </p:spTree>
    <p:extLst>
      <p:ext uri="{BB962C8B-B14F-4D97-AF65-F5344CB8AC3E}">
        <p14:creationId xmlns:p14="http://schemas.microsoft.com/office/powerpoint/2010/main" val="2361346945"/>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userDrawn="1">
  <p:cSld name="1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9" y="1211262"/>
            <a:ext cx="11887200" cy="2096222"/>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hasCustomPrompt="1"/>
          </p:nvPr>
        </p:nvSpPr>
        <p:spPr/>
        <p:txBody>
          <a:bodyPr/>
          <a:lstStyle/>
          <a:p>
            <a:r>
              <a:rPr lang="en-US"/>
              <a:t>Click to edit title</a:t>
            </a:r>
          </a:p>
        </p:txBody>
      </p:sp>
      <p:sp>
        <p:nvSpPr>
          <p:cNvPr id="9" name="Footer Placeholder 6"/>
          <p:cNvSpPr txBox="1">
            <a:spLocks/>
          </p:cNvSpPr>
          <p:nvPr userDrawn="1"/>
        </p:nvSpPr>
        <p:spPr>
          <a:xfrm>
            <a:off x="9711264" y="6755946"/>
            <a:ext cx="2336572" cy="23653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0" name="Slide Number Placeholder 10"/>
          <p:cNvSpPr>
            <a:spLocks noGrp="1"/>
          </p:cNvSpPr>
          <p:nvPr>
            <p:ph type="sldNum" sz="quarter" idx="16"/>
          </p:nvPr>
        </p:nvSpPr>
        <p:spPr>
          <a:xfrm>
            <a:off x="12047838" y="6755946"/>
            <a:ext cx="388639" cy="236530"/>
          </a:xfrm>
        </p:spPr>
        <p:txBody>
          <a:bodyPr/>
          <a:lstStyle/>
          <a:p>
            <a:fld id="{2A07AAD6-65BA-4743-A383-4D091225014B}" type="slidenum">
              <a:rPr lang="en-US" smtClean="0"/>
              <a:pPr/>
              <a:t>‹#›</a:t>
            </a:fld>
            <a:endParaRPr lang="en-US"/>
          </a:p>
        </p:txBody>
      </p:sp>
      <p:sp>
        <p:nvSpPr>
          <p:cNvPr id="7" name="TextBox 6"/>
          <p:cNvSpPr txBox="1"/>
          <p:nvPr userDrawn="1"/>
        </p:nvSpPr>
        <p:spPr>
          <a:xfrm rot="1616663">
            <a:off x="2301185" y="2741863"/>
            <a:ext cx="7834106" cy="1789120"/>
          </a:xfrm>
          <a:prstGeom prst="rect">
            <a:avLst/>
          </a:prstGeom>
          <a:noFill/>
        </p:spPr>
        <p:txBody>
          <a:bodyPr wrap="square" lIns="186521" tIns="149217" rIns="186521" bIns="149217" rtlCol="0">
            <a:spAutoFit/>
          </a:bodyPr>
          <a:lstStyle/>
          <a:p>
            <a:pPr algn="ctr">
              <a:lnSpc>
                <a:spcPct val="90000"/>
              </a:lnSpc>
              <a:spcBef>
                <a:spcPts val="816"/>
              </a:spcBef>
            </a:pPr>
            <a:r>
              <a:rPr lang="en-US" sz="4896">
                <a:solidFill>
                  <a:srgbClr val="F7FBFF"/>
                </a:solidFill>
              </a:rPr>
              <a:t>Microsoft Confidential</a:t>
            </a:r>
          </a:p>
          <a:p>
            <a:pPr algn="ctr">
              <a:lnSpc>
                <a:spcPct val="90000"/>
              </a:lnSpc>
              <a:spcBef>
                <a:spcPts val="816"/>
              </a:spcBef>
            </a:pPr>
            <a:r>
              <a:rPr lang="en-US" sz="4896">
                <a:solidFill>
                  <a:srgbClr val="F7FBFF"/>
                </a:solidFill>
              </a:rPr>
              <a:t>Not for redistribution</a:t>
            </a:r>
          </a:p>
        </p:txBody>
      </p:sp>
    </p:spTree>
    <p:extLst>
      <p:ext uri="{BB962C8B-B14F-4D97-AF65-F5344CB8AC3E}">
        <p14:creationId xmlns:p14="http://schemas.microsoft.com/office/powerpoint/2010/main" val="551736251"/>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preserve="1" userDrawn="1">
  <p:cSld name="Connect 2017 Opening Slide_ON-SIT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A67967-ED88-4A5B-8476-2B050F5E06AD}"/>
              </a:ext>
            </a:extLst>
          </p:cNvPr>
          <p:cNvPicPr>
            <a:picLocks noChangeAspect="1"/>
          </p:cNvPicPr>
          <p:nvPr userDrawn="1"/>
        </p:nvPicPr>
        <p:blipFill rotWithShape="1">
          <a:blip r:embed="rId2"/>
          <a:srcRect l="16830" t="14006" r="3135" b="18700"/>
          <a:stretch/>
        </p:blipFill>
        <p:spPr>
          <a:xfrm>
            <a:off x="-4763" y="0"/>
            <a:ext cx="12441238" cy="6994525"/>
          </a:xfrm>
          <a:prstGeom prst="rect">
            <a:avLst/>
          </a:prstGeom>
        </p:spPr>
      </p:pic>
      <p:pic>
        <p:nvPicPr>
          <p:cNvPr id="7" name="Picture 6">
            <a:extLst>
              <a:ext uri="{FF2B5EF4-FFF2-40B4-BE49-F238E27FC236}">
                <a16:creationId xmlns:a16="http://schemas.microsoft.com/office/drawing/2014/main" id="{45A61B7D-CF88-4B9F-B9AF-D443A50835B2}"/>
              </a:ext>
            </a:extLst>
          </p:cNvPr>
          <p:cNvPicPr>
            <a:picLocks noChangeAspect="1"/>
          </p:cNvPicPr>
          <p:nvPr userDrawn="1"/>
        </p:nvPicPr>
        <p:blipFill>
          <a:blip r:embed="rId3"/>
          <a:stretch>
            <a:fillRect/>
          </a:stretch>
        </p:blipFill>
        <p:spPr>
          <a:xfrm>
            <a:off x="9236076" y="2696578"/>
            <a:ext cx="3200399" cy="1601366"/>
          </a:xfrm>
          <a:prstGeom prst="rect">
            <a:avLst/>
          </a:prstGeom>
        </p:spPr>
      </p:pic>
      <p:pic>
        <p:nvPicPr>
          <p:cNvPr id="6" name="Picture 5">
            <a:extLst>
              <a:ext uri="{FF2B5EF4-FFF2-40B4-BE49-F238E27FC236}">
                <a16:creationId xmlns:a16="http://schemas.microsoft.com/office/drawing/2014/main" id="{56C2D90F-C2D9-4D57-B5A5-4A275E4E2E97}"/>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7338" y="6392862"/>
            <a:ext cx="1430953" cy="306224"/>
          </a:xfrm>
          <a:prstGeom prst="rect">
            <a:avLst/>
          </a:prstGeom>
        </p:spPr>
      </p:pic>
    </p:spTree>
    <p:extLst>
      <p:ext uri="{BB962C8B-B14F-4D97-AF65-F5344CB8AC3E}">
        <p14:creationId xmlns:p14="http://schemas.microsoft.com/office/powerpoint/2010/main" val="1166155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preserve="1" userDrawn="1">
  <p:cSld name="Azure Platform/Blue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4189937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preserve="1" userDrawn="1">
  <p:cSld name="Visual Studio/Purple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826063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ross-platform Mobile/Red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210778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Azure Platform/Blue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20567"/>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50675"/>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preserve="1" userDrawn="1">
  <p:cSld name="Data Platform/Teal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6243942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preserve="1" userDrawn="1">
  <p:cSld name="Cross-platform Mobile/Red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23615046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preserve="1" userDrawn="1">
  <p:cSld name="AI/Yellow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solidFill>
                  <a:schemeClr val="bg1"/>
                </a:soli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solidFill>
                  <a:schemeClr val="bg1"/>
                </a:soli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7564914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preserve="1" userDrawn="1">
  <p:cSld name="DevOps/Green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6647466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6934198" cy="917575"/>
          </a:xfrm>
        </p:spPr>
        <p:txBody>
          <a:bodyPr/>
          <a:lstStyle/>
          <a:p>
            <a:r>
              <a:rPr lang="en-US"/>
              <a:t>Click to edit Master title style</a:t>
            </a:r>
            <a:endParaRPr lang="en-US" dirty="0"/>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74638" y="1897062"/>
            <a:ext cx="6857999"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0715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274639" y="295274"/>
            <a:ext cx="7315198" cy="917575"/>
          </a:xfrm>
        </p:spPr>
        <p:txBody>
          <a:bodyPr/>
          <a:lstStyle>
            <a:lvl1pPr>
              <a:defRPr>
                <a:solidFill>
                  <a:schemeClr val="tx1"/>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274702" y="1897062"/>
            <a:ext cx="6857935" cy="2308324"/>
          </a:xfrm>
        </p:spPr>
        <p:txBody>
          <a:bodyPr/>
          <a:lstStyle>
            <a:lvl1pPr>
              <a:defRPr lang="en-US" sz="3600" kern="1200" spc="0" baseline="0" dirty="0" smtClean="0">
                <a:solidFill>
                  <a:schemeClr val="tx1"/>
                </a:solidFill>
                <a:latin typeface="+mj-lt"/>
                <a:ea typeface="+mn-ea"/>
                <a:cs typeface="+mn-cs"/>
              </a:defRPr>
            </a:lvl1pPr>
          </a:lstStyle>
          <a:p>
            <a:pPr marL="228600" marR="0" lvl="0" indent="-228600" algn="l" defTabSz="932742" rtl="0" eaLnBrk="1" fontAlgn="auto" latinLnBrk="0" hangingPunct="1">
              <a:lnSpc>
                <a:spcPct val="90000"/>
              </a:lnSpc>
              <a:spcBef>
                <a:spcPct val="20000"/>
              </a:spcBef>
              <a:spcAft>
                <a:spcPts val="0"/>
              </a:spcAft>
              <a:buClrTx/>
              <a:buSzPct val="90000"/>
              <a:tabLst/>
            </a:pPr>
            <a:r>
              <a:rPr lang="en-US"/>
              <a:t>Edit Master text styles</a:t>
            </a:r>
          </a:p>
          <a:p>
            <a:pPr marL="228600" marR="0" lvl="1" indent="-228600" algn="l" defTabSz="932742" rtl="0" eaLnBrk="1" fontAlgn="auto" latinLnBrk="0" hangingPunct="1">
              <a:lnSpc>
                <a:spcPct val="90000"/>
              </a:lnSpc>
              <a:spcBef>
                <a:spcPct val="20000"/>
              </a:spcBef>
              <a:spcAft>
                <a:spcPts val="0"/>
              </a:spcAft>
              <a:buClrTx/>
              <a:buSzPct val="90000"/>
              <a:tabLst/>
            </a:pPr>
            <a:r>
              <a:rPr lang="en-US"/>
              <a:t>Second level</a:t>
            </a:r>
          </a:p>
          <a:p>
            <a:pPr marL="228600" marR="0" lvl="2" indent="-228600" algn="l" defTabSz="932742" rtl="0" eaLnBrk="1" fontAlgn="auto" latinLnBrk="0" hangingPunct="1">
              <a:lnSpc>
                <a:spcPct val="90000"/>
              </a:lnSpc>
              <a:spcBef>
                <a:spcPct val="20000"/>
              </a:spcBef>
              <a:spcAft>
                <a:spcPts val="0"/>
              </a:spcAft>
              <a:buClrTx/>
              <a:buSzPct val="90000"/>
              <a:tabLst/>
            </a:pPr>
            <a:r>
              <a:rPr lang="en-US"/>
              <a:t>Third level</a:t>
            </a:r>
          </a:p>
          <a:p>
            <a:pPr marL="228600" marR="0" lvl="3" indent="-228600" algn="l" defTabSz="932742" rtl="0" eaLnBrk="1" fontAlgn="auto" latinLnBrk="0" hangingPunct="1">
              <a:lnSpc>
                <a:spcPct val="90000"/>
              </a:lnSpc>
              <a:spcBef>
                <a:spcPct val="20000"/>
              </a:spcBef>
              <a:spcAft>
                <a:spcPts val="0"/>
              </a:spcAft>
              <a:buClrTx/>
              <a:buSzPct val="90000"/>
              <a:tabLst/>
            </a:pPr>
            <a:r>
              <a:rPr lang="en-US"/>
              <a:t>Fourth level</a:t>
            </a:r>
          </a:p>
          <a:p>
            <a:pPr marL="228600" marR="0" lvl="4" indent="-228600" algn="l" defTabSz="932742" rtl="0" eaLnBrk="1" fontAlgn="auto" latinLnBrk="0" hangingPunct="1">
              <a:lnSpc>
                <a:spcPct val="90000"/>
              </a:lnSpc>
              <a:spcBef>
                <a:spcPct val="20000"/>
              </a:spcBef>
              <a:spcAft>
                <a:spcPts val="0"/>
              </a:spcAft>
              <a:buClrTx/>
              <a:buSzPct val="90000"/>
              <a:tabLst/>
            </a:pPr>
            <a:r>
              <a:rPr lang="en-US"/>
              <a:t>Fifth level</a:t>
            </a:r>
            <a:endParaRPr lang="en-US" dirty="0"/>
          </a:p>
        </p:txBody>
      </p:sp>
    </p:spTree>
    <p:extLst>
      <p:ext uri="{BB962C8B-B14F-4D97-AF65-F5344CB8AC3E}">
        <p14:creationId xmlns:p14="http://schemas.microsoft.com/office/powerpoint/2010/main" val="74659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655841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766519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8937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641633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Visual Studio/Purple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7325384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33020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6605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31925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preserve="1" userDrawn="1">
  <p:cSld name="Screenshot Layou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9730FA-83AB-4C0B-BA17-68D7CE76DF47}"/>
              </a:ext>
            </a:extLst>
          </p:cNvPr>
          <p:cNvSpPr>
            <a:spLocks noGrp="1"/>
          </p:cNvSpPr>
          <p:nvPr>
            <p:ph type="title"/>
          </p:nvPr>
        </p:nvSpPr>
        <p:spPr>
          <a:xfrm>
            <a:off x="274637" y="2242054"/>
            <a:ext cx="4800599" cy="721808"/>
          </a:xfrm>
        </p:spPr>
        <p:txBody>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
        <p:nvSpPr>
          <p:cNvPr id="9" name="Text Placeholder 3">
            <a:extLst>
              <a:ext uri="{FF2B5EF4-FFF2-40B4-BE49-F238E27FC236}">
                <a16:creationId xmlns:a16="http://schemas.microsoft.com/office/drawing/2014/main" id="{CD0DC49D-5F6B-4889-8BAB-44D9B15193C8}"/>
              </a:ext>
            </a:extLst>
          </p:cNvPr>
          <p:cNvSpPr>
            <a:spLocks noGrp="1"/>
          </p:cNvSpPr>
          <p:nvPr>
            <p:ph type="body" sz="quarter" idx="11"/>
          </p:nvPr>
        </p:nvSpPr>
        <p:spPr>
          <a:xfrm>
            <a:off x="274638" y="2963862"/>
            <a:ext cx="4800598" cy="2326192"/>
          </a:xfrm>
        </p:spPr>
        <p:txBody>
          <a:bodyPr wrap="square">
            <a:noAutofit/>
          </a:bodyPr>
          <a:lstStyle>
            <a:lvl1pPr marL="0" indent="0">
              <a:spcBef>
                <a:spcPts val="1800"/>
              </a:spcBef>
              <a:buNone/>
              <a:defRPr sz="22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sp>
        <p:nvSpPr>
          <p:cNvPr id="14" name="Rectangle 13">
            <a:extLst>
              <a:ext uri="{FF2B5EF4-FFF2-40B4-BE49-F238E27FC236}">
                <a16:creationId xmlns:a16="http://schemas.microsoft.com/office/drawing/2014/main" id="{64D45838-8CCB-4A31-93D3-BAE08906FB28}"/>
              </a:ext>
            </a:extLst>
          </p:cNvPr>
          <p:cNvSpPr/>
          <p:nvPr userDrawn="1"/>
        </p:nvSpPr>
        <p:spPr bwMode="auto">
          <a:xfrm>
            <a:off x="5440364" y="-1"/>
            <a:ext cx="6996112" cy="6994525"/>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63450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37">
          <p15:clr>
            <a:srgbClr val="FBAE4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4" name="Rectangle 3">
            <a:extLst>
              <a:ext uri="{FF2B5EF4-FFF2-40B4-BE49-F238E27FC236}">
                <a16:creationId xmlns:a16="http://schemas.microsoft.com/office/drawing/2014/main" id="{FD1ABB9C-34DF-470B-9A68-B7FF651D0889}"/>
              </a:ext>
            </a:extLst>
          </p:cNvPr>
          <p:cNvSpPr/>
          <p:nvPr userDrawn="1"/>
        </p:nvSpPr>
        <p:spPr bwMode="auto">
          <a:xfrm>
            <a:off x="0" y="0"/>
            <a:ext cx="544131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90603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8695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0800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preserve="1" userDrawn="1">
  <p:cSld name="50/50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endParaRPr lang="en-US" dirty="0"/>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6" name="Picture 5">
            <a:extLst>
              <a:ext uri="{FF2B5EF4-FFF2-40B4-BE49-F238E27FC236}">
                <a16:creationId xmlns:a16="http://schemas.microsoft.com/office/drawing/2014/main" id="{C147BCB6-B351-4103-B9F5-A6E568D676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1034733" y="1034733"/>
            <a:ext cx="6995162" cy="4925696"/>
          </a:xfrm>
          <a:prstGeom prst="rect">
            <a:avLst/>
          </a:prstGeom>
        </p:spPr>
      </p:pic>
    </p:spTree>
    <p:extLst>
      <p:ext uri="{BB962C8B-B14F-4D97-AF65-F5344CB8AC3E}">
        <p14:creationId xmlns:p14="http://schemas.microsoft.com/office/powerpoint/2010/main" val="3278054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1668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0526595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ata Platform/Teal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974380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857693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showMasterSp="0" preserve="1" userDrawn="1">
  <p:cSld name="Connect 2017 Opening Slide_ON-SIT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A67967-ED88-4A5B-8476-2B050F5E06AD}"/>
              </a:ext>
            </a:extLst>
          </p:cNvPr>
          <p:cNvPicPr>
            <a:picLocks noChangeAspect="1"/>
          </p:cNvPicPr>
          <p:nvPr userDrawn="1"/>
        </p:nvPicPr>
        <p:blipFill rotWithShape="1">
          <a:blip r:embed="rId2"/>
          <a:srcRect l="16830" t="14006" r="3135" b="18700"/>
          <a:stretch/>
        </p:blipFill>
        <p:spPr>
          <a:xfrm>
            <a:off x="-4762" y="0"/>
            <a:ext cx="12441238" cy="6994525"/>
          </a:xfrm>
          <a:prstGeom prst="rect">
            <a:avLst/>
          </a:prstGeom>
        </p:spPr>
      </p:pic>
      <p:pic>
        <p:nvPicPr>
          <p:cNvPr id="7" name="Picture 6">
            <a:extLst>
              <a:ext uri="{FF2B5EF4-FFF2-40B4-BE49-F238E27FC236}">
                <a16:creationId xmlns:a16="http://schemas.microsoft.com/office/drawing/2014/main" id="{45A61B7D-CF88-4B9F-B9AF-D443A50835B2}"/>
              </a:ext>
            </a:extLst>
          </p:cNvPr>
          <p:cNvPicPr>
            <a:picLocks noChangeAspect="1"/>
          </p:cNvPicPr>
          <p:nvPr userDrawn="1"/>
        </p:nvPicPr>
        <p:blipFill>
          <a:blip r:embed="rId3"/>
          <a:stretch>
            <a:fillRect/>
          </a:stretch>
        </p:blipFill>
        <p:spPr>
          <a:xfrm>
            <a:off x="9236077" y="2696578"/>
            <a:ext cx="3200399" cy="1601366"/>
          </a:xfrm>
          <a:prstGeom prst="rect">
            <a:avLst/>
          </a:prstGeom>
        </p:spPr>
      </p:pic>
      <p:pic>
        <p:nvPicPr>
          <p:cNvPr id="6" name="Picture 5">
            <a:extLst>
              <a:ext uri="{FF2B5EF4-FFF2-40B4-BE49-F238E27FC236}">
                <a16:creationId xmlns:a16="http://schemas.microsoft.com/office/drawing/2014/main" id="{56C2D90F-C2D9-4D57-B5A5-4A275E4E2E97}"/>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7339" y="6392863"/>
            <a:ext cx="1430953" cy="306224"/>
          </a:xfrm>
          <a:prstGeom prst="rect">
            <a:avLst/>
          </a:prstGeom>
        </p:spPr>
      </p:pic>
    </p:spTree>
    <p:extLst>
      <p:ext uri="{BB962C8B-B14F-4D97-AF65-F5344CB8AC3E}">
        <p14:creationId xmlns:p14="http://schemas.microsoft.com/office/powerpoint/2010/main" val="2211461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preserve="1" userDrawn="1">
  <p:cSld name="Azure Platform/Blue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041372"/>
            <a:ext cx="5943536"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2321294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preserve="1" userDrawn="1">
  <p:cSld name="Visual Studio/Purple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041372"/>
            <a:ext cx="5943536"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104399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preserve="1" userDrawn="1">
  <p:cSld name="Data Platform/Teal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041372"/>
            <a:ext cx="5943536"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4468269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preserve="1" userDrawn="1">
  <p:cSld name="Cross-platform Mobile/Red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041372"/>
            <a:ext cx="5943536"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2175814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preserve="1" userDrawn="1">
  <p:cSld name="AI/Yellow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399" spc="-100" baseline="0">
                <a:solidFill>
                  <a:schemeClr val="bg1"/>
                </a:solidFill>
              </a:defRPr>
            </a:lvl1pPr>
          </a:lstStyle>
          <a:p>
            <a:r>
              <a:rPr lang="en-US" dirty="0"/>
              <a:t>Presentation title</a:t>
            </a:r>
          </a:p>
        </p:txBody>
      </p:sp>
      <p:sp>
        <p:nvSpPr>
          <p:cNvPr id="5" name="Text Placeholder 4"/>
          <p:cNvSpPr>
            <a:spLocks noGrp="1"/>
          </p:cNvSpPr>
          <p:nvPr>
            <p:ph type="body" sz="quarter" idx="12" hasCustomPrompt="1"/>
          </p:nvPr>
        </p:nvSpPr>
        <p:spPr>
          <a:xfrm>
            <a:off x="274703" y="3041372"/>
            <a:ext cx="5943536" cy="1828007"/>
          </a:xfrm>
          <a:noFill/>
        </p:spPr>
        <p:txBody>
          <a:bodyPr lIns="164592" tIns="109728" rIns="164592" bIns="109728">
            <a:noAutofit/>
          </a:bodyPr>
          <a:lstStyle>
            <a:lvl1pPr marL="0" indent="0">
              <a:spcBef>
                <a:spcPts val="0"/>
              </a:spcBef>
              <a:buNone/>
              <a:defRPr sz="3199" spc="0" baseline="0">
                <a:solidFill>
                  <a:schemeClr val="bg1"/>
                </a:soli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4038256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preserve="1" userDrawn="1">
  <p:cSld name="DevOps/Green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041372"/>
            <a:ext cx="5943536"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322425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6934198" cy="917575"/>
          </a:xfrm>
        </p:spPr>
        <p:txBody>
          <a:bodyPr/>
          <a:lstStyle/>
          <a:p>
            <a:r>
              <a:rPr lang="en-US"/>
              <a:t>Click to edit Master title style</a:t>
            </a:r>
            <a:endParaRPr lang="en-US" dirty="0"/>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74639" y="1897062"/>
            <a:ext cx="6857999" cy="2308324"/>
          </a:xfrm>
        </p:spPr>
        <p:txBody>
          <a:bodyPr wrap="square">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4361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274640" y="295275"/>
            <a:ext cx="7315198" cy="917575"/>
          </a:xfrm>
        </p:spPr>
        <p:txBody>
          <a:bodyPr/>
          <a:lstStyle>
            <a:lvl1pPr>
              <a:defRPr>
                <a:solidFill>
                  <a:schemeClr val="tx1"/>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274703" y="1897063"/>
            <a:ext cx="6857935" cy="2354146"/>
          </a:xfrm>
        </p:spPr>
        <p:txBody>
          <a:bodyPr/>
          <a:lstStyle>
            <a:lvl1pPr>
              <a:defRPr lang="en-US" sz="3599" kern="1200" spc="0" baseline="0" dirty="0" smtClean="0">
                <a:solidFill>
                  <a:schemeClr val="tx1"/>
                </a:solidFill>
                <a:latin typeface="+mj-lt"/>
                <a:ea typeface="+mn-ea"/>
                <a:cs typeface="+mn-cs"/>
              </a:defRPr>
            </a:lvl1pPr>
          </a:lstStyle>
          <a:p>
            <a:pPr marL="228557" marR="0" lvl="0" indent="-228557" algn="l" defTabSz="932563" rtl="0" eaLnBrk="1" fontAlgn="auto" latinLnBrk="0" hangingPunct="1">
              <a:lnSpc>
                <a:spcPct val="90000"/>
              </a:lnSpc>
              <a:spcBef>
                <a:spcPct val="20000"/>
              </a:spcBef>
              <a:spcAft>
                <a:spcPts val="0"/>
              </a:spcAft>
              <a:buClrTx/>
              <a:buSzPct val="90000"/>
              <a:tabLst/>
            </a:pPr>
            <a:r>
              <a:rPr lang="en-US"/>
              <a:t>Edit Master text styles</a:t>
            </a:r>
          </a:p>
          <a:p>
            <a:pPr marL="228557" marR="0" lvl="1" indent="-228557" algn="l" defTabSz="932563" rtl="0" eaLnBrk="1" fontAlgn="auto" latinLnBrk="0" hangingPunct="1">
              <a:lnSpc>
                <a:spcPct val="90000"/>
              </a:lnSpc>
              <a:spcBef>
                <a:spcPct val="20000"/>
              </a:spcBef>
              <a:spcAft>
                <a:spcPts val="0"/>
              </a:spcAft>
              <a:buClrTx/>
              <a:buSzPct val="90000"/>
              <a:tabLst/>
            </a:pPr>
            <a:r>
              <a:rPr lang="en-US"/>
              <a:t>Second level</a:t>
            </a:r>
          </a:p>
          <a:p>
            <a:pPr marL="228557" marR="0" lvl="2" indent="-228557" algn="l" defTabSz="932563" rtl="0" eaLnBrk="1" fontAlgn="auto" latinLnBrk="0" hangingPunct="1">
              <a:lnSpc>
                <a:spcPct val="90000"/>
              </a:lnSpc>
              <a:spcBef>
                <a:spcPct val="20000"/>
              </a:spcBef>
              <a:spcAft>
                <a:spcPts val="0"/>
              </a:spcAft>
              <a:buClrTx/>
              <a:buSzPct val="90000"/>
              <a:tabLst/>
            </a:pPr>
            <a:r>
              <a:rPr lang="en-US"/>
              <a:t>Third level</a:t>
            </a:r>
          </a:p>
          <a:p>
            <a:pPr marL="228557" marR="0" lvl="3" indent="-228557" algn="l" defTabSz="932563" rtl="0" eaLnBrk="1" fontAlgn="auto" latinLnBrk="0" hangingPunct="1">
              <a:lnSpc>
                <a:spcPct val="90000"/>
              </a:lnSpc>
              <a:spcBef>
                <a:spcPct val="20000"/>
              </a:spcBef>
              <a:spcAft>
                <a:spcPts val="0"/>
              </a:spcAft>
              <a:buClrTx/>
              <a:buSzPct val="90000"/>
              <a:tabLst/>
            </a:pPr>
            <a:r>
              <a:rPr lang="en-US"/>
              <a:t>Fourth level</a:t>
            </a:r>
          </a:p>
          <a:p>
            <a:pPr marL="228557" marR="0" lvl="4" indent="-228557" algn="l" defTabSz="932563" rtl="0" eaLnBrk="1" fontAlgn="auto" latinLnBrk="0" hangingPunct="1">
              <a:lnSpc>
                <a:spcPct val="90000"/>
              </a:lnSpc>
              <a:spcBef>
                <a:spcPct val="20000"/>
              </a:spcBef>
              <a:spcAft>
                <a:spcPts val="0"/>
              </a:spcAft>
              <a:buClrTx/>
              <a:buSzPct val="90000"/>
              <a:tabLst/>
            </a:pPr>
            <a:r>
              <a:rPr lang="en-US"/>
              <a:t>Fifth level</a:t>
            </a:r>
            <a:endParaRPr lang="en-US" dirty="0"/>
          </a:p>
        </p:txBody>
      </p:sp>
    </p:spTree>
    <p:extLst>
      <p:ext uri="{BB962C8B-B14F-4D97-AF65-F5344CB8AC3E}">
        <p14:creationId xmlns:p14="http://schemas.microsoft.com/office/powerpoint/2010/main" val="259139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ross-platform Mobile/Red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5422882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55430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786747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72479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26468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5726231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62755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251045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showMasterSp="0" preserve="1" userDrawn="1">
  <p:cSld name="Screenshot Layou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9730FA-83AB-4C0B-BA17-68D7CE76DF47}"/>
              </a:ext>
            </a:extLst>
          </p:cNvPr>
          <p:cNvSpPr>
            <a:spLocks noGrp="1"/>
          </p:cNvSpPr>
          <p:nvPr>
            <p:ph type="title"/>
          </p:nvPr>
        </p:nvSpPr>
        <p:spPr>
          <a:xfrm>
            <a:off x="274638" y="2242055"/>
            <a:ext cx="4800599" cy="721808"/>
          </a:xfrm>
        </p:spPr>
        <p:txBody>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
        <p:nvSpPr>
          <p:cNvPr id="9" name="Text Placeholder 3">
            <a:extLst>
              <a:ext uri="{FF2B5EF4-FFF2-40B4-BE49-F238E27FC236}">
                <a16:creationId xmlns:a16="http://schemas.microsoft.com/office/drawing/2014/main" id="{CD0DC49D-5F6B-4889-8BAB-44D9B15193C8}"/>
              </a:ext>
            </a:extLst>
          </p:cNvPr>
          <p:cNvSpPr>
            <a:spLocks noGrp="1"/>
          </p:cNvSpPr>
          <p:nvPr>
            <p:ph type="body" sz="quarter" idx="11"/>
          </p:nvPr>
        </p:nvSpPr>
        <p:spPr>
          <a:xfrm>
            <a:off x="274638" y="2963862"/>
            <a:ext cx="4800598" cy="2326192"/>
          </a:xfrm>
        </p:spPr>
        <p:txBody>
          <a:bodyPr wrap="square">
            <a:noAutofit/>
          </a:bodyPr>
          <a:lstStyle>
            <a:lvl1pPr marL="0" indent="0">
              <a:spcBef>
                <a:spcPts val="1800"/>
              </a:spcBef>
              <a:buNone/>
              <a:defRPr sz="2200">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p:txBody>
      </p:sp>
      <p:sp>
        <p:nvSpPr>
          <p:cNvPr id="14" name="Rectangle 13">
            <a:extLst>
              <a:ext uri="{FF2B5EF4-FFF2-40B4-BE49-F238E27FC236}">
                <a16:creationId xmlns:a16="http://schemas.microsoft.com/office/drawing/2014/main" id="{64D45838-8CCB-4A31-93D3-BAE08906FB28}"/>
              </a:ext>
            </a:extLst>
          </p:cNvPr>
          <p:cNvSpPr/>
          <p:nvPr userDrawn="1"/>
        </p:nvSpPr>
        <p:spPr bwMode="auto">
          <a:xfrm>
            <a:off x="5440365" y="0"/>
            <a:ext cx="6996112" cy="6994525"/>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5638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37">
          <p15:clr>
            <a:srgbClr val="FBAE4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4" name="Rectangle 3">
            <a:extLst>
              <a:ext uri="{FF2B5EF4-FFF2-40B4-BE49-F238E27FC236}">
                <a16:creationId xmlns:a16="http://schemas.microsoft.com/office/drawing/2014/main" id="{FD1ABB9C-34DF-470B-9A68-B7FF651D0889}"/>
              </a:ext>
            </a:extLst>
          </p:cNvPr>
          <p:cNvSpPr/>
          <p:nvPr userDrawn="1"/>
        </p:nvSpPr>
        <p:spPr bwMode="auto">
          <a:xfrm>
            <a:off x="1" y="0"/>
            <a:ext cx="544131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1257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0124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AI/Yellow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solidFill>
                  <a:schemeClr val="bg1"/>
                </a:soli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solidFill>
                  <a:schemeClr val="bg1"/>
                </a:soli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766097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1326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showMasterSp="0" preserve="1" userDrawn="1">
  <p:cSld name="50/50 Slide">
    <p:spTree>
      <p:nvGrpSpPr>
        <p:cNvPr id="1" name=""/>
        <p:cNvGrpSpPr/>
        <p:nvPr/>
      </p:nvGrpSpPr>
      <p:grpSpPr>
        <a:xfrm>
          <a:off x="0" y="0"/>
          <a:ext cx="0" cy="0"/>
          <a:chOff x="0" y="0"/>
          <a:chExt cx="0" cy="0"/>
        </a:xfrm>
      </p:grpSpPr>
      <p:sp>
        <p:nvSpPr>
          <p:cNvPr id="2" name="Title 1"/>
          <p:cNvSpPr>
            <a:spLocks noGrp="1"/>
          </p:cNvSpPr>
          <p:nvPr>
            <p:ph type="title"/>
          </p:nvPr>
        </p:nvSpPr>
        <p:spPr>
          <a:xfrm>
            <a:off x="5120970" y="295275"/>
            <a:ext cx="7043233" cy="917575"/>
          </a:xfrm>
        </p:spPr>
        <p:txBody>
          <a:bodyPr/>
          <a:lstStyle>
            <a:lvl1pPr>
              <a:defRPr sz="3999"/>
            </a:lvl1pPr>
          </a:lstStyle>
          <a:p>
            <a:r>
              <a:rPr lang="en-US"/>
              <a:t>Click to edit Master title style</a:t>
            </a:r>
            <a:endParaRPr lang="en-US" dirty="0"/>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p:txBody>
      </p:sp>
      <p:pic>
        <p:nvPicPr>
          <p:cNvPr id="6" name="Picture 5">
            <a:extLst>
              <a:ext uri="{FF2B5EF4-FFF2-40B4-BE49-F238E27FC236}">
                <a16:creationId xmlns:a16="http://schemas.microsoft.com/office/drawing/2014/main" id="{C147BCB6-B351-4103-B9F5-A6E568D676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1034733" y="1034734"/>
            <a:ext cx="6995162" cy="4925696"/>
          </a:xfrm>
          <a:prstGeom prst="rect">
            <a:avLst/>
          </a:prstGeom>
        </p:spPr>
      </p:pic>
    </p:spTree>
    <p:extLst>
      <p:ext uri="{BB962C8B-B14F-4D97-AF65-F5344CB8AC3E}">
        <p14:creationId xmlns:p14="http://schemas.microsoft.com/office/powerpoint/2010/main" val="772402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0152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1857874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205148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showMasterSp="0" preserve="1" userDrawn="1">
  <p:cSld name="2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F19F20-F9A5-49F1-8A9F-C2F53F8332F6}"/>
              </a:ext>
            </a:extLst>
          </p:cNvPr>
          <p:cNvSpPr/>
          <p:nvPr userDrawn="1"/>
        </p:nvSpPr>
        <p:spPr>
          <a:xfrm>
            <a:off x="189448" y="1011966"/>
            <a:ext cx="2560295"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313"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 name="Picture 8" descr="Image result for .NET">
            <a:extLst>
              <a:ext uri="{FF2B5EF4-FFF2-40B4-BE49-F238E27FC236}">
                <a16:creationId xmlns:a16="http://schemas.microsoft.com/office/drawing/2014/main" id="{19804C73-0208-4829-A94A-4E77F6781CF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5039" y="5516886"/>
            <a:ext cx="624208" cy="62411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0DFD5A-01ED-406C-ACD6-93F307E416C7}"/>
              </a:ext>
            </a:extLst>
          </p:cNvPr>
          <p:cNvSpPr/>
          <p:nvPr userDrawn="1"/>
        </p:nvSpPr>
        <p:spPr>
          <a:xfrm>
            <a:off x="114138" y="984321"/>
            <a:ext cx="2736582" cy="606488"/>
          </a:xfrm>
          <a:prstGeom prst="rect">
            <a:avLst/>
          </a:prstGeom>
        </p:spPr>
        <p:txBody>
          <a:bodyPr wrap="none">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Existing</a:t>
            </a:r>
            <a:r>
              <a:rPr kumimoji="0" lang="en-US" sz="1632"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(on-prem.)</a:t>
            </a:r>
          </a:p>
        </p:txBody>
      </p:sp>
      <p:sp>
        <p:nvSpPr>
          <p:cNvPr id="17" name="Rectangle 16">
            <a:extLst>
              <a:ext uri="{FF2B5EF4-FFF2-40B4-BE49-F238E27FC236}">
                <a16:creationId xmlns:a16="http://schemas.microsoft.com/office/drawing/2014/main" id="{ABE83C21-FC80-43C8-9774-D415FD9E6703}"/>
              </a:ext>
            </a:extLst>
          </p:cNvPr>
          <p:cNvSpPr/>
          <p:nvPr userDrawn="1"/>
        </p:nvSpPr>
        <p:spPr bwMode="auto">
          <a:xfrm>
            <a:off x="369622" y="1650883"/>
            <a:ext cx="2189011"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40" name="Picture 16" descr="Image result for server icon">
            <a:extLst>
              <a:ext uri="{FF2B5EF4-FFF2-40B4-BE49-F238E27FC236}">
                <a16:creationId xmlns:a16="http://schemas.microsoft.com/office/drawing/2014/main" id="{AD83603E-286B-4E95-AC50-7AFD9744E255}"/>
              </a:ext>
            </a:extLst>
          </p:cNvPr>
          <p:cNvPicPr>
            <a:picLocks noChangeAspect="1" noChangeArrowheads="1"/>
          </p:cNvPicPr>
          <p:nvPr userDrawn="1"/>
        </p:nvPicPr>
        <p:blipFill>
          <a:blip r:embed="rId3">
            <a:biLevel thresh="75000"/>
            <a:extLst>
              <a:ext uri="{28A0092B-C50C-407E-A947-70E740481C1C}">
                <a14:useLocalDpi xmlns:a14="http://schemas.microsoft.com/office/drawing/2010/main" val="0"/>
              </a:ext>
            </a:extLst>
          </a:blip>
          <a:srcRect/>
          <a:stretch>
            <a:fillRect/>
          </a:stretch>
        </p:blipFill>
        <p:spPr bwMode="auto">
          <a:xfrm>
            <a:off x="144582" y="966744"/>
            <a:ext cx="349247" cy="349198"/>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a:extLst>
              <a:ext uri="{FF2B5EF4-FFF2-40B4-BE49-F238E27FC236}">
                <a16:creationId xmlns:a16="http://schemas.microsoft.com/office/drawing/2014/main" id="{C5585382-2296-492D-8FC5-77F034BAB038}"/>
              </a:ext>
            </a:extLst>
          </p:cNvPr>
          <p:cNvSpPr/>
          <p:nvPr userDrawn="1"/>
        </p:nvSpPr>
        <p:spPr>
          <a:xfrm>
            <a:off x="369622" y="2089032"/>
            <a:ext cx="2189011" cy="2085611"/>
          </a:xfrm>
          <a:prstGeom prst="rect">
            <a:avLst/>
          </a:prstGeom>
          <a:solidFill>
            <a:srgbClr val="68217A"/>
          </a:solidFill>
          <a:ln w="10795" cap="flat" cmpd="sng" algn="ctr">
            <a:noFill/>
            <a:prstDash val="solid"/>
          </a:ln>
          <a:effectLst/>
        </p:spPr>
        <p:txBody>
          <a:bodyPr rtlCol="0" anchor="t"/>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ASP.NET</a:t>
            </a:r>
          </a:p>
        </p:txBody>
      </p:sp>
      <p:sp>
        <p:nvSpPr>
          <p:cNvPr id="70" name="Rectangle 69">
            <a:extLst>
              <a:ext uri="{FF2B5EF4-FFF2-40B4-BE49-F238E27FC236}">
                <a16:creationId xmlns:a16="http://schemas.microsoft.com/office/drawing/2014/main" id="{BFFF7615-84EE-4B4C-A4CF-DDBE04CF6A24}"/>
              </a:ext>
            </a:extLst>
          </p:cNvPr>
          <p:cNvSpPr/>
          <p:nvPr userDrawn="1"/>
        </p:nvSpPr>
        <p:spPr bwMode="auto">
          <a:xfrm>
            <a:off x="665983" y="2363318"/>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MVC</a:t>
            </a:r>
          </a:p>
        </p:txBody>
      </p:sp>
      <p:sp>
        <p:nvSpPr>
          <p:cNvPr id="71" name="Rectangle 70">
            <a:extLst>
              <a:ext uri="{FF2B5EF4-FFF2-40B4-BE49-F238E27FC236}">
                <a16:creationId xmlns:a16="http://schemas.microsoft.com/office/drawing/2014/main" id="{801A62D1-C454-415C-A807-C1E56F7ED0CC}"/>
              </a:ext>
            </a:extLst>
          </p:cNvPr>
          <p:cNvSpPr/>
          <p:nvPr userDrawn="1"/>
        </p:nvSpPr>
        <p:spPr bwMode="auto">
          <a:xfrm>
            <a:off x="665983" y="2714655"/>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Light" pitchFamily="34" charset="0"/>
              </a:rPr>
              <a:t>WebForms</a:t>
            </a:r>
            <a:endPar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72" name="Rectangle 71">
            <a:extLst>
              <a:ext uri="{FF2B5EF4-FFF2-40B4-BE49-F238E27FC236}">
                <a16:creationId xmlns:a16="http://schemas.microsoft.com/office/drawing/2014/main" id="{090DF17E-901A-4D2B-B0FC-1EC0F4BBDE50}"/>
              </a:ext>
            </a:extLst>
          </p:cNvPr>
          <p:cNvSpPr/>
          <p:nvPr userDrawn="1"/>
        </p:nvSpPr>
        <p:spPr bwMode="auto">
          <a:xfrm>
            <a:off x="665983" y="3068335"/>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API</a:t>
            </a:r>
          </a:p>
        </p:txBody>
      </p:sp>
      <p:sp>
        <p:nvSpPr>
          <p:cNvPr id="73" name="Rectangle 72">
            <a:extLst>
              <a:ext uri="{FF2B5EF4-FFF2-40B4-BE49-F238E27FC236}">
                <a16:creationId xmlns:a16="http://schemas.microsoft.com/office/drawing/2014/main" id="{AA6D36EF-6F49-4398-A605-84BC3E1A6614}"/>
              </a:ext>
            </a:extLst>
          </p:cNvPr>
          <p:cNvSpPr/>
          <p:nvPr userDrawn="1"/>
        </p:nvSpPr>
        <p:spPr bwMode="auto">
          <a:xfrm>
            <a:off x="665983" y="3414489"/>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SignalR</a:t>
            </a:r>
          </a:p>
        </p:txBody>
      </p:sp>
      <p:sp>
        <p:nvSpPr>
          <p:cNvPr id="74" name="Rectangle 73">
            <a:extLst>
              <a:ext uri="{FF2B5EF4-FFF2-40B4-BE49-F238E27FC236}">
                <a16:creationId xmlns:a16="http://schemas.microsoft.com/office/drawing/2014/main" id="{910EFDAC-1195-45D3-9276-2DE77CFB84D8}"/>
              </a:ext>
            </a:extLst>
          </p:cNvPr>
          <p:cNvSpPr/>
          <p:nvPr userDrawn="1"/>
        </p:nvSpPr>
        <p:spPr bwMode="auto">
          <a:xfrm>
            <a:off x="665983" y="3760772"/>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Pages</a:t>
            </a:r>
          </a:p>
        </p:txBody>
      </p:sp>
      <p:sp>
        <p:nvSpPr>
          <p:cNvPr id="75" name="Rectangle 74">
            <a:extLst>
              <a:ext uri="{FF2B5EF4-FFF2-40B4-BE49-F238E27FC236}">
                <a16:creationId xmlns:a16="http://schemas.microsoft.com/office/drawing/2014/main" id="{0047106D-08B3-47FD-8057-61345CCDEC9F}"/>
              </a:ext>
            </a:extLst>
          </p:cNvPr>
          <p:cNvSpPr/>
          <p:nvPr userDrawn="1"/>
        </p:nvSpPr>
        <p:spPr bwMode="auto">
          <a:xfrm>
            <a:off x="364756" y="4215754"/>
            <a:ext cx="2187635" cy="362424"/>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WCF</a:t>
            </a:r>
          </a:p>
        </p:txBody>
      </p:sp>
      <p:sp>
        <p:nvSpPr>
          <p:cNvPr id="76" name="Rectangle 75">
            <a:extLst>
              <a:ext uri="{FF2B5EF4-FFF2-40B4-BE49-F238E27FC236}">
                <a16:creationId xmlns:a16="http://schemas.microsoft.com/office/drawing/2014/main" id="{9018FA37-A842-44ED-A5D5-65901E94D4D5}"/>
              </a:ext>
            </a:extLst>
          </p:cNvPr>
          <p:cNvSpPr/>
          <p:nvPr userDrawn="1"/>
        </p:nvSpPr>
        <p:spPr>
          <a:xfrm>
            <a:off x="364756" y="4619731"/>
            <a:ext cx="2197532" cy="459500"/>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Relational Database</a:t>
            </a:r>
          </a:p>
          <a:p>
            <a:pPr marL="0" marR="0" lvl="0" indent="0" algn="ctr" defTabSz="699313" rtl="0" eaLnBrk="1" fontAlgn="base" latinLnBrk="0" hangingPunct="1">
              <a:lnSpc>
                <a:spcPct val="100000"/>
              </a:lnSpc>
              <a:spcBef>
                <a:spcPct val="0"/>
              </a:spcBef>
              <a:spcAft>
                <a:spcPct val="0"/>
              </a:spcAft>
              <a:buClrTx/>
              <a:buSzTx/>
              <a:buFontTx/>
              <a:buNone/>
              <a:tabLst/>
              <a:defRPr/>
            </a:pPr>
            <a:r>
              <a:rPr lang="en-US" sz="1224" kern="0">
                <a:gradFill>
                  <a:gsLst>
                    <a:gs pos="0">
                      <a:srgbClr val="FFFFFF"/>
                    </a:gs>
                    <a:gs pos="100000">
                      <a:srgbClr val="FFFFFF"/>
                    </a:gs>
                  </a:gsLst>
                  <a:lin ang="5400000" scaled="0"/>
                </a:gradFill>
                <a:latin typeface="Segoe UI"/>
                <a:cs typeface="Segoe UI Light" pitchFamily="34" charset="0"/>
              </a:rPr>
              <a:t>(SQL, Oracle, MySQL, etc.)</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8" name="Picture 4" descr="Image result for Windows Server logo">
            <a:extLst>
              <a:ext uri="{FF2B5EF4-FFF2-40B4-BE49-F238E27FC236}">
                <a16:creationId xmlns:a16="http://schemas.microsoft.com/office/drawing/2014/main" id="{033268A0-D424-4761-A762-1A41B44F777C}"/>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24919" t="-3146" r="39847" b="30280"/>
          <a:stretch/>
        </p:blipFill>
        <p:spPr bwMode="auto">
          <a:xfrm>
            <a:off x="977996" y="6175980"/>
            <a:ext cx="761249" cy="641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918827"/>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showMasterSp="0" preserve="1" userDrawn="1">
  <p:cSld name="3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F19F20-F9A5-49F1-8A9F-C2F53F8332F6}"/>
              </a:ext>
            </a:extLst>
          </p:cNvPr>
          <p:cNvSpPr/>
          <p:nvPr userDrawn="1"/>
        </p:nvSpPr>
        <p:spPr>
          <a:xfrm>
            <a:off x="189448" y="1086780"/>
            <a:ext cx="2560295"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313"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 name="Picture 8" descr="Image result for .NET">
            <a:extLst>
              <a:ext uri="{FF2B5EF4-FFF2-40B4-BE49-F238E27FC236}">
                <a16:creationId xmlns:a16="http://schemas.microsoft.com/office/drawing/2014/main" id="{19804C73-0208-4829-A94A-4E77F6781CF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5039" y="5516886"/>
            <a:ext cx="624208" cy="62411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0DFD5A-01ED-406C-ACD6-93F307E416C7}"/>
              </a:ext>
            </a:extLst>
          </p:cNvPr>
          <p:cNvSpPr/>
          <p:nvPr userDrawn="1"/>
        </p:nvSpPr>
        <p:spPr>
          <a:xfrm>
            <a:off x="114136" y="1059134"/>
            <a:ext cx="2736582" cy="606488"/>
          </a:xfrm>
          <a:prstGeom prst="rect">
            <a:avLst/>
          </a:prstGeom>
        </p:spPr>
        <p:txBody>
          <a:bodyPr wrap="none">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Existing</a:t>
            </a: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(on-prem.)</a:t>
            </a:r>
          </a:p>
        </p:txBody>
      </p:sp>
      <p:sp>
        <p:nvSpPr>
          <p:cNvPr id="17" name="Rectangle 16">
            <a:extLst>
              <a:ext uri="{FF2B5EF4-FFF2-40B4-BE49-F238E27FC236}">
                <a16:creationId xmlns:a16="http://schemas.microsoft.com/office/drawing/2014/main" id="{ABE83C21-FC80-43C8-9774-D415FD9E6703}"/>
              </a:ext>
            </a:extLst>
          </p:cNvPr>
          <p:cNvSpPr/>
          <p:nvPr userDrawn="1"/>
        </p:nvSpPr>
        <p:spPr bwMode="auto">
          <a:xfrm>
            <a:off x="369622" y="1650883"/>
            <a:ext cx="2189011"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40" name="Picture 16" descr="Image result for server icon">
            <a:extLst>
              <a:ext uri="{FF2B5EF4-FFF2-40B4-BE49-F238E27FC236}">
                <a16:creationId xmlns:a16="http://schemas.microsoft.com/office/drawing/2014/main" id="{AD83603E-286B-4E95-AC50-7AFD9744E255}"/>
              </a:ext>
            </a:extLst>
          </p:cNvPr>
          <p:cNvPicPr>
            <a:picLocks noChangeAspect="1" noChangeArrowheads="1"/>
          </p:cNvPicPr>
          <p:nvPr userDrawn="1"/>
        </p:nvPicPr>
        <p:blipFill>
          <a:blip r:embed="rId3">
            <a:biLevel thresh="75000"/>
            <a:extLst>
              <a:ext uri="{28A0092B-C50C-407E-A947-70E740481C1C}">
                <a14:useLocalDpi xmlns:a14="http://schemas.microsoft.com/office/drawing/2010/main" val="0"/>
              </a:ext>
            </a:extLst>
          </a:blip>
          <a:srcRect/>
          <a:stretch>
            <a:fillRect/>
          </a:stretch>
        </p:blipFill>
        <p:spPr bwMode="auto">
          <a:xfrm>
            <a:off x="144582" y="966744"/>
            <a:ext cx="349247" cy="349198"/>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FC249E76-D96B-4A1C-88CC-56E13B4DC04C}"/>
              </a:ext>
            </a:extLst>
          </p:cNvPr>
          <p:cNvSpPr/>
          <p:nvPr userDrawn="1"/>
        </p:nvSpPr>
        <p:spPr>
          <a:xfrm>
            <a:off x="2960233" y="1082239"/>
            <a:ext cx="2418955"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313"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44" name="Rectangle 43">
            <a:extLst>
              <a:ext uri="{FF2B5EF4-FFF2-40B4-BE49-F238E27FC236}">
                <a16:creationId xmlns:a16="http://schemas.microsoft.com/office/drawing/2014/main" id="{62438B09-9C47-4AE0-80E4-66DADB4E2AC3}"/>
              </a:ext>
            </a:extLst>
          </p:cNvPr>
          <p:cNvSpPr/>
          <p:nvPr userDrawn="1"/>
        </p:nvSpPr>
        <p:spPr>
          <a:xfrm>
            <a:off x="3031557" y="1052640"/>
            <a:ext cx="2372926" cy="606488"/>
          </a:xfrm>
          <a:prstGeom prst="rect">
            <a:avLst/>
          </a:prstGeom>
        </p:spPr>
        <p:txBody>
          <a:bodyPr wrap="none">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Lift &amp; Shift</a:t>
            </a:r>
            <a:r>
              <a:rPr kumimoji="0" lang="en-US" sz="1632"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applications(Cloud)</a:t>
            </a:r>
          </a:p>
        </p:txBody>
      </p:sp>
      <p:sp>
        <p:nvSpPr>
          <p:cNvPr id="45" name="Rectangle 44">
            <a:extLst>
              <a:ext uri="{FF2B5EF4-FFF2-40B4-BE49-F238E27FC236}">
                <a16:creationId xmlns:a16="http://schemas.microsoft.com/office/drawing/2014/main" id="{50BDDA33-9AAD-4D3A-BF7C-1045DEF9F41D}"/>
              </a:ext>
            </a:extLst>
          </p:cNvPr>
          <p:cNvSpPr/>
          <p:nvPr userDrawn="1"/>
        </p:nvSpPr>
        <p:spPr>
          <a:xfrm>
            <a:off x="3251538" y="2077535"/>
            <a:ext cx="1955893" cy="449838"/>
          </a:xfrm>
          <a:prstGeom prst="rect">
            <a:avLst/>
          </a:prstGeom>
          <a:solidFill>
            <a:srgbClr val="0072C6"/>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VMs (IaaS Azure)</a:t>
            </a:r>
          </a:p>
        </p:txBody>
      </p:sp>
      <p:sp>
        <p:nvSpPr>
          <p:cNvPr id="46" name="Rectangle 45">
            <a:extLst>
              <a:ext uri="{FF2B5EF4-FFF2-40B4-BE49-F238E27FC236}">
                <a16:creationId xmlns:a16="http://schemas.microsoft.com/office/drawing/2014/main" id="{1AB861F1-21EF-4B3B-B3CA-49886E4BF434}"/>
              </a:ext>
            </a:extLst>
          </p:cNvPr>
          <p:cNvSpPr/>
          <p:nvPr userDrawn="1"/>
        </p:nvSpPr>
        <p:spPr bwMode="auto">
          <a:xfrm>
            <a:off x="3245806" y="1637153"/>
            <a:ext cx="1955893"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47" name="Picture 46">
            <a:extLst>
              <a:ext uri="{FF2B5EF4-FFF2-40B4-BE49-F238E27FC236}">
                <a16:creationId xmlns:a16="http://schemas.microsoft.com/office/drawing/2014/main" id="{8D53EECC-5730-406D-8385-97EDCD7096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45843" y="6212991"/>
            <a:ext cx="606573" cy="606487"/>
          </a:xfrm>
          <a:prstGeom prst="rect">
            <a:avLst/>
          </a:prstGeom>
        </p:spPr>
      </p:pic>
      <p:pic>
        <p:nvPicPr>
          <p:cNvPr id="48" name="Picture 8" descr="Image result for .NET">
            <a:extLst>
              <a:ext uri="{FF2B5EF4-FFF2-40B4-BE49-F238E27FC236}">
                <a16:creationId xmlns:a16="http://schemas.microsoft.com/office/drawing/2014/main" id="{0EB88A53-8451-412C-BEDE-A1E3B3C67B1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28207" y="5519142"/>
            <a:ext cx="624208" cy="62411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8" descr="Image result for Azure icon">
            <a:extLst>
              <a:ext uri="{FF2B5EF4-FFF2-40B4-BE49-F238E27FC236}">
                <a16:creationId xmlns:a16="http://schemas.microsoft.com/office/drawing/2014/main" id="{6E2ECDC3-A2E7-4189-9FE5-F0C485478963}"/>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927082" y="877373"/>
            <a:ext cx="459539" cy="350830"/>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FC8B0364-2D4C-41CE-94D3-C88873CDE71A}"/>
              </a:ext>
            </a:extLst>
          </p:cNvPr>
          <p:cNvSpPr/>
          <p:nvPr userDrawn="1"/>
        </p:nvSpPr>
        <p:spPr>
          <a:xfrm>
            <a:off x="3245806" y="2595588"/>
            <a:ext cx="1955893" cy="436952"/>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SQL DB Managed Instance</a:t>
            </a:r>
          </a:p>
        </p:txBody>
      </p:sp>
      <p:sp>
        <p:nvSpPr>
          <p:cNvPr id="65" name="Oval 64">
            <a:extLst>
              <a:ext uri="{FF2B5EF4-FFF2-40B4-BE49-F238E27FC236}">
                <a16:creationId xmlns:a16="http://schemas.microsoft.com/office/drawing/2014/main" id="{555B7122-F298-4866-86EB-E786E08EA865}"/>
              </a:ext>
            </a:extLst>
          </p:cNvPr>
          <p:cNvSpPr/>
          <p:nvPr userDrawn="1"/>
        </p:nvSpPr>
        <p:spPr bwMode="auto">
          <a:xfrm>
            <a:off x="4035695" y="808770"/>
            <a:ext cx="252969" cy="24387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24" b="1">
                <a:solidFill>
                  <a:prstClr val="black"/>
                </a:solidFill>
                <a:latin typeface="Arial" charset="0"/>
              </a:rPr>
              <a:t>1</a:t>
            </a:r>
          </a:p>
        </p:txBody>
      </p:sp>
      <p:sp>
        <p:nvSpPr>
          <p:cNvPr id="69" name="Rectangle 68">
            <a:extLst>
              <a:ext uri="{FF2B5EF4-FFF2-40B4-BE49-F238E27FC236}">
                <a16:creationId xmlns:a16="http://schemas.microsoft.com/office/drawing/2014/main" id="{C5585382-2296-492D-8FC5-77F034BAB038}"/>
              </a:ext>
            </a:extLst>
          </p:cNvPr>
          <p:cNvSpPr/>
          <p:nvPr userDrawn="1"/>
        </p:nvSpPr>
        <p:spPr>
          <a:xfrm>
            <a:off x="369622" y="2089032"/>
            <a:ext cx="2189011" cy="2085611"/>
          </a:xfrm>
          <a:prstGeom prst="rect">
            <a:avLst/>
          </a:prstGeom>
          <a:solidFill>
            <a:srgbClr val="68217A"/>
          </a:solidFill>
          <a:ln w="10795" cap="flat" cmpd="sng" algn="ctr">
            <a:noFill/>
            <a:prstDash val="solid"/>
          </a:ln>
          <a:effectLst/>
        </p:spPr>
        <p:txBody>
          <a:bodyPr rtlCol="0" anchor="t"/>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ASP.NET</a:t>
            </a:r>
          </a:p>
        </p:txBody>
      </p:sp>
      <p:sp>
        <p:nvSpPr>
          <p:cNvPr id="70" name="Rectangle 69">
            <a:extLst>
              <a:ext uri="{FF2B5EF4-FFF2-40B4-BE49-F238E27FC236}">
                <a16:creationId xmlns:a16="http://schemas.microsoft.com/office/drawing/2014/main" id="{BFFF7615-84EE-4B4C-A4CF-DDBE04CF6A24}"/>
              </a:ext>
            </a:extLst>
          </p:cNvPr>
          <p:cNvSpPr/>
          <p:nvPr userDrawn="1"/>
        </p:nvSpPr>
        <p:spPr bwMode="auto">
          <a:xfrm>
            <a:off x="665983" y="2363318"/>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MVC</a:t>
            </a:r>
          </a:p>
        </p:txBody>
      </p:sp>
      <p:sp>
        <p:nvSpPr>
          <p:cNvPr id="71" name="Rectangle 70">
            <a:extLst>
              <a:ext uri="{FF2B5EF4-FFF2-40B4-BE49-F238E27FC236}">
                <a16:creationId xmlns:a16="http://schemas.microsoft.com/office/drawing/2014/main" id="{801A62D1-C454-415C-A807-C1E56F7ED0CC}"/>
              </a:ext>
            </a:extLst>
          </p:cNvPr>
          <p:cNvSpPr/>
          <p:nvPr userDrawn="1"/>
        </p:nvSpPr>
        <p:spPr bwMode="auto">
          <a:xfrm>
            <a:off x="665983" y="2714655"/>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WebForms</a:t>
            </a:r>
          </a:p>
        </p:txBody>
      </p:sp>
      <p:sp>
        <p:nvSpPr>
          <p:cNvPr id="72" name="Rectangle 71">
            <a:extLst>
              <a:ext uri="{FF2B5EF4-FFF2-40B4-BE49-F238E27FC236}">
                <a16:creationId xmlns:a16="http://schemas.microsoft.com/office/drawing/2014/main" id="{090DF17E-901A-4D2B-B0FC-1EC0F4BBDE50}"/>
              </a:ext>
            </a:extLst>
          </p:cNvPr>
          <p:cNvSpPr/>
          <p:nvPr userDrawn="1"/>
        </p:nvSpPr>
        <p:spPr bwMode="auto">
          <a:xfrm>
            <a:off x="665983" y="3068335"/>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API</a:t>
            </a:r>
          </a:p>
        </p:txBody>
      </p:sp>
      <p:sp>
        <p:nvSpPr>
          <p:cNvPr id="73" name="Rectangle 72">
            <a:extLst>
              <a:ext uri="{FF2B5EF4-FFF2-40B4-BE49-F238E27FC236}">
                <a16:creationId xmlns:a16="http://schemas.microsoft.com/office/drawing/2014/main" id="{AA6D36EF-6F49-4398-A605-84BC3E1A6614}"/>
              </a:ext>
            </a:extLst>
          </p:cNvPr>
          <p:cNvSpPr/>
          <p:nvPr userDrawn="1"/>
        </p:nvSpPr>
        <p:spPr bwMode="auto">
          <a:xfrm>
            <a:off x="665983" y="3414489"/>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SignalR</a:t>
            </a:r>
          </a:p>
        </p:txBody>
      </p:sp>
      <p:sp>
        <p:nvSpPr>
          <p:cNvPr id="74" name="Rectangle 73">
            <a:extLst>
              <a:ext uri="{FF2B5EF4-FFF2-40B4-BE49-F238E27FC236}">
                <a16:creationId xmlns:a16="http://schemas.microsoft.com/office/drawing/2014/main" id="{910EFDAC-1195-45D3-9276-2DE77CFB84D8}"/>
              </a:ext>
            </a:extLst>
          </p:cNvPr>
          <p:cNvSpPr/>
          <p:nvPr userDrawn="1"/>
        </p:nvSpPr>
        <p:spPr bwMode="auto">
          <a:xfrm>
            <a:off x="665983" y="3760772"/>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Pages</a:t>
            </a:r>
          </a:p>
        </p:txBody>
      </p:sp>
      <p:sp>
        <p:nvSpPr>
          <p:cNvPr id="75" name="Rectangle 74">
            <a:extLst>
              <a:ext uri="{FF2B5EF4-FFF2-40B4-BE49-F238E27FC236}">
                <a16:creationId xmlns:a16="http://schemas.microsoft.com/office/drawing/2014/main" id="{0047106D-08B3-47FD-8057-61345CCDEC9F}"/>
              </a:ext>
            </a:extLst>
          </p:cNvPr>
          <p:cNvSpPr/>
          <p:nvPr userDrawn="1"/>
        </p:nvSpPr>
        <p:spPr bwMode="auto">
          <a:xfrm>
            <a:off x="364756" y="4215754"/>
            <a:ext cx="2187635" cy="362424"/>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WCF</a:t>
            </a:r>
          </a:p>
        </p:txBody>
      </p:sp>
      <p:sp>
        <p:nvSpPr>
          <p:cNvPr id="76" name="Rectangle 75">
            <a:extLst>
              <a:ext uri="{FF2B5EF4-FFF2-40B4-BE49-F238E27FC236}">
                <a16:creationId xmlns:a16="http://schemas.microsoft.com/office/drawing/2014/main" id="{9018FA37-A842-44ED-A5D5-65901E94D4D5}"/>
              </a:ext>
            </a:extLst>
          </p:cNvPr>
          <p:cNvSpPr/>
          <p:nvPr userDrawn="1"/>
        </p:nvSpPr>
        <p:spPr>
          <a:xfrm>
            <a:off x="364756" y="4619731"/>
            <a:ext cx="2197532" cy="459500"/>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Relational Database</a:t>
            </a:r>
          </a:p>
          <a:p>
            <a:pPr marL="0" marR="0" lvl="0" indent="0" algn="ctr" defTabSz="699313" rtl="0" eaLnBrk="1" fontAlgn="base" latinLnBrk="0" hangingPunct="1">
              <a:lnSpc>
                <a:spcPct val="100000"/>
              </a:lnSpc>
              <a:spcBef>
                <a:spcPct val="0"/>
              </a:spcBef>
              <a:spcAft>
                <a:spcPct val="0"/>
              </a:spcAft>
              <a:buClrTx/>
              <a:buSzTx/>
              <a:buFontTx/>
              <a:buNone/>
              <a:tabLst/>
              <a:defRPr/>
            </a:pPr>
            <a:r>
              <a:rPr lang="en-US" sz="1224" kern="0">
                <a:gradFill>
                  <a:gsLst>
                    <a:gs pos="0">
                      <a:srgbClr val="FFFFFF"/>
                    </a:gs>
                    <a:gs pos="100000">
                      <a:srgbClr val="FFFFFF"/>
                    </a:gs>
                  </a:gsLst>
                  <a:lin ang="5400000" scaled="0"/>
                </a:gradFill>
                <a:latin typeface="Segoe UI"/>
                <a:cs typeface="Segoe UI Light" pitchFamily="34" charset="0"/>
              </a:rPr>
              <a:t>(SQL, Oracle, MySQL, etc.)</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8" name="Picture 4" descr="Image result for Windows Server logo">
            <a:extLst>
              <a:ext uri="{FF2B5EF4-FFF2-40B4-BE49-F238E27FC236}">
                <a16:creationId xmlns:a16="http://schemas.microsoft.com/office/drawing/2014/main" id="{033268A0-D424-4761-A762-1A41B44F777C}"/>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l="24919" t="-3146" r="39847" b="30280"/>
          <a:stretch/>
        </p:blipFill>
        <p:spPr bwMode="auto">
          <a:xfrm>
            <a:off x="977996" y="6175980"/>
            <a:ext cx="761249" cy="641933"/>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84C10299-D1B5-4B05-B69C-56EDF5B303CA}"/>
              </a:ext>
            </a:extLst>
          </p:cNvPr>
          <p:cNvSpPr/>
          <p:nvPr userDrawn="1"/>
        </p:nvSpPr>
        <p:spPr>
          <a:xfrm>
            <a:off x="3258909" y="3101887"/>
            <a:ext cx="1955893" cy="436952"/>
          </a:xfrm>
          <a:prstGeom prst="rect">
            <a:avLst/>
          </a:prstGeom>
          <a:solidFill>
            <a:srgbClr val="860000"/>
          </a:solidFill>
          <a:ln w="10795" cap="flat" cmpd="sng" algn="ctr">
            <a:noFill/>
            <a:prstDash val="solid"/>
          </a:ln>
          <a:effectLst/>
        </p:spPr>
        <p:txBody>
          <a:bodyPr rtlCol="0" anchor="ctr"/>
          <a:lstStyle/>
          <a:p>
            <a:pPr lvl="0" algn="ctr" defTabSz="699313" fontAlgn="base">
              <a:spcBef>
                <a:spcPct val="0"/>
              </a:spcBef>
              <a:spcAft>
                <a:spcPct val="0"/>
              </a:spcAft>
              <a:defRPr/>
            </a:pPr>
            <a:r>
              <a:rPr lang="en-US" sz="1224" kern="0">
                <a:gradFill>
                  <a:gsLst>
                    <a:gs pos="0">
                      <a:srgbClr val="FFFFFF"/>
                    </a:gs>
                    <a:gs pos="100000">
                      <a:srgbClr val="FFFFFF"/>
                    </a:gs>
                  </a:gsLst>
                  <a:lin ang="5400000" scaled="0"/>
                </a:gradFill>
                <a:latin typeface="Segoe UI"/>
                <a:cs typeface="Segoe UI Light" pitchFamily="34" charset="0"/>
              </a:rPr>
              <a:t>SQL Server VM</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0" name="Rectangle 79">
            <a:extLst>
              <a:ext uri="{FF2B5EF4-FFF2-40B4-BE49-F238E27FC236}">
                <a16:creationId xmlns:a16="http://schemas.microsoft.com/office/drawing/2014/main" id="{8E4BD212-AE6C-4B99-B0C0-E3A7FBA8C58B}"/>
              </a:ext>
            </a:extLst>
          </p:cNvPr>
          <p:cNvSpPr/>
          <p:nvPr userDrawn="1"/>
        </p:nvSpPr>
        <p:spPr>
          <a:xfrm>
            <a:off x="3258909" y="3594205"/>
            <a:ext cx="1955893" cy="436952"/>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Other RDBMS VMs</a:t>
            </a:r>
          </a:p>
        </p:txBody>
      </p:sp>
      <p:sp>
        <p:nvSpPr>
          <p:cNvPr id="81" name="Rectangle 80">
            <a:extLst>
              <a:ext uri="{FF2B5EF4-FFF2-40B4-BE49-F238E27FC236}">
                <a16:creationId xmlns:a16="http://schemas.microsoft.com/office/drawing/2014/main" id="{E9E0E73C-CE50-46F3-A839-9D73B437357C}"/>
              </a:ext>
            </a:extLst>
          </p:cNvPr>
          <p:cNvSpPr/>
          <p:nvPr userDrawn="1"/>
        </p:nvSpPr>
        <p:spPr>
          <a:xfrm>
            <a:off x="3269224" y="4096320"/>
            <a:ext cx="1955893" cy="466114"/>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Your current IaaS Monitoring </a:t>
            </a:r>
            <a:r>
              <a:rPr lang="en-US" sz="1224" kern="0">
                <a:gradFill>
                  <a:gsLst>
                    <a:gs pos="0">
                      <a:srgbClr val="FFFFFF"/>
                    </a:gs>
                    <a:gs pos="100000">
                      <a:srgbClr val="FFFFFF"/>
                    </a:gs>
                  </a:gsLst>
                  <a:lin ang="5400000" scaled="0"/>
                </a:gradFill>
                <a:latin typeface="Segoe UI"/>
                <a:cs typeface="Segoe UI Light" pitchFamily="34" charset="0"/>
              </a:rPr>
              <a:t>Tools</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2" name="Arrow: Right 81">
            <a:extLst>
              <a:ext uri="{FF2B5EF4-FFF2-40B4-BE49-F238E27FC236}">
                <a16:creationId xmlns:a16="http://schemas.microsoft.com/office/drawing/2014/main" id="{A8B474CF-45A4-4095-B09C-9391B5E8FA9E}"/>
              </a:ext>
            </a:extLst>
          </p:cNvPr>
          <p:cNvSpPr/>
          <p:nvPr userDrawn="1"/>
        </p:nvSpPr>
        <p:spPr>
          <a:xfrm>
            <a:off x="2583122" y="2058806"/>
            <a:ext cx="614658" cy="729276"/>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1763B577-B43B-4AB8-8098-BE021B84CB87}"/>
              </a:ext>
            </a:extLst>
          </p:cNvPr>
          <p:cNvSpPr/>
          <p:nvPr userDrawn="1"/>
        </p:nvSpPr>
        <p:spPr>
          <a:xfrm>
            <a:off x="2591601" y="2201481"/>
            <a:ext cx="609033" cy="446397"/>
          </a:xfrm>
          <a:prstGeom prst="rect">
            <a:avLst/>
          </a:prstGeom>
        </p:spPr>
        <p:txBody>
          <a:bodyPr wrap="square">
            <a:sp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Lift &amp; </a:t>
            </a:r>
          </a:p>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Shift</a:t>
            </a:r>
          </a:p>
        </p:txBody>
      </p:sp>
    </p:spTree>
    <p:extLst>
      <p:ext uri="{BB962C8B-B14F-4D97-AF65-F5344CB8AC3E}">
        <p14:creationId xmlns:p14="http://schemas.microsoft.com/office/powerpoint/2010/main" val="2034185351"/>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F19F20-F9A5-49F1-8A9F-C2F53F8332F6}"/>
              </a:ext>
            </a:extLst>
          </p:cNvPr>
          <p:cNvSpPr/>
          <p:nvPr userDrawn="1"/>
        </p:nvSpPr>
        <p:spPr>
          <a:xfrm>
            <a:off x="189448" y="1086780"/>
            <a:ext cx="2560295"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313"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 name="Picture 8" descr="Image result for .NET">
            <a:extLst>
              <a:ext uri="{FF2B5EF4-FFF2-40B4-BE49-F238E27FC236}">
                <a16:creationId xmlns:a16="http://schemas.microsoft.com/office/drawing/2014/main" id="{19804C73-0208-4829-A94A-4E77F6781CF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5039" y="5516886"/>
            <a:ext cx="624208" cy="62411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0DFD5A-01ED-406C-ACD6-93F307E416C7}"/>
              </a:ext>
            </a:extLst>
          </p:cNvPr>
          <p:cNvSpPr/>
          <p:nvPr userDrawn="1"/>
        </p:nvSpPr>
        <p:spPr>
          <a:xfrm>
            <a:off x="114136" y="1059134"/>
            <a:ext cx="2736582" cy="606488"/>
          </a:xfrm>
          <a:prstGeom prst="rect">
            <a:avLst/>
          </a:prstGeom>
        </p:spPr>
        <p:txBody>
          <a:bodyPr wrap="none">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Existing</a:t>
            </a: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(on-prem.)</a:t>
            </a:r>
          </a:p>
        </p:txBody>
      </p:sp>
      <p:sp>
        <p:nvSpPr>
          <p:cNvPr id="9" name="Rectangle 8">
            <a:extLst>
              <a:ext uri="{FF2B5EF4-FFF2-40B4-BE49-F238E27FC236}">
                <a16:creationId xmlns:a16="http://schemas.microsoft.com/office/drawing/2014/main" id="{A506988D-A2D8-4E8D-9482-CFC834EB3A0D}"/>
              </a:ext>
            </a:extLst>
          </p:cNvPr>
          <p:cNvSpPr/>
          <p:nvPr userDrawn="1"/>
        </p:nvSpPr>
        <p:spPr>
          <a:xfrm>
            <a:off x="5592462" y="1086779"/>
            <a:ext cx="2418955"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313"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0" name="Rectangle 9">
            <a:extLst>
              <a:ext uri="{FF2B5EF4-FFF2-40B4-BE49-F238E27FC236}">
                <a16:creationId xmlns:a16="http://schemas.microsoft.com/office/drawing/2014/main" id="{B6CD75E5-030D-48A9-A033-022F1C5F0FE0}"/>
              </a:ext>
            </a:extLst>
          </p:cNvPr>
          <p:cNvSpPr/>
          <p:nvPr userDrawn="1"/>
        </p:nvSpPr>
        <p:spPr>
          <a:xfrm>
            <a:off x="5634355" y="1064556"/>
            <a:ext cx="2431791" cy="606488"/>
          </a:xfrm>
          <a:prstGeom prst="rect">
            <a:avLst/>
          </a:prstGeom>
        </p:spPr>
        <p:txBody>
          <a:bodyPr wrap="none">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Cloud-Ready</a:t>
            </a:r>
            <a:r>
              <a:rPr kumimoji="0" lang="en-US" sz="1632"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(Cloud)</a:t>
            </a:r>
          </a:p>
        </p:txBody>
      </p:sp>
      <p:sp>
        <p:nvSpPr>
          <p:cNvPr id="14" name="Rectangle 13">
            <a:extLst>
              <a:ext uri="{FF2B5EF4-FFF2-40B4-BE49-F238E27FC236}">
                <a16:creationId xmlns:a16="http://schemas.microsoft.com/office/drawing/2014/main" id="{B615E164-25E3-484A-B9E1-14D0B627F558}"/>
              </a:ext>
            </a:extLst>
          </p:cNvPr>
          <p:cNvSpPr/>
          <p:nvPr userDrawn="1"/>
        </p:nvSpPr>
        <p:spPr>
          <a:xfrm>
            <a:off x="5878035" y="2582004"/>
            <a:ext cx="1955893" cy="443938"/>
          </a:xfrm>
          <a:prstGeom prst="rect">
            <a:avLst/>
          </a:prstGeom>
          <a:solidFill>
            <a:srgbClr val="0072C6"/>
          </a:solidFill>
          <a:ln w="10795" cap="flat" cmpd="sng" algn="ctr">
            <a:noFill/>
            <a:prstDash val="solid"/>
          </a:ln>
          <a:effectLst/>
        </p:spPr>
        <p:txBody>
          <a:bodyPr rtlCol="0" anchor="ctr"/>
          <a:lstStyle/>
          <a:p>
            <a:pPr algn="ctr" defTabSz="699313" fontAlgn="base">
              <a:spcBef>
                <a:spcPct val="0"/>
              </a:spcBef>
              <a:spcAft>
                <a:spcPct val="0"/>
              </a:spcAft>
            </a:pPr>
            <a:r>
              <a:rPr lang="en-US" sz="1224" kern="0">
                <a:gradFill>
                  <a:gsLst>
                    <a:gs pos="0">
                      <a:srgbClr val="FFFFFF"/>
                    </a:gs>
                    <a:gs pos="100000">
                      <a:srgbClr val="FFFFFF"/>
                    </a:gs>
                  </a:gsLst>
                  <a:lin ang="5400000" scaled="0"/>
                </a:gradFill>
                <a:latin typeface="Segoe UI"/>
                <a:cs typeface="Segoe UI Light" pitchFamily="34" charset="0"/>
              </a:rPr>
              <a:t>Windows Containers</a:t>
            </a:r>
          </a:p>
          <a:p>
            <a:pPr algn="ctr" defTabSz="699313" fontAlgn="base">
              <a:spcBef>
                <a:spcPct val="0"/>
              </a:spcBef>
              <a:spcAft>
                <a:spcPct val="0"/>
              </a:spcAft>
            </a:pPr>
            <a:r>
              <a:rPr lang="en-US" sz="1224" kern="0">
                <a:gradFill>
                  <a:gsLst>
                    <a:gs pos="0">
                      <a:srgbClr val="FFFFFF"/>
                    </a:gs>
                    <a:gs pos="100000">
                      <a:srgbClr val="FFFFFF"/>
                    </a:gs>
                  </a:gsLst>
                  <a:lin ang="5400000" scaled="0"/>
                </a:gradFill>
                <a:latin typeface="Segoe UI"/>
                <a:cs typeface="Segoe UI Light" pitchFamily="34" charset="0"/>
              </a:rPr>
              <a:t>On Service Fabric</a:t>
            </a:r>
          </a:p>
        </p:txBody>
      </p:sp>
      <p:sp>
        <p:nvSpPr>
          <p:cNvPr id="15" name="Rectangle 14">
            <a:extLst>
              <a:ext uri="{FF2B5EF4-FFF2-40B4-BE49-F238E27FC236}">
                <a16:creationId xmlns:a16="http://schemas.microsoft.com/office/drawing/2014/main" id="{0A210C0F-1689-4B68-B31C-D496F3040BAE}"/>
              </a:ext>
            </a:extLst>
          </p:cNvPr>
          <p:cNvSpPr/>
          <p:nvPr userDrawn="1"/>
        </p:nvSpPr>
        <p:spPr>
          <a:xfrm>
            <a:off x="5878035" y="2069853"/>
            <a:ext cx="1955893" cy="443938"/>
          </a:xfrm>
          <a:prstGeom prst="rect">
            <a:avLst/>
          </a:prstGeom>
          <a:solidFill>
            <a:srgbClr val="0072C6"/>
          </a:solidFill>
          <a:ln w="10795" cap="flat" cmpd="sng" algn="ctr">
            <a:noFill/>
            <a:prstDash val="solid"/>
          </a:ln>
          <a:effectLst/>
        </p:spPr>
        <p:txBody>
          <a:bodyPr rtlCol="0" anchor="ctr"/>
          <a:lstStyle/>
          <a:p>
            <a:pPr lvl="0" algn="ctr" defTabSz="699313" fontAlgn="base">
              <a:spcBef>
                <a:spcPct val="0"/>
              </a:spcBef>
              <a:spcAft>
                <a:spcPct val="0"/>
              </a:spcAft>
              <a:defRPr/>
            </a:pPr>
            <a:r>
              <a:rPr lang="en-US" sz="1224" kern="0">
                <a:gradFill>
                  <a:gsLst>
                    <a:gs pos="0">
                      <a:srgbClr val="FFFFFF"/>
                    </a:gs>
                    <a:gs pos="100000">
                      <a:srgbClr val="FFFFFF"/>
                    </a:gs>
                  </a:gsLst>
                  <a:lin ang="5400000" scaled="0"/>
                </a:gradFill>
                <a:latin typeface="Segoe UI"/>
                <a:cs typeface="Segoe UI Light" pitchFamily="34" charset="0"/>
              </a:rPr>
              <a:t>Windows Containers</a:t>
            </a:r>
          </a:p>
          <a:p>
            <a:pPr lvl="0" algn="ctr" defTabSz="699313" fontAlgn="base">
              <a:spcBef>
                <a:spcPct val="0"/>
              </a:spcBef>
              <a:spcAft>
                <a:spcPct val="0"/>
              </a:spcAft>
              <a:defRPr/>
            </a:pPr>
            <a:r>
              <a:rPr lang="en-US" sz="1224" kern="0">
                <a:gradFill>
                  <a:gsLst>
                    <a:gs pos="0">
                      <a:srgbClr val="FFFFFF"/>
                    </a:gs>
                    <a:gs pos="100000">
                      <a:srgbClr val="FFFFFF"/>
                    </a:gs>
                  </a:gsLst>
                  <a:lin ang="5400000" scaled="0"/>
                </a:gradFill>
                <a:latin typeface="Segoe UI"/>
                <a:cs typeface="Segoe UI Light" pitchFamily="34" charset="0"/>
              </a:rPr>
              <a:t>On VMs</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6" name="Rectangle 15">
            <a:extLst>
              <a:ext uri="{FF2B5EF4-FFF2-40B4-BE49-F238E27FC236}">
                <a16:creationId xmlns:a16="http://schemas.microsoft.com/office/drawing/2014/main" id="{034FFAC5-A80C-4CFA-8B03-0892CBE4A7ED}"/>
              </a:ext>
            </a:extLst>
          </p:cNvPr>
          <p:cNvSpPr/>
          <p:nvPr userDrawn="1"/>
        </p:nvSpPr>
        <p:spPr bwMode="auto">
          <a:xfrm>
            <a:off x="5878035" y="1628111"/>
            <a:ext cx="1955893"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sp>
        <p:nvSpPr>
          <p:cNvPr id="17" name="Rectangle 16">
            <a:extLst>
              <a:ext uri="{FF2B5EF4-FFF2-40B4-BE49-F238E27FC236}">
                <a16:creationId xmlns:a16="http://schemas.microsoft.com/office/drawing/2014/main" id="{ABE83C21-FC80-43C8-9774-D415FD9E6703}"/>
              </a:ext>
            </a:extLst>
          </p:cNvPr>
          <p:cNvSpPr/>
          <p:nvPr userDrawn="1"/>
        </p:nvSpPr>
        <p:spPr bwMode="auto">
          <a:xfrm>
            <a:off x="369622" y="1650883"/>
            <a:ext cx="2189011"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19" name="Picture 18">
            <a:extLst>
              <a:ext uri="{FF2B5EF4-FFF2-40B4-BE49-F238E27FC236}">
                <a16:creationId xmlns:a16="http://schemas.microsoft.com/office/drawing/2014/main" id="{B7B3642C-D9DF-4E86-88D9-B7CF7B73838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78072" y="6212991"/>
            <a:ext cx="606573" cy="606487"/>
          </a:xfrm>
          <a:prstGeom prst="rect">
            <a:avLst/>
          </a:prstGeom>
        </p:spPr>
      </p:pic>
      <p:pic>
        <p:nvPicPr>
          <p:cNvPr id="20" name="Picture 8" descr="Image result for .NET">
            <a:extLst>
              <a:ext uri="{FF2B5EF4-FFF2-40B4-BE49-F238E27FC236}">
                <a16:creationId xmlns:a16="http://schemas.microsoft.com/office/drawing/2014/main" id="{7D026EAB-41AE-48D7-A705-4B8E3C4D448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660438" y="5519142"/>
            <a:ext cx="624208" cy="624119"/>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917F39D8-D256-4D75-80E0-8AD704190EDB}"/>
              </a:ext>
            </a:extLst>
          </p:cNvPr>
          <p:cNvSpPr/>
          <p:nvPr userDrawn="1"/>
        </p:nvSpPr>
        <p:spPr>
          <a:xfrm>
            <a:off x="5881310" y="4083542"/>
            <a:ext cx="1955893" cy="466114"/>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Monitoring (App Insights)</a:t>
            </a:r>
          </a:p>
        </p:txBody>
      </p:sp>
      <p:sp>
        <p:nvSpPr>
          <p:cNvPr id="29" name="Rectangle 28">
            <a:extLst>
              <a:ext uri="{FF2B5EF4-FFF2-40B4-BE49-F238E27FC236}">
                <a16:creationId xmlns:a16="http://schemas.microsoft.com/office/drawing/2014/main" id="{83358433-DF64-42FA-859C-D5F044BB9EEF}"/>
              </a:ext>
            </a:extLst>
          </p:cNvPr>
          <p:cNvSpPr/>
          <p:nvPr userDrawn="1"/>
        </p:nvSpPr>
        <p:spPr>
          <a:xfrm>
            <a:off x="5872301" y="4624161"/>
            <a:ext cx="1964903" cy="468627"/>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CI/CD (VSTS/Jenkins)</a:t>
            </a:r>
          </a:p>
        </p:txBody>
      </p:sp>
      <p:pic>
        <p:nvPicPr>
          <p:cNvPr id="40" name="Picture 16" descr="Image result for server icon">
            <a:extLst>
              <a:ext uri="{FF2B5EF4-FFF2-40B4-BE49-F238E27FC236}">
                <a16:creationId xmlns:a16="http://schemas.microsoft.com/office/drawing/2014/main" id="{AD83603E-286B-4E95-AC50-7AFD9744E255}"/>
              </a:ext>
            </a:extLst>
          </p:cNvPr>
          <p:cNvPicPr>
            <a:picLocks noChangeAspect="1" noChangeArrowheads="1"/>
          </p:cNvPicPr>
          <p:nvPr userDrawn="1"/>
        </p:nvPicPr>
        <p:blipFill>
          <a:blip r:embed="rId4">
            <a:biLevel thresh="75000"/>
            <a:extLst>
              <a:ext uri="{28A0092B-C50C-407E-A947-70E740481C1C}">
                <a14:useLocalDpi xmlns:a14="http://schemas.microsoft.com/office/drawing/2010/main" val="0"/>
              </a:ext>
            </a:extLst>
          </a:blip>
          <a:srcRect/>
          <a:stretch>
            <a:fillRect/>
          </a:stretch>
        </p:blipFill>
        <p:spPr bwMode="auto">
          <a:xfrm>
            <a:off x="144582" y="966744"/>
            <a:ext cx="349247" cy="34919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8" descr="Image result for Azure icon">
            <a:extLst>
              <a:ext uri="{FF2B5EF4-FFF2-40B4-BE49-F238E27FC236}">
                <a16:creationId xmlns:a16="http://schemas.microsoft.com/office/drawing/2014/main" id="{818A6858-48C7-40AE-96E5-815E3015AD1F}"/>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559311" y="877373"/>
            <a:ext cx="459539" cy="350830"/>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FC249E76-D96B-4A1C-88CC-56E13B4DC04C}"/>
              </a:ext>
            </a:extLst>
          </p:cNvPr>
          <p:cNvSpPr/>
          <p:nvPr userDrawn="1"/>
        </p:nvSpPr>
        <p:spPr>
          <a:xfrm>
            <a:off x="2960233" y="1086779"/>
            <a:ext cx="2418955"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313"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44" name="Rectangle 43">
            <a:extLst>
              <a:ext uri="{FF2B5EF4-FFF2-40B4-BE49-F238E27FC236}">
                <a16:creationId xmlns:a16="http://schemas.microsoft.com/office/drawing/2014/main" id="{62438B09-9C47-4AE0-80E4-66DADB4E2AC3}"/>
              </a:ext>
            </a:extLst>
          </p:cNvPr>
          <p:cNvSpPr/>
          <p:nvPr userDrawn="1"/>
        </p:nvSpPr>
        <p:spPr>
          <a:xfrm>
            <a:off x="3002126" y="1057181"/>
            <a:ext cx="2431791" cy="606488"/>
          </a:xfrm>
          <a:prstGeom prst="rect">
            <a:avLst/>
          </a:prstGeom>
        </p:spPr>
        <p:txBody>
          <a:bodyPr wrap="none">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Lift &amp; Shift</a:t>
            </a: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(Cloud)</a:t>
            </a:r>
          </a:p>
        </p:txBody>
      </p:sp>
      <p:sp>
        <p:nvSpPr>
          <p:cNvPr id="45" name="Rectangle 44">
            <a:extLst>
              <a:ext uri="{FF2B5EF4-FFF2-40B4-BE49-F238E27FC236}">
                <a16:creationId xmlns:a16="http://schemas.microsoft.com/office/drawing/2014/main" id="{50BDDA33-9AAD-4D3A-BF7C-1045DEF9F41D}"/>
              </a:ext>
            </a:extLst>
          </p:cNvPr>
          <p:cNvSpPr/>
          <p:nvPr userDrawn="1"/>
        </p:nvSpPr>
        <p:spPr>
          <a:xfrm>
            <a:off x="3251538" y="2056578"/>
            <a:ext cx="1955893" cy="449838"/>
          </a:xfrm>
          <a:prstGeom prst="rect">
            <a:avLst/>
          </a:prstGeom>
          <a:solidFill>
            <a:srgbClr val="0072C6"/>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VMs (IaaS Azure)</a:t>
            </a:r>
          </a:p>
        </p:txBody>
      </p:sp>
      <p:sp>
        <p:nvSpPr>
          <p:cNvPr id="46" name="Rectangle 45">
            <a:extLst>
              <a:ext uri="{FF2B5EF4-FFF2-40B4-BE49-F238E27FC236}">
                <a16:creationId xmlns:a16="http://schemas.microsoft.com/office/drawing/2014/main" id="{1AB861F1-21EF-4B3B-B3CA-49886E4BF434}"/>
              </a:ext>
            </a:extLst>
          </p:cNvPr>
          <p:cNvSpPr/>
          <p:nvPr userDrawn="1"/>
        </p:nvSpPr>
        <p:spPr bwMode="auto">
          <a:xfrm>
            <a:off x="3245806" y="1620737"/>
            <a:ext cx="1955893"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47" name="Picture 46">
            <a:extLst>
              <a:ext uri="{FF2B5EF4-FFF2-40B4-BE49-F238E27FC236}">
                <a16:creationId xmlns:a16="http://schemas.microsoft.com/office/drawing/2014/main" id="{8D53EECC-5730-406D-8385-97EDCD70967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45843" y="6212991"/>
            <a:ext cx="606573" cy="606487"/>
          </a:xfrm>
          <a:prstGeom prst="rect">
            <a:avLst/>
          </a:prstGeom>
        </p:spPr>
      </p:pic>
      <p:pic>
        <p:nvPicPr>
          <p:cNvPr id="48" name="Picture 8" descr="Image result for .NET">
            <a:extLst>
              <a:ext uri="{FF2B5EF4-FFF2-40B4-BE49-F238E27FC236}">
                <a16:creationId xmlns:a16="http://schemas.microsoft.com/office/drawing/2014/main" id="{0EB88A53-8451-412C-BEDE-A1E3B3C67B1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28207" y="5519142"/>
            <a:ext cx="624208" cy="62411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8" descr="Image result for Azure icon">
            <a:extLst>
              <a:ext uri="{FF2B5EF4-FFF2-40B4-BE49-F238E27FC236}">
                <a16:creationId xmlns:a16="http://schemas.microsoft.com/office/drawing/2014/main" id="{6E2ECDC3-A2E7-4189-9FE5-F0C485478963}"/>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927082" y="877373"/>
            <a:ext cx="459539" cy="350830"/>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FC8B0364-2D4C-41CE-94D3-C88873CDE71A}"/>
              </a:ext>
            </a:extLst>
          </p:cNvPr>
          <p:cNvSpPr/>
          <p:nvPr userDrawn="1"/>
        </p:nvSpPr>
        <p:spPr>
          <a:xfrm>
            <a:off x="3258910" y="2574631"/>
            <a:ext cx="1942788" cy="436952"/>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SQL DB Managed Instance</a:t>
            </a:r>
          </a:p>
        </p:txBody>
      </p:sp>
      <p:sp>
        <p:nvSpPr>
          <p:cNvPr id="54" name="Rectangle 53">
            <a:extLst>
              <a:ext uri="{FF2B5EF4-FFF2-40B4-BE49-F238E27FC236}">
                <a16:creationId xmlns:a16="http://schemas.microsoft.com/office/drawing/2014/main" id="{DB6F5905-7F8D-4BDE-A04A-58B492D2F930}"/>
              </a:ext>
            </a:extLst>
          </p:cNvPr>
          <p:cNvSpPr/>
          <p:nvPr userDrawn="1"/>
        </p:nvSpPr>
        <p:spPr>
          <a:xfrm>
            <a:off x="5881312" y="3595831"/>
            <a:ext cx="1959033" cy="430874"/>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Azure SQL Database</a:t>
            </a:r>
          </a:p>
        </p:txBody>
      </p:sp>
      <p:grpSp>
        <p:nvGrpSpPr>
          <p:cNvPr id="55" name="Group 54">
            <a:extLst>
              <a:ext uri="{FF2B5EF4-FFF2-40B4-BE49-F238E27FC236}">
                <a16:creationId xmlns:a16="http://schemas.microsoft.com/office/drawing/2014/main" id="{917815EA-10AF-477B-B272-E520939F415A}"/>
              </a:ext>
            </a:extLst>
          </p:cNvPr>
          <p:cNvGrpSpPr/>
          <p:nvPr userDrawn="1"/>
        </p:nvGrpSpPr>
        <p:grpSpPr>
          <a:xfrm>
            <a:off x="2746391" y="4508832"/>
            <a:ext cx="2912634" cy="729276"/>
            <a:chOff x="2541377" y="3593356"/>
            <a:chExt cx="620381" cy="715041"/>
          </a:xfrm>
        </p:grpSpPr>
        <p:sp>
          <p:nvSpPr>
            <p:cNvPr id="56" name="Arrow: Right 55">
              <a:extLst>
                <a:ext uri="{FF2B5EF4-FFF2-40B4-BE49-F238E27FC236}">
                  <a16:creationId xmlns:a16="http://schemas.microsoft.com/office/drawing/2014/main" id="{671546DE-030E-40B2-9658-1471962DEB9D}"/>
                </a:ext>
              </a:extLst>
            </p:cNvPr>
            <p:cNvSpPr/>
            <p:nvPr/>
          </p:nvSpPr>
          <p:spPr>
            <a:xfrm>
              <a:off x="2541377" y="3593356"/>
              <a:ext cx="620381" cy="715041"/>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2DFB028D-2410-4C98-B193-29D92E36AE1A}"/>
                </a:ext>
              </a:extLst>
            </p:cNvPr>
            <p:cNvSpPr/>
            <p:nvPr/>
          </p:nvSpPr>
          <p:spPr>
            <a:xfrm>
              <a:off x="2688894" y="3819725"/>
              <a:ext cx="328752" cy="259836"/>
            </a:xfrm>
            <a:prstGeom prst="rect">
              <a:avLst/>
            </a:prstGeom>
          </p:spPr>
          <p:txBody>
            <a:bodyPr wrap="square">
              <a:sp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Direct </a:t>
              </a:r>
              <a:r>
                <a:rPr lang="en-US" sz="1122">
                  <a:solidFill>
                    <a:prstClr val="white"/>
                  </a:solidFill>
                  <a:latin typeface="Segoe UI" panose="020B0502040204020203" pitchFamily="34" charset="0"/>
                  <a:cs typeface="Segoe UI" panose="020B0502040204020203" pitchFamily="34" charset="0"/>
                </a:rPr>
                <a:t>Modernization</a:t>
              </a:r>
              <a:endPar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58" name="Group 57">
            <a:extLst>
              <a:ext uri="{FF2B5EF4-FFF2-40B4-BE49-F238E27FC236}">
                <a16:creationId xmlns:a16="http://schemas.microsoft.com/office/drawing/2014/main" id="{D28145A8-2BB1-4248-9D7E-28072658845A}"/>
              </a:ext>
            </a:extLst>
          </p:cNvPr>
          <p:cNvGrpSpPr/>
          <p:nvPr userDrawn="1"/>
        </p:nvGrpSpPr>
        <p:grpSpPr>
          <a:xfrm>
            <a:off x="5214804" y="2051433"/>
            <a:ext cx="646524" cy="729276"/>
            <a:chOff x="5052079" y="3593355"/>
            <a:chExt cx="633815" cy="715041"/>
          </a:xfrm>
        </p:grpSpPr>
        <p:sp>
          <p:nvSpPr>
            <p:cNvPr id="59" name="Arrow: Right 58">
              <a:extLst>
                <a:ext uri="{FF2B5EF4-FFF2-40B4-BE49-F238E27FC236}">
                  <a16:creationId xmlns:a16="http://schemas.microsoft.com/office/drawing/2014/main" id="{0157F5DE-8538-4C8A-AA21-EC1AE91884A3}"/>
                </a:ext>
              </a:extLst>
            </p:cNvPr>
            <p:cNvSpPr/>
            <p:nvPr/>
          </p:nvSpPr>
          <p:spPr>
            <a:xfrm>
              <a:off x="5083319" y="3593355"/>
              <a:ext cx="602575" cy="715041"/>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ADC78ABF-3500-45D0-BF3D-42FE91DABAAD}"/>
                </a:ext>
              </a:extLst>
            </p:cNvPr>
            <p:cNvSpPr/>
            <p:nvPr/>
          </p:nvSpPr>
          <p:spPr>
            <a:xfrm>
              <a:off x="5052079" y="3812588"/>
              <a:ext cx="597061" cy="265009"/>
            </a:xfrm>
            <a:prstGeom prst="rect">
              <a:avLst/>
            </a:prstGeom>
          </p:spPr>
          <p:txBody>
            <a:bodyPr wrap="square">
              <a:sp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Enrich</a:t>
              </a:r>
            </a:p>
          </p:txBody>
        </p:sp>
      </p:grpSp>
      <p:sp>
        <p:nvSpPr>
          <p:cNvPr id="62" name="Rectangle 61">
            <a:extLst>
              <a:ext uri="{FF2B5EF4-FFF2-40B4-BE49-F238E27FC236}">
                <a16:creationId xmlns:a16="http://schemas.microsoft.com/office/drawing/2014/main" id="{5E01CF4A-E709-4AC7-BA5E-8AAE0C9D8846}"/>
              </a:ext>
            </a:extLst>
          </p:cNvPr>
          <p:cNvSpPr/>
          <p:nvPr userDrawn="1"/>
        </p:nvSpPr>
        <p:spPr>
          <a:xfrm>
            <a:off x="5872300" y="3091072"/>
            <a:ext cx="1955893" cy="434184"/>
          </a:xfrm>
          <a:prstGeom prst="rect">
            <a:avLst/>
          </a:prstGeom>
          <a:solidFill>
            <a:srgbClr val="0072C6">
              <a:alpha val="60000"/>
            </a:srgbClr>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Azure App Service</a:t>
            </a:r>
          </a:p>
        </p:txBody>
      </p:sp>
      <p:sp>
        <p:nvSpPr>
          <p:cNvPr id="65" name="Oval 64">
            <a:extLst>
              <a:ext uri="{FF2B5EF4-FFF2-40B4-BE49-F238E27FC236}">
                <a16:creationId xmlns:a16="http://schemas.microsoft.com/office/drawing/2014/main" id="{555B7122-F298-4866-86EB-E786E08EA865}"/>
              </a:ext>
            </a:extLst>
          </p:cNvPr>
          <p:cNvSpPr/>
          <p:nvPr userDrawn="1"/>
        </p:nvSpPr>
        <p:spPr bwMode="auto">
          <a:xfrm>
            <a:off x="4035695" y="808770"/>
            <a:ext cx="252969" cy="24387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24" b="1">
                <a:solidFill>
                  <a:prstClr val="black"/>
                </a:solidFill>
                <a:latin typeface="Arial" charset="0"/>
              </a:rPr>
              <a:t>1</a:t>
            </a:r>
          </a:p>
        </p:txBody>
      </p:sp>
      <p:sp>
        <p:nvSpPr>
          <p:cNvPr id="66" name="Oval 65">
            <a:extLst>
              <a:ext uri="{FF2B5EF4-FFF2-40B4-BE49-F238E27FC236}">
                <a16:creationId xmlns:a16="http://schemas.microsoft.com/office/drawing/2014/main" id="{6F9F870B-3BF4-4C76-801E-D783BCFA124E}"/>
              </a:ext>
            </a:extLst>
          </p:cNvPr>
          <p:cNvSpPr/>
          <p:nvPr userDrawn="1"/>
        </p:nvSpPr>
        <p:spPr bwMode="auto">
          <a:xfrm>
            <a:off x="6697197" y="808770"/>
            <a:ext cx="252969" cy="24387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24" b="1">
                <a:solidFill>
                  <a:prstClr val="black"/>
                </a:solidFill>
                <a:latin typeface="Arial" charset="0"/>
              </a:rPr>
              <a:t>2</a:t>
            </a:r>
          </a:p>
        </p:txBody>
      </p:sp>
      <p:sp>
        <p:nvSpPr>
          <p:cNvPr id="69" name="Rectangle 68">
            <a:extLst>
              <a:ext uri="{FF2B5EF4-FFF2-40B4-BE49-F238E27FC236}">
                <a16:creationId xmlns:a16="http://schemas.microsoft.com/office/drawing/2014/main" id="{C5585382-2296-492D-8FC5-77F034BAB038}"/>
              </a:ext>
            </a:extLst>
          </p:cNvPr>
          <p:cNvSpPr/>
          <p:nvPr userDrawn="1"/>
        </p:nvSpPr>
        <p:spPr>
          <a:xfrm>
            <a:off x="369622" y="2089032"/>
            <a:ext cx="2189011" cy="2085611"/>
          </a:xfrm>
          <a:prstGeom prst="rect">
            <a:avLst/>
          </a:prstGeom>
          <a:solidFill>
            <a:srgbClr val="68217A"/>
          </a:solidFill>
          <a:ln w="10795" cap="flat" cmpd="sng" algn="ctr">
            <a:noFill/>
            <a:prstDash val="solid"/>
          </a:ln>
          <a:effectLst/>
        </p:spPr>
        <p:txBody>
          <a:bodyPr rtlCol="0" anchor="t"/>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ASP.NET</a:t>
            </a:r>
          </a:p>
        </p:txBody>
      </p:sp>
      <p:sp>
        <p:nvSpPr>
          <p:cNvPr id="70" name="Rectangle 69">
            <a:extLst>
              <a:ext uri="{FF2B5EF4-FFF2-40B4-BE49-F238E27FC236}">
                <a16:creationId xmlns:a16="http://schemas.microsoft.com/office/drawing/2014/main" id="{BFFF7615-84EE-4B4C-A4CF-DDBE04CF6A24}"/>
              </a:ext>
            </a:extLst>
          </p:cNvPr>
          <p:cNvSpPr/>
          <p:nvPr userDrawn="1"/>
        </p:nvSpPr>
        <p:spPr bwMode="auto">
          <a:xfrm>
            <a:off x="665983" y="2363318"/>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MVC</a:t>
            </a:r>
          </a:p>
        </p:txBody>
      </p:sp>
      <p:sp>
        <p:nvSpPr>
          <p:cNvPr id="71" name="Rectangle 70">
            <a:extLst>
              <a:ext uri="{FF2B5EF4-FFF2-40B4-BE49-F238E27FC236}">
                <a16:creationId xmlns:a16="http://schemas.microsoft.com/office/drawing/2014/main" id="{801A62D1-C454-415C-A807-C1E56F7ED0CC}"/>
              </a:ext>
            </a:extLst>
          </p:cNvPr>
          <p:cNvSpPr/>
          <p:nvPr userDrawn="1"/>
        </p:nvSpPr>
        <p:spPr bwMode="auto">
          <a:xfrm>
            <a:off x="665983" y="2714655"/>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WebForms</a:t>
            </a:r>
          </a:p>
        </p:txBody>
      </p:sp>
      <p:sp>
        <p:nvSpPr>
          <p:cNvPr id="72" name="Rectangle 71">
            <a:extLst>
              <a:ext uri="{FF2B5EF4-FFF2-40B4-BE49-F238E27FC236}">
                <a16:creationId xmlns:a16="http://schemas.microsoft.com/office/drawing/2014/main" id="{090DF17E-901A-4D2B-B0FC-1EC0F4BBDE50}"/>
              </a:ext>
            </a:extLst>
          </p:cNvPr>
          <p:cNvSpPr/>
          <p:nvPr userDrawn="1"/>
        </p:nvSpPr>
        <p:spPr bwMode="auto">
          <a:xfrm>
            <a:off x="665983" y="3068335"/>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API</a:t>
            </a:r>
          </a:p>
        </p:txBody>
      </p:sp>
      <p:sp>
        <p:nvSpPr>
          <p:cNvPr id="73" name="Rectangle 72">
            <a:extLst>
              <a:ext uri="{FF2B5EF4-FFF2-40B4-BE49-F238E27FC236}">
                <a16:creationId xmlns:a16="http://schemas.microsoft.com/office/drawing/2014/main" id="{AA6D36EF-6F49-4398-A605-84BC3E1A6614}"/>
              </a:ext>
            </a:extLst>
          </p:cNvPr>
          <p:cNvSpPr/>
          <p:nvPr userDrawn="1"/>
        </p:nvSpPr>
        <p:spPr bwMode="auto">
          <a:xfrm>
            <a:off x="665983" y="3414489"/>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SignalR</a:t>
            </a:r>
          </a:p>
        </p:txBody>
      </p:sp>
      <p:sp>
        <p:nvSpPr>
          <p:cNvPr id="74" name="Rectangle 73">
            <a:extLst>
              <a:ext uri="{FF2B5EF4-FFF2-40B4-BE49-F238E27FC236}">
                <a16:creationId xmlns:a16="http://schemas.microsoft.com/office/drawing/2014/main" id="{910EFDAC-1195-45D3-9276-2DE77CFB84D8}"/>
              </a:ext>
            </a:extLst>
          </p:cNvPr>
          <p:cNvSpPr/>
          <p:nvPr userDrawn="1"/>
        </p:nvSpPr>
        <p:spPr bwMode="auto">
          <a:xfrm>
            <a:off x="665983" y="3760772"/>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Pages</a:t>
            </a:r>
          </a:p>
        </p:txBody>
      </p:sp>
      <p:sp>
        <p:nvSpPr>
          <p:cNvPr id="75" name="Rectangle 74">
            <a:extLst>
              <a:ext uri="{FF2B5EF4-FFF2-40B4-BE49-F238E27FC236}">
                <a16:creationId xmlns:a16="http://schemas.microsoft.com/office/drawing/2014/main" id="{0047106D-08B3-47FD-8057-61345CCDEC9F}"/>
              </a:ext>
            </a:extLst>
          </p:cNvPr>
          <p:cNvSpPr/>
          <p:nvPr userDrawn="1"/>
        </p:nvSpPr>
        <p:spPr bwMode="auto">
          <a:xfrm>
            <a:off x="364756" y="4215754"/>
            <a:ext cx="2187635" cy="362424"/>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WCF</a:t>
            </a:r>
          </a:p>
        </p:txBody>
      </p:sp>
      <p:sp>
        <p:nvSpPr>
          <p:cNvPr id="76" name="Rectangle 75">
            <a:extLst>
              <a:ext uri="{FF2B5EF4-FFF2-40B4-BE49-F238E27FC236}">
                <a16:creationId xmlns:a16="http://schemas.microsoft.com/office/drawing/2014/main" id="{9018FA37-A842-44ED-A5D5-65901E94D4D5}"/>
              </a:ext>
            </a:extLst>
          </p:cNvPr>
          <p:cNvSpPr/>
          <p:nvPr userDrawn="1"/>
        </p:nvSpPr>
        <p:spPr>
          <a:xfrm>
            <a:off x="364756" y="4619731"/>
            <a:ext cx="2197532" cy="459500"/>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Relational Database</a:t>
            </a:r>
          </a:p>
          <a:p>
            <a:pPr marL="0" marR="0" lvl="0" indent="0" algn="ctr" defTabSz="699313" rtl="0" eaLnBrk="1" fontAlgn="base" latinLnBrk="0" hangingPunct="1">
              <a:lnSpc>
                <a:spcPct val="100000"/>
              </a:lnSpc>
              <a:spcBef>
                <a:spcPct val="0"/>
              </a:spcBef>
              <a:spcAft>
                <a:spcPct val="0"/>
              </a:spcAft>
              <a:buClrTx/>
              <a:buSzTx/>
              <a:buFontTx/>
              <a:buNone/>
              <a:tabLst/>
              <a:defRPr/>
            </a:pPr>
            <a:r>
              <a:rPr lang="en-US" sz="1224" kern="0">
                <a:gradFill>
                  <a:gsLst>
                    <a:gs pos="0">
                      <a:srgbClr val="FFFFFF"/>
                    </a:gs>
                    <a:gs pos="100000">
                      <a:srgbClr val="FFFFFF"/>
                    </a:gs>
                  </a:gsLst>
                  <a:lin ang="5400000" scaled="0"/>
                </a:gradFill>
                <a:latin typeface="Segoe UI"/>
                <a:cs typeface="Segoe UI Light" pitchFamily="34" charset="0"/>
              </a:rPr>
              <a:t>(SQL, Oracle, MySQL, etc.)</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8" name="Picture 4" descr="Image result for Windows Server logo">
            <a:extLst>
              <a:ext uri="{FF2B5EF4-FFF2-40B4-BE49-F238E27FC236}">
                <a16:creationId xmlns:a16="http://schemas.microsoft.com/office/drawing/2014/main" id="{033268A0-D424-4761-A762-1A41B44F777C}"/>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l="24919" t="-3146" r="39847" b="30280"/>
          <a:stretch/>
        </p:blipFill>
        <p:spPr bwMode="auto">
          <a:xfrm>
            <a:off x="977996" y="6175980"/>
            <a:ext cx="761249" cy="641933"/>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84C10299-D1B5-4B05-B69C-56EDF5B303CA}"/>
              </a:ext>
            </a:extLst>
          </p:cNvPr>
          <p:cNvSpPr/>
          <p:nvPr userDrawn="1"/>
        </p:nvSpPr>
        <p:spPr>
          <a:xfrm>
            <a:off x="3258909" y="3080930"/>
            <a:ext cx="1955893" cy="436952"/>
          </a:xfrm>
          <a:prstGeom prst="rect">
            <a:avLst/>
          </a:prstGeom>
          <a:solidFill>
            <a:srgbClr val="860000"/>
          </a:solidFill>
          <a:ln w="10795" cap="flat" cmpd="sng" algn="ctr">
            <a:noFill/>
            <a:prstDash val="solid"/>
          </a:ln>
          <a:effectLst/>
        </p:spPr>
        <p:txBody>
          <a:bodyPr rtlCol="0" anchor="ctr"/>
          <a:lstStyle/>
          <a:p>
            <a:pPr lvl="0" algn="ctr" defTabSz="699313" fontAlgn="base">
              <a:spcBef>
                <a:spcPct val="0"/>
              </a:spcBef>
              <a:spcAft>
                <a:spcPct val="0"/>
              </a:spcAft>
              <a:defRPr/>
            </a:pPr>
            <a:r>
              <a:rPr lang="en-US" sz="1224" kern="0">
                <a:gradFill>
                  <a:gsLst>
                    <a:gs pos="0">
                      <a:srgbClr val="FFFFFF"/>
                    </a:gs>
                    <a:gs pos="100000">
                      <a:srgbClr val="FFFFFF"/>
                    </a:gs>
                  </a:gsLst>
                  <a:lin ang="5400000" scaled="0"/>
                </a:gradFill>
                <a:latin typeface="Segoe UI"/>
                <a:cs typeface="Segoe UI Light" pitchFamily="34" charset="0"/>
              </a:rPr>
              <a:t>SQL Server VM</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0" name="Rectangle 79">
            <a:extLst>
              <a:ext uri="{FF2B5EF4-FFF2-40B4-BE49-F238E27FC236}">
                <a16:creationId xmlns:a16="http://schemas.microsoft.com/office/drawing/2014/main" id="{8E4BD212-AE6C-4B99-B0C0-E3A7FBA8C58B}"/>
              </a:ext>
            </a:extLst>
          </p:cNvPr>
          <p:cNvSpPr/>
          <p:nvPr userDrawn="1"/>
        </p:nvSpPr>
        <p:spPr>
          <a:xfrm>
            <a:off x="3258909" y="3573248"/>
            <a:ext cx="1955893" cy="436952"/>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Other RDBMS VMs</a:t>
            </a:r>
          </a:p>
        </p:txBody>
      </p:sp>
      <p:sp>
        <p:nvSpPr>
          <p:cNvPr id="81" name="Rectangle 80">
            <a:extLst>
              <a:ext uri="{FF2B5EF4-FFF2-40B4-BE49-F238E27FC236}">
                <a16:creationId xmlns:a16="http://schemas.microsoft.com/office/drawing/2014/main" id="{E9E0E73C-CE50-46F3-A839-9D73B437357C}"/>
              </a:ext>
            </a:extLst>
          </p:cNvPr>
          <p:cNvSpPr/>
          <p:nvPr userDrawn="1"/>
        </p:nvSpPr>
        <p:spPr>
          <a:xfrm>
            <a:off x="3269224" y="4075363"/>
            <a:ext cx="1955893" cy="466114"/>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Your current IaaS Monitoring </a:t>
            </a:r>
            <a:r>
              <a:rPr lang="en-US" sz="1224" kern="0">
                <a:gradFill>
                  <a:gsLst>
                    <a:gs pos="0">
                      <a:srgbClr val="FFFFFF"/>
                    </a:gs>
                    <a:gs pos="100000">
                      <a:srgbClr val="FFFFFF"/>
                    </a:gs>
                  </a:gsLst>
                  <a:lin ang="5400000" scaled="0"/>
                </a:gradFill>
                <a:latin typeface="Segoe UI"/>
                <a:cs typeface="Segoe UI Light" pitchFamily="34" charset="0"/>
              </a:rPr>
              <a:t>Tools</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2" name="Arrow: Right 81">
            <a:extLst>
              <a:ext uri="{FF2B5EF4-FFF2-40B4-BE49-F238E27FC236}">
                <a16:creationId xmlns:a16="http://schemas.microsoft.com/office/drawing/2014/main" id="{A8B474CF-45A4-4095-B09C-9391B5E8FA9E}"/>
              </a:ext>
            </a:extLst>
          </p:cNvPr>
          <p:cNvSpPr/>
          <p:nvPr userDrawn="1"/>
        </p:nvSpPr>
        <p:spPr>
          <a:xfrm>
            <a:off x="2583122" y="2051432"/>
            <a:ext cx="614658" cy="729276"/>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1763B577-B43B-4AB8-8098-BE021B84CB87}"/>
              </a:ext>
            </a:extLst>
          </p:cNvPr>
          <p:cNvSpPr/>
          <p:nvPr userDrawn="1"/>
        </p:nvSpPr>
        <p:spPr>
          <a:xfrm>
            <a:off x="2591601" y="2201481"/>
            <a:ext cx="609033" cy="446397"/>
          </a:xfrm>
          <a:prstGeom prst="rect">
            <a:avLst/>
          </a:prstGeom>
        </p:spPr>
        <p:txBody>
          <a:bodyPr wrap="square">
            <a:sp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Lift &amp; </a:t>
            </a:r>
          </a:p>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Shift</a:t>
            </a:r>
          </a:p>
        </p:txBody>
      </p:sp>
    </p:spTree>
    <p:extLst>
      <p:ext uri="{BB962C8B-B14F-4D97-AF65-F5344CB8AC3E}">
        <p14:creationId xmlns:p14="http://schemas.microsoft.com/office/powerpoint/2010/main" val="1288787356"/>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962695C-2185-4E05-94E6-186801CAC439}"/>
              </a:ext>
            </a:extLst>
          </p:cNvPr>
          <p:cNvSpPr>
            <a:spLocks noGrp="1"/>
          </p:cNvSpPr>
          <p:nvPr>
            <p:ph type="sldNum" sz="quarter" idx="12"/>
          </p:nvPr>
        </p:nvSpPr>
        <p:spPr>
          <a:xfrm>
            <a:off x="8783260" y="6482890"/>
            <a:ext cx="2798207" cy="372394"/>
          </a:xfrm>
          <a:prstGeom prst="rect">
            <a:avLst/>
          </a:prstGeom>
        </p:spPr>
        <p:txBody>
          <a:bodyPr/>
          <a:lstStyle/>
          <a:p>
            <a:fld id="{27D3882F-12A7-44E5-A720-F0805A4EC1C9}" type="slidenum">
              <a:rPr lang="en-US" smtClean="0"/>
              <a:t>‹#›</a:t>
            </a:fld>
            <a:endParaRPr lang="en-US"/>
          </a:p>
        </p:txBody>
      </p:sp>
      <p:sp>
        <p:nvSpPr>
          <p:cNvPr id="6" name="Rectangle 5">
            <a:extLst>
              <a:ext uri="{FF2B5EF4-FFF2-40B4-BE49-F238E27FC236}">
                <a16:creationId xmlns:a16="http://schemas.microsoft.com/office/drawing/2014/main" id="{91F19F20-F9A5-49F1-8A9F-C2F53F8332F6}"/>
              </a:ext>
            </a:extLst>
          </p:cNvPr>
          <p:cNvSpPr/>
          <p:nvPr userDrawn="1"/>
        </p:nvSpPr>
        <p:spPr>
          <a:xfrm>
            <a:off x="189448" y="1086780"/>
            <a:ext cx="2560295"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313"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 name="Picture 8" descr="Image result for .NET">
            <a:extLst>
              <a:ext uri="{FF2B5EF4-FFF2-40B4-BE49-F238E27FC236}">
                <a16:creationId xmlns:a16="http://schemas.microsoft.com/office/drawing/2014/main" id="{19804C73-0208-4829-A94A-4E77F6781CF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5039" y="5516886"/>
            <a:ext cx="624208" cy="62411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0DFD5A-01ED-406C-ACD6-93F307E416C7}"/>
              </a:ext>
            </a:extLst>
          </p:cNvPr>
          <p:cNvSpPr/>
          <p:nvPr userDrawn="1"/>
        </p:nvSpPr>
        <p:spPr>
          <a:xfrm>
            <a:off x="114136" y="1059134"/>
            <a:ext cx="2736582" cy="606488"/>
          </a:xfrm>
          <a:prstGeom prst="rect">
            <a:avLst/>
          </a:prstGeom>
        </p:spPr>
        <p:txBody>
          <a:bodyPr wrap="none">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Existing</a:t>
            </a: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(on-prem.)</a:t>
            </a:r>
          </a:p>
        </p:txBody>
      </p:sp>
      <p:sp>
        <p:nvSpPr>
          <p:cNvPr id="9" name="Rectangle 8">
            <a:extLst>
              <a:ext uri="{FF2B5EF4-FFF2-40B4-BE49-F238E27FC236}">
                <a16:creationId xmlns:a16="http://schemas.microsoft.com/office/drawing/2014/main" id="{A506988D-A2D8-4E8D-9482-CFC834EB3A0D}"/>
              </a:ext>
            </a:extLst>
          </p:cNvPr>
          <p:cNvSpPr/>
          <p:nvPr userDrawn="1"/>
        </p:nvSpPr>
        <p:spPr>
          <a:xfrm>
            <a:off x="5592461" y="1115602"/>
            <a:ext cx="2418955"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313"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0" name="Rectangle 9">
            <a:extLst>
              <a:ext uri="{FF2B5EF4-FFF2-40B4-BE49-F238E27FC236}">
                <a16:creationId xmlns:a16="http://schemas.microsoft.com/office/drawing/2014/main" id="{B6CD75E5-030D-48A9-A033-022F1C5F0FE0}"/>
              </a:ext>
            </a:extLst>
          </p:cNvPr>
          <p:cNvSpPr/>
          <p:nvPr userDrawn="1"/>
        </p:nvSpPr>
        <p:spPr>
          <a:xfrm>
            <a:off x="5634355" y="1057181"/>
            <a:ext cx="2431791" cy="606488"/>
          </a:xfrm>
          <a:prstGeom prst="rect">
            <a:avLst/>
          </a:prstGeom>
        </p:spPr>
        <p:txBody>
          <a:bodyPr wrap="none">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Cloud-Ready</a:t>
            </a:r>
            <a:r>
              <a:rPr kumimoji="0" lang="en-US" sz="1632"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(Cloud)</a:t>
            </a:r>
          </a:p>
        </p:txBody>
      </p:sp>
      <p:sp>
        <p:nvSpPr>
          <p:cNvPr id="11" name="Rectangle 10">
            <a:extLst>
              <a:ext uri="{FF2B5EF4-FFF2-40B4-BE49-F238E27FC236}">
                <a16:creationId xmlns:a16="http://schemas.microsoft.com/office/drawing/2014/main" id="{345D021F-39FF-488E-BB22-E2780713C68D}"/>
              </a:ext>
            </a:extLst>
          </p:cNvPr>
          <p:cNvSpPr/>
          <p:nvPr userDrawn="1"/>
        </p:nvSpPr>
        <p:spPr>
          <a:xfrm>
            <a:off x="8224692" y="1090853"/>
            <a:ext cx="3925586"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313"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2" name="Rectangle 11">
            <a:extLst>
              <a:ext uri="{FF2B5EF4-FFF2-40B4-BE49-F238E27FC236}">
                <a16:creationId xmlns:a16="http://schemas.microsoft.com/office/drawing/2014/main" id="{CD172C72-9723-4BCD-82A3-384AA5762EC2}"/>
              </a:ext>
            </a:extLst>
          </p:cNvPr>
          <p:cNvSpPr/>
          <p:nvPr userDrawn="1"/>
        </p:nvSpPr>
        <p:spPr>
          <a:xfrm>
            <a:off x="8730566" y="1050237"/>
            <a:ext cx="3063546" cy="606488"/>
          </a:xfrm>
          <a:prstGeom prst="rect">
            <a:avLst/>
          </a:prstGeom>
        </p:spPr>
        <p:txBody>
          <a:bodyPr wrap="none">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Cloud-Native</a:t>
            </a: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Microservices apps (Cloud)</a:t>
            </a:r>
          </a:p>
        </p:txBody>
      </p:sp>
      <p:sp>
        <p:nvSpPr>
          <p:cNvPr id="14" name="Rectangle 13">
            <a:extLst>
              <a:ext uri="{FF2B5EF4-FFF2-40B4-BE49-F238E27FC236}">
                <a16:creationId xmlns:a16="http://schemas.microsoft.com/office/drawing/2014/main" id="{B615E164-25E3-484A-B9E1-14D0B627F558}"/>
              </a:ext>
            </a:extLst>
          </p:cNvPr>
          <p:cNvSpPr/>
          <p:nvPr userDrawn="1"/>
        </p:nvSpPr>
        <p:spPr>
          <a:xfrm>
            <a:off x="5878035" y="2574630"/>
            <a:ext cx="1955893" cy="443938"/>
          </a:xfrm>
          <a:prstGeom prst="rect">
            <a:avLst/>
          </a:prstGeom>
          <a:solidFill>
            <a:srgbClr val="0072C6"/>
          </a:solidFill>
          <a:ln w="10795" cap="flat" cmpd="sng" algn="ctr">
            <a:noFill/>
            <a:prstDash val="solid"/>
          </a:ln>
          <a:effectLst/>
        </p:spPr>
        <p:txBody>
          <a:bodyPr rtlCol="0" anchor="ctr"/>
          <a:lstStyle/>
          <a:p>
            <a:pPr algn="ctr" defTabSz="699313" fontAlgn="base">
              <a:spcBef>
                <a:spcPct val="0"/>
              </a:spcBef>
              <a:spcAft>
                <a:spcPct val="0"/>
              </a:spcAft>
            </a:pPr>
            <a:r>
              <a:rPr lang="en-US" sz="1224" kern="0">
                <a:gradFill>
                  <a:gsLst>
                    <a:gs pos="0">
                      <a:srgbClr val="FFFFFF"/>
                    </a:gs>
                    <a:gs pos="100000">
                      <a:srgbClr val="FFFFFF"/>
                    </a:gs>
                  </a:gsLst>
                  <a:lin ang="5400000" scaled="0"/>
                </a:gradFill>
                <a:latin typeface="Segoe UI"/>
                <a:cs typeface="Segoe UI Light" pitchFamily="34" charset="0"/>
              </a:rPr>
              <a:t>Windows Containers</a:t>
            </a:r>
          </a:p>
          <a:p>
            <a:pPr algn="ctr" defTabSz="699313" fontAlgn="base">
              <a:spcBef>
                <a:spcPct val="0"/>
              </a:spcBef>
              <a:spcAft>
                <a:spcPct val="0"/>
              </a:spcAft>
            </a:pPr>
            <a:r>
              <a:rPr lang="en-US" sz="1224" kern="0">
                <a:gradFill>
                  <a:gsLst>
                    <a:gs pos="0">
                      <a:srgbClr val="FFFFFF"/>
                    </a:gs>
                    <a:gs pos="100000">
                      <a:srgbClr val="FFFFFF"/>
                    </a:gs>
                  </a:gsLst>
                  <a:lin ang="5400000" scaled="0"/>
                </a:gradFill>
                <a:latin typeface="Segoe UI"/>
                <a:cs typeface="Segoe UI Light" pitchFamily="34" charset="0"/>
              </a:rPr>
              <a:t>On Service Fabric</a:t>
            </a:r>
          </a:p>
        </p:txBody>
      </p:sp>
      <p:sp>
        <p:nvSpPr>
          <p:cNvPr id="15" name="Rectangle 14">
            <a:extLst>
              <a:ext uri="{FF2B5EF4-FFF2-40B4-BE49-F238E27FC236}">
                <a16:creationId xmlns:a16="http://schemas.microsoft.com/office/drawing/2014/main" id="{0A210C0F-1689-4B68-B31C-D496F3040BAE}"/>
              </a:ext>
            </a:extLst>
          </p:cNvPr>
          <p:cNvSpPr/>
          <p:nvPr userDrawn="1"/>
        </p:nvSpPr>
        <p:spPr>
          <a:xfrm>
            <a:off x="5878035" y="2062479"/>
            <a:ext cx="1955893" cy="443938"/>
          </a:xfrm>
          <a:prstGeom prst="rect">
            <a:avLst/>
          </a:prstGeom>
          <a:solidFill>
            <a:srgbClr val="0072C6"/>
          </a:solidFill>
          <a:ln w="10795" cap="flat" cmpd="sng" algn="ctr">
            <a:noFill/>
            <a:prstDash val="solid"/>
          </a:ln>
          <a:effectLst/>
        </p:spPr>
        <p:txBody>
          <a:bodyPr rtlCol="0" anchor="ctr"/>
          <a:lstStyle/>
          <a:p>
            <a:pPr lvl="0" algn="ctr" defTabSz="699313" fontAlgn="base">
              <a:spcBef>
                <a:spcPct val="0"/>
              </a:spcBef>
              <a:spcAft>
                <a:spcPct val="0"/>
              </a:spcAft>
              <a:defRPr/>
            </a:pPr>
            <a:r>
              <a:rPr lang="en-US" sz="1224" kern="0" dirty="0">
                <a:gradFill>
                  <a:gsLst>
                    <a:gs pos="0">
                      <a:srgbClr val="FFFFFF"/>
                    </a:gs>
                    <a:gs pos="100000">
                      <a:srgbClr val="FFFFFF"/>
                    </a:gs>
                  </a:gsLst>
                  <a:lin ang="5400000" scaled="0"/>
                </a:gradFill>
                <a:latin typeface="Segoe UI"/>
                <a:cs typeface="Segoe UI Light" pitchFamily="34" charset="0"/>
              </a:rPr>
              <a:t>Windows Containers</a:t>
            </a:r>
          </a:p>
          <a:p>
            <a:pPr lvl="0" algn="ctr" defTabSz="699313" fontAlgn="base">
              <a:spcBef>
                <a:spcPct val="0"/>
              </a:spcBef>
              <a:spcAft>
                <a:spcPct val="0"/>
              </a:spcAft>
              <a:defRPr/>
            </a:pPr>
            <a:r>
              <a:rPr lang="en-US" sz="1224" kern="0" dirty="0">
                <a:gradFill>
                  <a:gsLst>
                    <a:gs pos="0">
                      <a:srgbClr val="FFFFFF"/>
                    </a:gs>
                    <a:gs pos="100000">
                      <a:srgbClr val="FFFFFF"/>
                    </a:gs>
                  </a:gsLst>
                  <a:lin ang="5400000" scaled="0"/>
                </a:gradFill>
                <a:latin typeface="Segoe UI"/>
                <a:cs typeface="Segoe UI Light" pitchFamily="34" charset="0"/>
              </a:rPr>
              <a:t>On VMs</a:t>
            </a:r>
            <a:endPar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6" name="Rectangle 15">
            <a:extLst>
              <a:ext uri="{FF2B5EF4-FFF2-40B4-BE49-F238E27FC236}">
                <a16:creationId xmlns:a16="http://schemas.microsoft.com/office/drawing/2014/main" id="{034FFAC5-A80C-4CFA-8B03-0892CBE4A7ED}"/>
              </a:ext>
            </a:extLst>
          </p:cNvPr>
          <p:cNvSpPr/>
          <p:nvPr userDrawn="1"/>
        </p:nvSpPr>
        <p:spPr bwMode="auto">
          <a:xfrm>
            <a:off x="5878035" y="1620737"/>
            <a:ext cx="1955893"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sp>
        <p:nvSpPr>
          <p:cNvPr id="17" name="Rectangle 16">
            <a:extLst>
              <a:ext uri="{FF2B5EF4-FFF2-40B4-BE49-F238E27FC236}">
                <a16:creationId xmlns:a16="http://schemas.microsoft.com/office/drawing/2014/main" id="{ABE83C21-FC80-43C8-9774-D415FD9E6703}"/>
              </a:ext>
            </a:extLst>
          </p:cNvPr>
          <p:cNvSpPr/>
          <p:nvPr userDrawn="1"/>
        </p:nvSpPr>
        <p:spPr bwMode="auto">
          <a:xfrm>
            <a:off x="369622" y="1650883"/>
            <a:ext cx="2189011"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sp>
        <p:nvSpPr>
          <p:cNvPr id="18" name="Rectangle 17">
            <a:extLst>
              <a:ext uri="{FF2B5EF4-FFF2-40B4-BE49-F238E27FC236}">
                <a16:creationId xmlns:a16="http://schemas.microsoft.com/office/drawing/2014/main" id="{57C657C1-4F3C-4586-BDF4-51B96D4D881D}"/>
              </a:ext>
            </a:extLst>
          </p:cNvPr>
          <p:cNvSpPr/>
          <p:nvPr userDrawn="1"/>
        </p:nvSpPr>
        <p:spPr bwMode="auto">
          <a:xfrm>
            <a:off x="8435434" y="1615452"/>
            <a:ext cx="3542268"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Microservices</a:t>
            </a: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19" name="Picture 18">
            <a:extLst>
              <a:ext uri="{FF2B5EF4-FFF2-40B4-BE49-F238E27FC236}">
                <a16:creationId xmlns:a16="http://schemas.microsoft.com/office/drawing/2014/main" id="{B7B3642C-D9DF-4E86-88D9-B7CF7B73838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78072" y="6212991"/>
            <a:ext cx="606573" cy="606487"/>
          </a:xfrm>
          <a:prstGeom prst="rect">
            <a:avLst/>
          </a:prstGeom>
        </p:spPr>
      </p:pic>
      <p:pic>
        <p:nvPicPr>
          <p:cNvPr id="20" name="Picture 8" descr="Image result for .NET">
            <a:extLst>
              <a:ext uri="{FF2B5EF4-FFF2-40B4-BE49-F238E27FC236}">
                <a16:creationId xmlns:a16="http://schemas.microsoft.com/office/drawing/2014/main" id="{7D026EAB-41AE-48D7-A705-4B8E3C4D448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660438" y="5519142"/>
            <a:ext cx="624208" cy="624119"/>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E8CE5281-258D-44EF-A65D-160E3634EC51}"/>
              </a:ext>
            </a:extLst>
          </p:cNvPr>
          <p:cNvSpPr/>
          <p:nvPr userDrawn="1"/>
        </p:nvSpPr>
        <p:spPr>
          <a:xfrm>
            <a:off x="9918733" y="2062479"/>
            <a:ext cx="2067786" cy="443938"/>
          </a:xfrm>
          <a:prstGeom prst="rect">
            <a:avLst/>
          </a:prstGeom>
          <a:solidFill>
            <a:srgbClr val="0072C6"/>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1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Linux/Windows Containers</a:t>
            </a:r>
          </a:p>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1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On Service Fabric</a:t>
            </a:r>
          </a:p>
        </p:txBody>
      </p:sp>
      <p:sp>
        <p:nvSpPr>
          <p:cNvPr id="22" name="Rectangle 21">
            <a:extLst>
              <a:ext uri="{FF2B5EF4-FFF2-40B4-BE49-F238E27FC236}">
                <a16:creationId xmlns:a16="http://schemas.microsoft.com/office/drawing/2014/main" id="{E3080370-40FF-4C67-89FC-D6A4C509CB2D}"/>
              </a:ext>
            </a:extLst>
          </p:cNvPr>
          <p:cNvSpPr/>
          <p:nvPr userDrawn="1"/>
        </p:nvSpPr>
        <p:spPr>
          <a:xfrm>
            <a:off x="9918733" y="2567645"/>
            <a:ext cx="2067786" cy="443938"/>
          </a:xfrm>
          <a:prstGeom prst="rect">
            <a:avLst/>
          </a:prstGeom>
          <a:solidFill>
            <a:srgbClr val="0072C6"/>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Linux/Windows Containers</a:t>
            </a:r>
          </a:p>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On ACS </a:t>
            </a:r>
            <a:r>
              <a:rPr kumimoji="0" lang="en-US" sz="81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t>
            </a:r>
            <a:r>
              <a:rPr kumimoji="0" lang="en-US" sz="816" b="0" i="1"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Kubernetes, DC/OS, Swarm)</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23" name="Rectangle 22">
            <a:extLst>
              <a:ext uri="{FF2B5EF4-FFF2-40B4-BE49-F238E27FC236}">
                <a16:creationId xmlns:a16="http://schemas.microsoft.com/office/drawing/2014/main" id="{126049B9-96B9-407A-9DE8-8AFEB876120C}"/>
              </a:ext>
            </a:extLst>
          </p:cNvPr>
          <p:cNvSpPr/>
          <p:nvPr userDrawn="1"/>
        </p:nvSpPr>
        <p:spPr>
          <a:xfrm>
            <a:off x="9918733" y="3073942"/>
            <a:ext cx="2067786" cy="443938"/>
          </a:xfrm>
          <a:prstGeom prst="rect">
            <a:avLst/>
          </a:prstGeom>
          <a:solidFill>
            <a:srgbClr val="589CCF"/>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Extended with serverless services (Azure Functions)</a:t>
            </a:r>
          </a:p>
        </p:txBody>
      </p:sp>
      <p:grpSp>
        <p:nvGrpSpPr>
          <p:cNvPr id="24" name="Group 23">
            <a:extLst>
              <a:ext uri="{FF2B5EF4-FFF2-40B4-BE49-F238E27FC236}">
                <a16:creationId xmlns:a16="http://schemas.microsoft.com/office/drawing/2014/main" id="{0B3AB4A4-801F-4B7B-82BA-490349E14B1C}"/>
              </a:ext>
            </a:extLst>
          </p:cNvPr>
          <p:cNvGrpSpPr/>
          <p:nvPr userDrawn="1"/>
        </p:nvGrpSpPr>
        <p:grpSpPr>
          <a:xfrm>
            <a:off x="9193216" y="5409521"/>
            <a:ext cx="2041894" cy="740944"/>
            <a:chOff x="8657058" y="4912759"/>
            <a:chExt cx="2001755" cy="726482"/>
          </a:xfrm>
        </p:grpSpPr>
        <p:cxnSp>
          <p:nvCxnSpPr>
            <p:cNvPr id="25" name="Straight Connector 24">
              <a:extLst>
                <a:ext uri="{FF2B5EF4-FFF2-40B4-BE49-F238E27FC236}">
                  <a16:creationId xmlns:a16="http://schemas.microsoft.com/office/drawing/2014/main" id="{863CC594-6D63-44CB-BD66-D5DAD5813CD0}"/>
                </a:ext>
              </a:extLst>
            </p:cNvPr>
            <p:cNvCxnSpPr>
              <a:cxnSpLocks/>
            </p:cNvCxnSpPr>
            <p:nvPr/>
          </p:nvCxnSpPr>
          <p:spPr>
            <a:xfrm>
              <a:off x="8657058" y="5639241"/>
              <a:ext cx="2001755"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10B9CEDA-6352-4CA7-8B18-A0633B707661}"/>
                </a:ext>
              </a:extLst>
            </p:cNvPr>
            <p:cNvSpPr/>
            <p:nvPr/>
          </p:nvSpPr>
          <p:spPr>
            <a:xfrm>
              <a:off x="9325287" y="4967270"/>
              <a:ext cx="615820" cy="60676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7" name="Picture 2" descr="Image result for &quot;.NET Core&quot; logo">
              <a:extLst>
                <a:ext uri="{FF2B5EF4-FFF2-40B4-BE49-F238E27FC236}">
                  <a16:creationId xmlns:a16="http://schemas.microsoft.com/office/drawing/2014/main" id="{0B8612E1-50B1-4309-9446-EC7F30151807}"/>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8437" y="4912759"/>
              <a:ext cx="688348" cy="688348"/>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Rectangle 27">
            <a:extLst>
              <a:ext uri="{FF2B5EF4-FFF2-40B4-BE49-F238E27FC236}">
                <a16:creationId xmlns:a16="http://schemas.microsoft.com/office/drawing/2014/main" id="{917F39D8-D256-4D75-80E0-8AD704190EDB}"/>
              </a:ext>
            </a:extLst>
          </p:cNvPr>
          <p:cNvSpPr/>
          <p:nvPr userDrawn="1"/>
        </p:nvSpPr>
        <p:spPr>
          <a:xfrm>
            <a:off x="5881310" y="4076168"/>
            <a:ext cx="1955893" cy="466114"/>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Monitoring (App Insights)</a:t>
            </a:r>
          </a:p>
        </p:txBody>
      </p:sp>
      <p:sp>
        <p:nvSpPr>
          <p:cNvPr id="29" name="Rectangle 28">
            <a:extLst>
              <a:ext uri="{FF2B5EF4-FFF2-40B4-BE49-F238E27FC236}">
                <a16:creationId xmlns:a16="http://schemas.microsoft.com/office/drawing/2014/main" id="{83358433-DF64-42FA-859C-D5F044BB9EEF}"/>
              </a:ext>
            </a:extLst>
          </p:cNvPr>
          <p:cNvSpPr/>
          <p:nvPr userDrawn="1"/>
        </p:nvSpPr>
        <p:spPr>
          <a:xfrm>
            <a:off x="5872301" y="4616787"/>
            <a:ext cx="1964903" cy="468627"/>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CI/CD (VSTS/Jenkins)</a:t>
            </a:r>
          </a:p>
        </p:txBody>
      </p:sp>
      <p:sp>
        <p:nvSpPr>
          <p:cNvPr id="32" name="Rectangle 31">
            <a:extLst>
              <a:ext uri="{FF2B5EF4-FFF2-40B4-BE49-F238E27FC236}">
                <a16:creationId xmlns:a16="http://schemas.microsoft.com/office/drawing/2014/main" id="{C3CC7416-E901-424E-9D4C-B3FFB1A38496}"/>
              </a:ext>
            </a:extLst>
          </p:cNvPr>
          <p:cNvSpPr/>
          <p:nvPr userDrawn="1"/>
        </p:nvSpPr>
        <p:spPr>
          <a:xfrm>
            <a:off x="8435434" y="2062479"/>
            <a:ext cx="1396844" cy="3014621"/>
          </a:xfrm>
          <a:prstGeom prst="rect">
            <a:avLst/>
          </a:prstGeom>
          <a:solidFill>
            <a:srgbClr val="5BC165"/>
          </a:solidFill>
          <a:ln w="10795" cap="flat" cmpd="sng" algn="ctr">
            <a:noFill/>
            <a:prstDash val="solid"/>
          </a:ln>
          <a:effectLst/>
        </p:spPr>
        <p:txBody>
          <a:bodyPr rtlCol="0" anchor="t"/>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ASP.NET Core</a:t>
            </a:r>
          </a:p>
        </p:txBody>
      </p:sp>
      <p:sp>
        <p:nvSpPr>
          <p:cNvPr id="33" name="Rectangle 32">
            <a:extLst>
              <a:ext uri="{FF2B5EF4-FFF2-40B4-BE49-F238E27FC236}">
                <a16:creationId xmlns:a16="http://schemas.microsoft.com/office/drawing/2014/main" id="{A2CF7C07-B060-4E6A-AFA9-02F7429D1703}"/>
              </a:ext>
            </a:extLst>
          </p:cNvPr>
          <p:cNvSpPr/>
          <p:nvPr userDrawn="1"/>
        </p:nvSpPr>
        <p:spPr bwMode="auto">
          <a:xfrm>
            <a:off x="8602539" y="2663920"/>
            <a:ext cx="1094266" cy="364310"/>
          </a:xfrm>
          <a:prstGeom prst="rect">
            <a:avLst/>
          </a:prstGeom>
          <a:solidFill>
            <a:srgbClr val="34883C"/>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MVC</a:t>
            </a:r>
          </a:p>
        </p:txBody>
      </p:sp>
      <p:sp>
        <p:nvSpPr>
          <p:cNvPr id="34" name="Rectangle 33">
            <a:extLst>
              <a:ext uri="{FF2B5EF4-FFF2-40B4-BE49-F238E27FC236}">
                <a16:creationId xmlns:a16="http://schemas.microsoft.com/office/drawing/2014/main" id="{C022FF5D-205D-465C-AB92-241201A1BB9D}"/>
              </a:ext>
            </a:extLst>
          </p:cNvPr>
          <p:cNvSpPr/>
          <p:nvPr userDrawn="1"/>
        </p:nvSpPr>
        <p:spPr bwMode="auto">
          <a:xfrm>
            <a:off x="8602539" y="3085958"/>
            <a:ext cx="1094266" cy="364310"/>
          </a:xfrm>
          <a:prstGeom prst="rect">
            <a:avLst/>
          </a:prstGeom>
          <a:solidFill>
            <a:srgbClr val="34883C"/>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API</a:t>
            </a:r>
          </a:p>
        </p:txBody>
      </p:sp>
      <p:sp>
        <p:nvSpPr>
          <p:cNvPr id="35" name="Rectangle 34">
            <a:extLst>
              <a:ext uri="{FF2B5EF4-FFF2-40B4-BE49-F238E27FC236}">
                <a16:creationId xmlns:a16="http://schemas.microsoft.com/office/drawing/2014/main" id="{9B24086A-6FE7-495A-A05D-9114F72991C3}"/>
              </a:ext>
            </a:extLst>
          </p:cNvPr>
          <p:cNvSpPr/>
          <p:nvPr userDrawn="1"/>
        </p:nvSpPr>
        <p:spPr bwMode="auto">
          <a:xfrm>
            <a:off x="8602539" y="3512296"/>
            <a:ext cx="1094266" cy="364310"/>
          </a:xfrm>
          <a:prstGeom prst="rect">
            <a:avLst/>
          </a:prstGeom>
          <a:solidFill>
            <a:srgbClr val="34883C"/>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SignalR (*)</a:t>
            </a:r>
          </a:p>
        </p:txBody>
      </p:sp>
      <p:sp>
        <p:nvSpPr>
          <p:cNvPr id="36" name="Rectangle 35">
            <a:extLst>
              <a:ext uri="{FF2B5EF4-FFF2-40B4-BE49-F238E27FC236}">
                <a16:creationId xmlns:a16="http://schemas.microsoft.com/office/drawing/2014/main" id="{449D1487-C773-4107-916C-72ADFA7006D4}"/>
              </a:ext>
            </a:extLst>
          </p:cNvPr>
          <p:cNvSpPr/>
          <p:nvPr userDrawn="1"/>
        </p:nvSpPr>
        <p:spPr bwMode="auto">
          <a:xfrm>
            <a:off x="8602539" y="3936772"/>
            <a:ext cx="1094266" cy="364310"/>
          </a:xfrm>
          <a:prstGeom prst="rect">
            <a:avLst/>
          </a:prstGeom>
          <a:solidFill>
            <a:srgbClr val="34883C"/>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Razor Pages</a:t>
            </a:r>
          </a:p>
        </p:txBody>
      </p:sp>
      <p:pic>
        <p:nvPicPr>
          <p:cNvPr id="38" name="Picture 37">
            <a:extLst>
              <a:ext uri="{FF2B5EF4-FFF2-40B4-BE49-F238E27FC236}">
                <a16:creationId xmlns:a16="http://schemas.microsoft.com/office/drawing/2014/main" id="{E2098AB0-F8F8-4962-B0CA-BC1054E951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30544" y="6214807"/>
            <a:ext cx="606573" cy="606487"/>
          </a:xfrm>
          <a:prstGeom prst="rect">
            <a:avLst/>
          </a:prstGeom>
        </p:spPr>
      </p:pic>
      <p:pic>
        <p:nvPicPr>
          <p:cNvPr id="39" name="Picture 2" descr="Icon">
            <a:extLst>
              <a:ext uri="{FF2B5EF4-FFF2-40B4-BE49-F238E27FC236}">
                <a16:creationId xmlns:a16="http://schemas.microsoft.com/office/drawing/2014/main" id="{E05D2744-B6AF-40E8-B267-C9CBF9FAB162}"/>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365889" y="6244952"/>
            <a:ext cx="485715" cy="58277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6" descr="Image result for server icon">
            <a:extLst>
              <a:ext uri="{FF2B5EF4-FFF2-40B4-BE49-F238E27FC236}">
                <a16:creationId xmlns:a16="http://schemas.microsoft.com/office/drawing/2014/main" id="{AD83603E-286B-4E95-AC50-7AFD9744E255}"/>
              </a:ext>
            </a:extLst>
          </p:cNvPr>
          <p:cNvPicPr>
            <a:picLocks noChangeAspect="1" noChangeArrowheads="1"/>
          </p:cNvPicPr>
          <p:nvPr userDrawn="1"/>
        </p:nvPicPr>
        <p:blipFill>
          <a:blip r:embed="rId6">
            <a:biLevel thresh="75000"/>
            <a:extLst>
              <a:ext uri="{28A0092B-C50C-407E-A947-70E740481C1C}">
                <a14:useLocalDpi xmlns:a14="http://schemas.microsoft.com/office/drawing/2010/main" val="0"/>
              </a:ext>
            </a:extLst>
          </a:blip>
          <a:srcRect/>
          <a:stretch>
            <a:fillRect/>
          </a:stretch>
        </p:blipFill>
        <p:spPr bwMode="auto">
          <a:xfrm>
            <a:off x="144582" y="966744"/>
            <a:ext cx="349247" cy="34919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8" descr="Image result for Azure icon">
            <a:extLst>
              <a:ext uri="{FF2B5EF4-FFF2-40B4-BE49-F238E27FC236}">
                <a16:creationId xmlns:a16="http://schemas.microsoft.com/office/drawing/2014/main" id="{818A6858-48C7-40AE-96E5-815E3015AD1F}"/>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559311" y="877373"/>
            <a:ext cx="459539" cy="35083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8" descr="Image result for Azure icon">
            <a:extLst>
              <a:ext uri="{FF2B5EF4-FFF2-40B4-BE49-F238E27FC236}">
                <a16:creationId xmlns:a16="http://schemas.microsoft.com/office/drawing/2014/main" id="{D06335F3-82E6-4737-B9C1-01CEADD95CD5}"/>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8188702" y="883717"/>
            <a:ext cx="459539" cy="350830"/>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FC249E76-D96B-4A1C-88CC-56E13B4DC04C}"/>
              </a:ext>
            </a:extLst>
          </p:cNvPr>
          <p:cNvSpPr/>
          <p:nvPr userDrawn="1"/>
        </p:nvSpPr>
        <p:spPr>
          <a:xfrm>
            <a:off x="2960233" y="1086779"/>
            <a:ext cx="2418955"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313"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44" name="Rectangle 43">
            <a:extLst>
              <a:ext uri="{FF2B5EF4-FFF2-40B4-BE49-F238E27FC236}">
                <a16:creationId xmlns:a16="http://schemas.microsoft.com/office/drawing/2014/main" id="{62438B09-9C47-4AE0-80E4-66DADB4E2AC3}"/>
              </a:ext>
            </a:extLst>
          </p:cNvPr>
          <p:cNvSpPr/>
          <p:nvPr userDrawn="1"/>
        </p:nvSpPr>
        <p:spPr>
          <a:xfrm>
            <a:off x="3002126" y="1057181"/>
            <a:ext cx="2431791" cy="606488"/>
          </a:xfrm>
          <a:prstGeom prst="rect">
            <a:avLst/>
          </a:prstGeom>
        </p:spPr>
        <p:txBody>
          <a:bodyPr wrap="none">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Lift &amp; Shift</a:t>
            </a: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(Cloud)</a:t>
            </a:r>
          </a:p>
        </p:txBody>
      </p:sp>
      <p:sp>
        <p:nvSpPr>
          <p:cNvPr id="45" name="Rectangle 44">
            <a:extLst>
              <a:ext uri="{FF2B5EF4-FFF2-40B4-BE49-F238E27FC236}">
                <a16:creationId xmlns:a16="http://schemas.microsoft.com/office/drawing/2014/main" id="{50BDDA33-9AAD-4D3A-BF7C-1045DEF9F41D}"/>
              </a:ext>
            </a:extLst>
          </p:cNvPr>
          <p:cNvSpPr/>
          <p:nvPr userDrawn="1"/>
        </p:nvSpPr>
        <p:spPr>
          <a:xfrm>
            <a:off x="3251538" y="2056578"/>
            <a:ext cx="1955893" cy="449838"/>
          </a:xfrm>
          <a:prstGeom prst="rect">
            <a:avLst/>
          </a:prstGeom>
          <a:solidFill>
            <a:srgbClr val="0072C6"/>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VMs (IaaS Azure)</a:t>
            </a:r>
          </a:p>
        </p:txBody>
      </p:sp>
      <p:sp>
        <p:nvSpPr>
          <p:cNvPr id="46" name="Rectangle 45">
            <a:extLst>
              <a:ext uri="{FF2B5EF4-FFF2-40B4-BE49-F238E27FC236}">
                <a16:creationId xmlns:a16="http://schemas.microsoft.com/office/drawing/2014/main" id="{1AB861F1-21EF-4B3B-B3CA-49886E4BF434}"/>
              </a:ext>
            </a:extLst>
          </p:cNvPr>
          <p:cNvSpPr/>
          <p:nvPr userDrawn="1"/>
        </p:nvSpPr>
        <p:spPr bwMode="auto">
          <a:xfrm>
            <a:off x="3245806" y="1620737"/>
            <a:ext cx="1955893"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47" name="Picture 46">
            <a:extLst>
              <a:ext uri="{FF2B5EF4-FFF2-40B4-BE49-F238E27FC236}">
                <a16:creationId xmlns:a16="http://schemas.microsoft.com/office/drawing/2014/main" id="{8D53EECC-5730-406D-8385-97EDCD70967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45843" y="6212991"/>
            <a:ext cx="606573" cy="606487"/>
          </a:xfrm>
          <a:prstGeom prst="rect">
            <a:avLst/>
          </a:prstGeom>
        </p:spPr>
      </p:pic>
      <p:pic>
        <p:nvPicPr>
          <p:cNvPr id="48" name="Picture 8" descr="Image result for .NET">
            <a:extLst>
              <a:ext uri="{FF2B5EF4-FFF2-40B4-BE49-F238E27FC236}">
                <a16:creationId xmlns:a16="http://schemas.microsoft.com/office/drawing/2014/main" id="{0EB88A53-8451-412C-BEDE-A1E3B3C67B1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28207" y="5519142"/>
            <a:ext cx="624208" cy="62411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8" descr="Image result for Azure icon">
            <a:extLst>
              <a:ext uri="{FF2B5EF4-FFF2-40B4-BE49-F238E27FC236}">
                <a16:creationId xmlns:a16="http://schemas.microsoft.com/office/drawing/2014/main" id="{6E2ECDC3-A2E7-4189-9FE5-F0C485478963}"/>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927082" y="877373"/>
            <a:ext cx="459539" cy="350830"/>
          </a:xfrm>
          <a:prstGeom prst="rect">
            <a:avLst/>
          </a:prstGeom>
          <a:noFill/>
          <a:extLst>
            <a:ext uri="{909E8E84-426E-40DD-AFC4-6F175D3DCCD1}">
              <a14:hiddenFill xmlns:a14="http://schemas.microsoft.com/office/drawing/2010/main">
                <a:solidFill>
                  <a:srgbClr val="FFFFFF"/>
                </a:solidFill>
              </a14:hiddenFill>
            </a:ext>
          </a:extLst>
        </p:spPr>
      </p:pic>
      <p:sp>
        <p:nvSpPr>
          <p:cNvPr id="50" name="Arrow: Right 49">
            <a:extLst>
              <a:ext uri="{FF2B5EF4-FFF2-40B4-BE49-F238E27FC236}">
                <a16:creationId xmlns:a16="http://schemas.microsoft.com/office/drawing/2014/main" id="{2AC90BA4-7600-47BE-B324-9D0BC90BD9A1}"/>
              </a:ext>
            </a:extLst>
          </p:cNvPr>
          <p:cNvSpPr/>
          <p:nvPr userDrawn="1"/>
        </p:nvSpPr>
        <p:spPr>
          <a:xfrm rot="16200000">
            <a:off x="8629564" y="4288954"/>
            <a:ext cx="1014094" cy="12245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1B127B1C-AEF9-4E31-8EE8-F0A02819B80B}"/>
              </a:ext>
            </a:extLst>
          </p:cNvPr>
          <p:cNvSpPr/>
          <p:nvPr userDrawn="1"/>
        </p:nvSpPr>
        <p:spPr>
          <a:xfrm rot="5400000">
            <a:off x="1318858" y="5155513"/>
            <a:ext cx="190276" cy="16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FC8B0364-2D4C-41CE-94D3-C88873CDE71A}"/>
              </a:ext>
            </a:extLst>
          </p:cNvPr>
          <p:cNvSpPr/>
          <p:nvPr userDrawn="1"/>
        </p:nvSpPr>
        <p:spPr>
          <a:xfrm>
            <a:off x="3245806" y="2574631"/>
            <a:ext cx="1955893" cy="436952"/>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SQL DB Managed Instance</a:t>
            </a:r>
          </a:p>
        </p:txBody>
      </p:sp>
      <p:sp>
        <p:nvSpPr>
          <p:cNvPr id="54" name="Rectangle 53">
            <a:extLst>
              <a:ext uri="{FF2B5EF4-FFF2-40B4-BE49-F238E27FC236}">
                <a16:creationId xmlns:a16="http://schemas.microsoft.com/office/drawing/2014/main" id="{DB6F5905-7F8D-4BDE-A04A-58B492D2F930}"/>
              </a:ext>
            </a:extLst>
          </p:cNvPr>
          <p:cNvSpPr/>
          <p:nvPr userDrawn="1"/>
        </p:nvSpPr>
        <p:spPr>
          <a:xfrm>
            <a:off x="5881312" y="3588457"/>
            <a:ext cx="1959033" cy="430874"/>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Azure SQL Database</a:t>
            </a:r>
          </a:p>
        </p:txBody>
      </p:sp>
      <p:grpSp>
        <p:nvGrpSpPr>
          <p:cNvPr id="55" name="Group 54">
            <a:extLst>
              <a:ext uri="{FF2B5EF4-FFF2-40B4-BE49-F238E27FC236}">
                <a16:creationId xmlns:a16="http://schemas.microsoft.com/office/drawing/2014/main" id="{917815EA-10AF-477B-B272-E520939F415A}"/>
              </a:ext>
            </a:extLst>
          </p:cNvPr>
          <p:cNvGrpSpPr/>
          <p:nvPr userDrawn="1"/>
        </p:nvGrpSpPr>
        <p:grpSpPr>
          <a:xfrm>
            <a:off x="2746391" y="4508832"/>
            <a:ext cx="2912634" cy="729276"/>
            <a:chOff x="2541377" y="3593356"/>
            <a:chExt cx="620381" cy="715041"/>
          </a:xfrm>
        </p:grpSpPr>
        <p:sp>
          <p:nvSpPr>
            <p:cNvPr id="56" name="Arrow: Right 55">
              <a:extLst>
                <a:ext uri="{FF2B5EF4-FFF2-40B4-BE49-F238E27FC236}">
                  <a16:creationId xmlns:a16="http://schemas.microsoft.com/office/drawing/2014/main" id="{671546DE-030E-40B2-9658-1471962DEB9D}"/>
                </a:ext>
              </a:extLst>
            </p:cNvPr>
            <p:cNvSpPr/>
            <p:nvPr/>
          </p:nvSpPr>
          <p:spPr>
            <a:xfrm>
              <a:off x="2541377" y="3593356"/>
              <a:ext cx="620381" cy="715041"/>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2DFB028D-2410-4C98-B193-29D92E36AE1A}"/>
                </a:ext>
              </a:extLst>
            </p:cNvPr>
            <p:cNvSpPr/>
            <p:nvPr/>
          </p:nvSpPr>
          <p:spPr>
            <a:xfrm>
              <a:off x="2688894" y="3819725"/>
              <a:ext cx="328752" cy="259836"/>
            </a:xfrm>
            <a:prstGeom prst="rect">
              <a:avLst/>
            </a:prstGeom>
          </p:spPr>
          <p:txBody>
            <a:bodyPr wrap="square">
              <a:sp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Direct </a:t>
              </a:r>
              <a:r>
                <a:rPr lang="en-US" sz="1122">
                  <a:solidFill>
                    <a:prstClr val="white"/>
                  </a:solidFill>
                  <a:latin typeface="Segoe UI" panose="020B0502040204020203" pitchFamily="34" charset="0"/>
                  <a:cs typeface="Segoe UI" panose="020B0502040204020203" pitchFamily="34" charset="0"/>
                </a:rPr>
                <a:t>Modernization</a:t>
              </a:r>
              <a:endPar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58" name="Group 57">
            <a:extLst>
              <a:ext uri="{FF2B5EF4-FFF2-40B4-BE49-F238E27FC236}">
                <a16:creationId xmlns:a16="http://schemas.microsoft.com/office/drawing/2014/main" id="{D28145A8-2BB1-4248-9D7E-28072658845A}"/>
              </a:ext>
            </a:extLst>
          </p:cNvPr>
          <p:cNvGrpSpPr/>
          <p:nvPr userDrawn="1"/>
        </p:nvGrpSpPr>
        <p:grpSpPr>
          <a:xfrm>
            <a:off x="5214804" y="2051433"/>
            <a:ext cx="646524" cy="729276"/>
            <a:chOff x="5052079" y="3593355"/>
            <a:chExt cx="633815" cy="715041"/>
          </a:xfrm>
        </p:grpSpPr>
        <p:sp>
          <p:nvSpPr>
            <p:cNvPr id="59" name="Arrow: Right 58">
              <a:extLst>
                <a:ext uri="{FF2B5EF4-FFF2-40B4-BE49-F238E27FC236}">
                  <a16:creationId xmlns:a16="http://schemas.microsoft.com/office/drawing/2014/main" id="{0157F5DE-8538-4C8A-AA21-EC1AE91884A3}"/>
                </a:ext>
              </a:extLst>
            </p:cNvPr>
            <p:cNvSpPr/>
            <p:nvPr/>
          </p:nvSpPr>
          <p:spPr>
            <a:xfrm>
              <a:off x="5083319" y="3593355"/>
              <a:ext cx="602575" cy="715041"/>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ADC78ABF-3500-45D0-BF3D-42FE91DABAAD}"/>
                </a:ext>
              </a:extLst>
            </p:cNvPr>
            <p:cNvSpPr/>
            <p:nvPr/>
          </p:nvSpPr>
          <p:spPr>
            <a:xfrm>
              <a:off x="5052079" y="3812588"/>
              <a:ext cx="597061" cy="265009"/>
            </a:xfrm>
            <a:prstGeom prst="rect">
              <a:avLst/>
            </a:prstGeom>
          </p:spPr>
          <p:txBody>
            <a:bodyPr wrap="square">
              <a:sp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Enrich</a:t>
              </a:r>
            </a:p>
          </p:txBody>
        </p:sp>
      </p:grpSp>
      <p:sp>
        <p:nvSpPr>
          <p:cNvPr id="61" name="Rectangle 60">
            <a:extLst>
              <a:ext uri="{FF2B5EF4-FFF2-40B4-BE49-F238E27FC236}">
                <a16:creationId xmlns:a16="http://schemas.microsoft.com/office/drawing/2014/main" id="{A297A5F7-42AB-4FFD-83B7-60DFD952D818}"/>
              </a:ext>
            </a:extLst>
          </p:cNvPr>
          <p:cNvSpPr/>
          <p:nvPr userDrawn="1"/>
        </p:nvSpPr>
        <p:spPr>
          <a:xfrm>
            <a:off x="8649787" y="4665818"/>
            <a:ext cx="973648" cy="430309"/>
          </a:xfrm>
          <a:prstGeom prst="rect">
            <a:avLst/>
          </a:prstGeom>
        </p:spPr>
        <p:txBody>
          <a:bodyPr wrap="square">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Architect for </a:t>
            </a:r>
          </a:p>
          <a:p>
            <a:pPr marL="0" marR="0" lvl="0" indent="0" algn="ctr" defTabSz="932418" rtl="0" eaLnBrk="1" fontAlgn="auto" latinLnBrk="0" hangingPunct="1">
              <a:lnSpc>
                <a:spcPct val="100000"/>
              </a:lnSpc>
              <a:spcBef>
                <a:spcPts val="0"/>
              </a:spcBef>
              <a:spcAft>
                <a:spcPts val="0"/>
              </a:spcAft>
              <a:buClrTx/>
              <a:buSzTx/>
              <a:buFontTx/>
              <a:buNone/>
              <a:tabLst/>
              <a:defRPr/>
            </a:pPr>
            <a:r>
              <a:rPr lang="en-US" sz="1071">
                <a:solidFill>
                  <a:prstClr val="white"/>
                </a:solidFill>
                <a:latin typeface="Segoe UI" panose="020B0502040204020203" pitchFamily="34" charset="0"/>
                <a:cs typeface="Segoe UI" panose="020B0502040204020203" pitchFamily="34" charset="0"/>
              </a:rPr>
              <a:t>t</a:t>
            </a:r>
            <a:r>
              <a:rPr kumimoji="0" lang="en-US" sz="107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he cloud</a:t>
            </a:r>
          </a:p>
        </p:txBody>
      </p:sp>
      <p:sp>
        <p:nvSpPr>
          <p:cNvPr id="62" name="Rectangle 61">
            <a:extLst>
              <a:ext uri="{FF2B5EF4-FFF2-40B4-BE49-F238E27FC236}">
                <a16:creationId xmlns:a16="http://schemas.microsoft.com/office/drawing/2014/main" id="{5E01CF4A-E709-4AC7-BA5E-8AAE0C9D8846}"/>
              </a:ext>
            </a:extLst>
          </p:cNvPr>
          <p:cNvSpPr/>
          <p:nvPr userDrawn="1"/>
        </p:nvSpPr>
        <p:spPr>
          <a:xfrm>
            <a:off x="5872300" y="3083698"/>
            <a:ext cx="1955893" cy="434184"/>
          </a:xfrm>
          <a:prstGeom prst="rect">
            <a:avLst/>
          </a:prstGeom>
          <a:solidFill>
            <a:srgbClr val="0072C6">
              <a:alpha val="60000"/>
            </a:srgbClr>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Azure App Service</a:t>
            </a:r>
          </a:p>
        </p:txBody>
      </p:sp>
      <p:sp>
        <p:nvSpPr>
          <p:cNvPr id="63" name="Rectangle 62">
            <a:extLst>
              <a:ext uri="{FF2B5EF4-FFF2-40B4-BE49-F238E27FC236}">
                <a16:creationId xmlns:a16="http://schemas.microsoft.com/office/drawing/2014/main" id="{6B3D8584-FC56-4850-9102-A34DC9E2EF38}"/>
              </a:ext>
            </a:extLst>
          </p:cNvPr>
          <p:cNvSpPr/>
          <p:nvPr userDrawn="1"/>
        </p:nvSpPr>
        <p:spPr>
          <a:xfrm rot="5400000">
            <a:off x="6803572" y="5144970"/>
            <a:ext cx="144962" cy="1482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4EA4E951-8B3D-46D9-BAE1-CC5572E8F909}"/>
              </a:ext>
            </a:extLst>
          </p:cNvPr>
          <p:cNvSpPr/>
          <p:nvPr userDrawn="1"/>
        </p:nvSpPr>
        <p:spPr>
          <a:xfrm rot="5400000">
            <a:off x="4267829" y="5153786"/>
            <a:ext cx="144962" cy="1482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Oval 64">
            <a:extLst>
              <a:ext uri="{FF2B5EF4-FFF2-40B4-BE49-F238E27FC236}">
                <a16:creationId xmlns:a16="http://schemas.microsoft.com/office/drawing/2014/main" id="{555B7122-F298-4866-86EB-E786E08EA865}"/>
              </a:ext>
            </a:extLst>
          </p:cNvPr>
          <p:cNvSpPr/>
          <p:nvPr userDrawn="1"/>
        </p:nvSpPr>
        <p:spPr bwMode="auto">
          <a:xfrm>
            <a:off x="4035695" y="808770"/>
            <a:ext cx="252969" cy="24387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24" b="1">
                <a:solidFill>
                  <a:prstClr val="black"/>
                </a:solidFill>
                <a:latin typeface="Arial" charset="0"/>
              </a:rPr>
              <a:t>1</a:t>
            </a:r>
          </a:p>
        </p:txBody>
      </p:sp>
      <p:sp>
        <p:nvSpPr>
          <p:cNvPr id="66" name="Oval 65">
            <a:extLst>
              <a:ext uri="{FF2B5EF4-FFF2-40B4-BE49-F238E27FC236}">
                <a16:creationId xmlns:a16="http://schemas.microsoft.com/office/drawing/2014/main" id="{6F9F870B-3BF4-4C76-801E-D783BCFA124E}"/>
              </a:ext>
            </a:extLst>
          </p:cNvPr>
          <p:cNvSpPr/>
          <p:nvPr userDrawn="1"/>
        </p:nvSpPr>
        <p:spPr bwMode="auto">
          <a:xfrm>
            <a:off x="6697197" y="808770"/>
            <a:ext cx="252969" cy="24387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24" b="1">
                <a:solidFill>
                  <a:prstClr val="black"/>
                </a:solidFill>
                <a:latin typeface="Arial" charset="0"/>
              </a:rPr>
              <a:t>2</a:t>
            </a:r>
          </a:p>
        </p:txBody>
      </p:sp>
      <p:sp>
        <p:nvSpPr>
          <p:cNvPr id="67" name="Oval 66">
            <a:extLst>
              <a:ext uri="{FF2B5EF4-FFF2-40B4-BE49-F238E27FC236}">
                <a16:creationId xmlns:a16="http://schemas.microsoft.com/office/drawing/2014/main" id="{036A7DF8-BECF-4E84-BFC4-D3C5B22E33FA}"/>
              </a:ext>
            </a:extLst>
          </p:cNvPr>
          <p:cNvSpPr/>
          <p:nvPr userDrawn="1"/>
        </p:nvSpPr>
        <p:spPr bwMode="auto">
          <a:xfrm>
            <a:off x="9961192" y="805650"/>
            <a:ext cx="252969" cy="24387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24" b="1">
                <a:solidFill>
                  <a:prstClr val="black"/>
                </a:solidFill>
                <a:latin typeface="Arial" charset="0"/>
              </a:rPr>
              <a:t>3</a:t>
            </a:r>
          </a:p>
        </p:txBody>
      </p:sp>
      <p:sp>
        <p:nvSpPr>
          <p:cNvPr id="68" name="Rectangle 67">
            <a:extLst>
              <a:ext uri="{FF2B5EF4-FFF2-40B4-BE49-F238E27FC236}">
                <a16:creationId xmlns:a16="http://schemas.microsoft.com/office/drawing/2014/main" id="{4104DF98-B6A3-4221-B3FC-A792A7F1ED96}"/>
              </a:ext>
            </a:extLst>
          </p:cNvPr>
          <p:cNvSpPr/>
          <p:nvPr userDrawn="1"/>
        </p:nvSpPr>
        <p:spPr>
          <a:xfrm>
            <a:off x="10170024" y="773904"/>
            <a:ext cx="966699" cy="318286"/>
          </a:xfrm>
          <a:prstGeom prst="rect">
            <a:avLst/>
          </a:prstGeom>
        </p:spPr>
        <p:txBody>
          <a:bodyPr wrap="none">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(Optional)</a:t>
            </a:r>
          </a:p>
        </p:txBody>
      </p:sp>
      <p:sp>
        <p:nvSpPr>
          <p:cNvPr id="69" name="Rectangle 68">
            <a:extLst>
              <a:ext uri="{FF2B5EF4-FFF2-40B4-BE49-F238E27FC236}">
                <a16:creationId xmlns:a16="http://schemas.microsoft.com/office/drawing/2014/main" id="{C5585382-2296-492D-8FC5-77F034BAB038}"/>
              </a:ext>
            </a:extLst>
          </p:cNvPr>
          <p:cNvSpPr/>
          <p:nvPr userDrawn="1"/>
        </p:nvSpPr>
        <p:spPr>
          <a:xfrm>
            <a:off x="369622" y="2089032"/>
            <a:ext cx="2189011" cy="2085611"/>
          </a:xfrm>
          <a:prstGeom prst="rect">
            <a:avLst/>
          </a:prstGeom>
          <a:solidFill>
            <a:srgbClr val="68217A"/>
          </a:solidFill>
          <a:ln w="10795" cap="flat" cmpd="sng" algn="ctr">
            <a:noFill/>
            <a:prstDash val="solid"/>
          </a:ln>
          <a:effectLst/>
        </p:spPr>
        <p:txBody>
          <a:bodyPr rtlCol="0" anchor="t"/>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ASP.NET</a:t>
            </a:r>
          </a:p>
        </p:txBody>
      </p:sp>
      <p:sp>
        <p:nvSpPr>
          <p:cNvPr id="70" name="Rectangle 69">
            <a:extLst>
              <a:ext uri="{FF2B5EF4-FFF2-40B4-BE49-F238E27FC236}">
                <a16:creationId xmlns:a16="http://schemas.microsoft.com/office/drawing/2014/main" id="{BFFF7615-84EE-4B4C-A4CF-DDBE04CF6A24}"/>
              </a:ext>
            </a:extLst>
          </p:cNvPr>
          <p:cNvSpPr/>
          <p:nvPr userDrawn="1"/>
        </p:nvSpPr>
        <p:spPr bwMode="auto">
          <a:xfrm>
            <a:off x="665983" y="2363318"/>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MVC</a:t>
            </a:r>
          </a:p>
        </p:txBody>
      </p:sp>
      <p:sp>
        <p:nvSpPr>
          <p:cNvPr id="71" name="Rectangle 70">
            <a:extLst>
              <a:ext uri="{FF2B5EF4-FFF2-40B4-BE49-F238E27FC236}">
                <a16:creationId xmlns:a16="http://schemas.microsoft.com/office/drawing/2014/main" id="{801A62D1-C454-415C-A807-C1E56F7ED0CC}"/>
              </a:ext>
            </a:extLst>
          </p:cNvPr>
          <p:cNvSpPr/>
          <p:nvPr userDrawn="1"/>
        </p:nvSpPr>
        <p:spPr bwMode="auto">
          <a:xfrm>
            <a:off x="665983" y="2714655"/>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WebForms</a:t>
            </a:r>
          </a:p>
        </p:txBody>
      </p:sp>
      <p:sp>
        <p:nvSpPr>
          <p:cNvPr id="72" name="Rectangle 71">
            <a:extLst>
              <a:ext uri="{FF2B5EF4-FFF2-40B4-BE49-F238E27FC236}">
                <a16:creationId xmlns:a16="http://schemas.microsoft.com/office/drawing/2014/main" id="{090DF17E-901A-4D2B-B0FC-1EC0F4BBDE50}"/>
              </a:ext>
            </a:extLst>
          </p:cNvPr>
          <p:cNvSpPr/>
          <p:nvPr userDrawn="1"/>
        </p:nvSpPr>
        <p:spPr bwMode="auto">
          <a:xfrm>
            <a:off x="665983" y="3068335"/>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API</a:t>
            </a:r>
          </a:p>
        </p:txBody>
      </p:sp>
      <p:sp>
        <p:nvSpPr>
          <p:cNvPr id="73" name="Rectangle 72">
            <a:extLst>
              <a:ext uri="{FF2B5EF4-FFF2-40B4-BE49-F238E27FC236}">
                <a16:creationId xmlns:a16="http://schemas.microsoft.com/office/drawing/2014/main" id="{AA6D36EF-6F49-4398-A605-84BC3E1A6614}"/>
              </a:ext>
            </a:extLst>
          </p:cNvPr>
          <p:cNvSpPr/>
          <p:nvPr userDrawn="1"/>
        </p:nvSpPr>
        <p:spPr bwMode="auto">
          <a:xfrm>
            <a:off x="665983" y="3414489"/>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SignalR</a:t>
            </a:r>
          </a:p>
        </p:txBody>
      </p:sp>
      <p:sp>
        <p:nvSpPr>
          <p:cNvPr id="74" name="Rectangle 73">
            <a:extLst>
              <a:ext uri="{FF2B5EF4-FFF2-40B4-BE49-F238E27FC236}">
                <a16:creationId xmlns:a16="http://schemas.microsoft.com/office/drawing/2014/main" id="{910EFDAC-1195-45D3-9276-2DE77CFB84D8}"/>
              </a:ext>
            </a:extLst>
          </p:cNvPr>
          <p:cNvSpPr/>
          <p:nvPr userDrawn="1"/>
        </p:nvSpPr>
        <p:spPr bwMode="auto">
          <a:xfrm>
            <a:off x="665983" y="3760772"/>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Pages</a:t>
            </a:r>
          </a:p>
        </p:txBody>
      </p:sp>
      <p:sp>
        <p:nvSpPr>
          <p:cNvPr id="75" name="Rectangle 74">
            <a:extLst>
              <a:ext uri="{FF2B5EF4-FFF2-40B4-BE49-F238E27FC236}">
                <a16:creationId xmlns:a16="http://schemas.microsoft.com/office/drawing/2014/main" id="{0047106D-08B3-47FD-8057-61345CCDEC9F}"/>
              </a:ext>
            </a:extLst>
          </p:cNvPr>
          <p:cNvSpPr/>
          <p:nvPr userDrawn="1"/>
        </p:nvSpPr>
        <p:spPr bwMode="auto">
          <a:xfrm>
            <a:off x="364756" y="4215754"/>
            <a:ext cx="2187635" cy="362424"/>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69931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WCF</a:t>
            </a:r>
          </a:p>
        </p:txBody>
      </p:sp>
      <p:sp>
        <p:nvSpPr>
          <p:cNvPr id="76" name="Rectangle 75">
            <a:extLst>
              <a:ext uri="{FF2B5EF4-FFF2-40B4-BE49-F238E27FC236}">
                <a16:creationId xmlns:a16="http://schemas.microsoft.com/office/drawing/2014/main" id="{9018FA37-A842-44ED-A5D5-65901E94D4D5}"/>
              </a:ext>
            </a:extLst>
          </p:cNvPr>
          <p:cNvSpPr/>
          <p:nvPr userDrawn="1"/>
        </p:nvSpPr>
        <p:spPr>
          <a:xfrm>
            <a:off x="364756" y="4619731"/>
            <a:ext cx="2197532" cy="459500"/>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Relational Database</a:t>
            </a:r>
          </a:p>
          <a:p>
            <a:pPr marL="0" marR="0" lvl="0" indent="0" algn="ctr" defTabSz="699313" rtl="0" eaLnBrk="1" fontAlgn="base" latinLnBrk="0" hangingPunct="1">
              <a:lnSpc>
                <a:spcPct val="100000"/>
              </a:lnSpc>
              <a:spcBef>
                <a:spcPct val="0"/>
              </a:spcBef>
              <a:spcAft>
                <a:spcPct val="0"/>
              </a:spcAft>
              <a:buClrTx/>
              <a:buSzTx/>
              <a:buFontTx/>
              <a:buNone/>
              <a:tabLst/>
              <a:defRPr/>
            </a:pPr>
            <a:r>
              <a:rPr lang="en-US" sz="1224" kern="0">
                <a:gradFill>
                  <a:gsLst>
                    <a:gs pos="0">
                      <a:srgbClr val="FFFFFF"/>
                    </a:gs>
                    <a:gs pos="100000">
                      <a:srgbClr val="FFFFFF"/>
                    </a:gs>
                  </a:gsLst>
                  <a:lin ang="5400000" scaled="0"/>
                </a:gradFill>
                <a:latin typeface="Segoe UI"/>
                <a:cs typeface="Segoe UI Light" pitchFamily="34" charset="0"/>
              </a:rPr>
              <a:t>(SQL, Oracle, MySQL, etc.)</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77" name="Rectangle 76">
            <a:extLst>
              <a:ext uri="{FF2B5EF4-FFF2-40B4-BE49-F238E27FC236}">
                <a16:creationId xmlns:a16="http://schemas.microsoft.com/office/drawing/2014/main" id="{3AE2AD74-B002-4562-8F51-4480EEC082D5}"/>
              </a:ext>
            </a:extLst>
          </p:cNvPr>
          <p:cNvSpPr/>
          <p:nvPr userDrawn="1"/>
        </p:nvSpPr>
        <p:spPr>
          <a:xfrm>
            <a:off x="1331862" y="5263329"/>
            <a:ext cx="7879860" cy="1449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8" name="Picture 4" descr="Image result for Windows Server logo">
            <a:extLst>
              <a:ext uri="{FF2B5EF4-FFF2-40B4-BE49-F238E27FC236}">
                <a16:creationId xmlns:a16="http://schemas.microsoft.com/office/drawing/2014/main" id="{033268A0-D424-4761-A762-1A41B44F777C}"/>
              </a:ext>
            </a:extLst>
          </p:cNvPr>
          <p:cNvPicPr>
            <a:picLocks noChangeAspect="1" noChangeArrowheads="1"/>
          </p:cNvPicPr>
          <p:nvPr userDrawn="1"/>
        </p:nvPicPr>
        <p:blipFill rotWithShape="1">
          <a:blip r:embed="rId8">
            <a:extLst>
              <a:ext uri="{28A0092B-C50C-407E-A947-70E740481C1C}">
                <a14:useLocalDpi xmlns:a14="http://schemas.microsoft.com/office/drawing/2010/main" val="0"/>
              </a:ext>
            </a:extLst>
          </a:blip>
          <a:srcRect l="24919" t="-3146" r="39847" b="30280"/>
          <a:stretch/>
        </p:blipFill>
        <p:spPr bwMode="auto">
          <a:xfrm>
            <a:off x="977996" y="6175980"/>
            <a:ext cx="761249" cy="641933"/>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84C10299-D1B5-4B05-B69C-56EDF5B303CA}"/>
              </a:ext>
            </a:extLst>
          </p:cNvPr>
          <p:cNvSpPr/>
          <p:nvPr userDrawn="1"/>
        </p:nvSpPr>
        <p:spPr>
          <a:xfrm>
            <a:off x="3258909" y="3080930"/>
            <a:ext cx="1955893" cy="436952"/>
          </a:xfrm>
          <a:prstGeom prst="rect">
            <a:avLst/>
          </a:prstGeom>
          <a:solidFill>
            <a:srgbClr val="860000"/>
          </a:solidFill>
          <a:ln w="10795" cap="flat" cmpd="sng" algn="ctr">
            <a:noFill/>
            <a:prstDash val="solid"/>
          </a:ln>
          <a:effectLst/>
        </p:spPr>
        <p:txBody>
          <a:bodyPr rtlCol="0" anchor="ctr"/>
          <a:lstStyle/>
          <a:p>
            <a:pPr lvl="0" algn="ctr" defTabSz="699313" fontAlgn="base">
              <a:spcBef>
                <a:spcPct val="0"/>
              </a:spcBef>
              <a:spcAft>
                <a:spcPct val="0"/>
              </a:spcAft>
              <a:defRPr/>
            </a:pPr>
            <a:r>
              <a:rPr lang="en-US" sz="1224" kern="0">
                <a:gradFill>
                  <a:gsLst>
                    <a:gs pos="0">
                      <a:srgbClr val="FFFFFF"/>
                    </a:gs>
                    <a:gs pos="100000">
                      <a:srgbClr val="FFFFFF"/>
                    </a:gs>
                  </a:gsLst>
                  <a:lin ang="5400000" scaled="0"/>
                </a:gradFill>
                <a:latin typeface="Segoe UI"/>
                <a:cs typeface="Segoe UI Light" pitchFamily="34" charset="0"/>
              </a:rPr>
              <a:t>SQL Server VM</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0" name="Rectangle 79">
            <a:extLst>
              <a:ext uri="{FF2B5EF4-FFF2-40B4-BE49-F238E27FC236}">
                <a16:creationId xmlns:a16="http://schemas.microsoft.com/office/drawing/2014/main" id="{8E4BD212-AE6C-4B99-B0C0-E3A7FBA8C58B}"/>
              </a:ext>
            </a:extLst>
          </p:cNvPr>
          <p:cNvSpPr/>
          <p:nvPr userDrawn="1"/>
        </p:nvSpPr>
        <p:spPr>
          <a:xfrm>
            <a:off x="3258909" y="3573248"/>
            <a:ext cx="1955893" cy="436952"/>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Other RDBMS VMs</a:t>
            </a:r>
          </a:p>
        </p:txBody>
      </p:sp>
      <p:sp>
        <p:nvSpPr>
          <p:cNvPr id="81" name="Rectangle 80">
            <a:extLst>
              <a:ext uri="{FF2B5EF4-FFF2-40B4-BE49-F238E27FC236}">
                <a16:creationId xmlns:a16="http://schemas.microsoft.com/office/drawing/2014/main" id="{E9E0E73C-CE50-46F3-A839-9D73B437357C}"/>
              </a:ext>
            </a:extLst>
          </p:cNvPr>
          <p:cNvSpPr/>
          <p:nvPr userDrawn="1"/>
        </p:nvSpPr>
        <p:spPr>
          <a:xfrm>
            <a:off x="3269224" y="4075363"/>
            <a:ext cx="1955893" cy="466114"/>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Your current IaaS Monitoring </a:t>
            </a:r>
            <a:r>
              <a:rPr lang="en-US" sz="1224" kern="0">
                <a:gradFill>
                  <a:gsLst>
                    <a:gs pos="0">
                      <a:srgbClr val="FFFFFF"/>
                    </a:gs>
                    <a:gs pos="100000">
                      <a:srgbClr val="FFFFFF"/>
                    </a:gs>
                  </a:gsLst>
                  <a:lin ang="5400000" scaled="0"/>
                </a:gradFill>
                <a:latin typeface="Segoe UI"/>
                <a:cs typeface="Segoe UI Light" pitchFamily="34" charset="0"/>
              </a:rPr>
              <a:t>Tools</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2" name="Arrow: Right 81">
            <a:extLst>
              <a:ext uri="{FF2B5EF4-FFF2-40B4-BE49-F238E27FC236}">
                <a16:creationId xmlns:a16="http://schemas.microsoft.com/office/drawing/2014/main" id="{A8B474CF-45A4-4095-B09C-9391B5E8FA9E}"/>
              </a:ext>
            </a:extLst>
          </p:cNvPr>
          <p:cNvSpPr/>
          <p:nvPr userDrawn="1"/>
        </p:nvSpPr>
        <p:spPr>
          <a:xfrm>
            <a:off x="2583122" y="2051432"/>
            <a:ext cx="614658" cy="729276"/>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1763B577-B43B-4AB8-8098-BE021B84CB87}"/>
              </a:ext>
            </a:extLst>
          </p:cNvPr>
          <p:cNvSpPr/>
          <p:nvPr userDrawn="1"/>
        </p:nvSpPr>
        <p:spPr>
          <a:xfrm>
            <a:off x="2591601" y="2201481"/>
            <a:ext cx="609033" cy="446397"/>
          </a:xfrm>
          <a:prstGeom prst="rect">
            <a:avLst/>
          </a:prstGeom>
        </p:spPr>
        <p:txBody>
          <a:bodyPr wrap="square">
            <a:sp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Lift &amp; </a:t>
            </a:r>
          </a:p>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Shift</a:t>
            </a:r>
          </a:p>
        </p:txBody>
      </p:sp>
      <p:sp>
        <p:nvSpPr>
          <p:cNvPr id="84" name="Rectangle 83">
            <a:extLst>
              <a:ext uri="{FF2B5EF4-FFF2-40B4-BE49-F238E27FC236}">
                <a16:creationId xmlns:a16="http://schemas.microsoft.com/office/drawing/2014/main" id="{0A7A2E10-23CB-475F-B7F1-B6587396CE22}"/>
              </a:ext>
            </a:extLst>
          </p:cNvPr>
          <p:cNvSpPr/>
          <p:nvPr userDrawn="1"/>
        </p:nvSpPr>
        <p:spPr>
          <a:xfrm>
            <a:off x="9927745" y="4075411"/>
            <a:ext cx="2058775" cy="466114"/>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Monitoring (App Insights)</a:t>
            </a:r>
          </a:p>
        </p:txBody>
      </p:sp>
      <p:sp>
        <p:nvSpPr>
          <p:cNvPr id="85" name="Rectangle 84">
            <a:extLst>
              <a:ext uri="{FF2B5EF4-FFF2-40B4-BE49-F238E27FC236}">
                <a16:creationId xmlns:a16="http://schemas.microsoft.com/office/drawing/2014/main" id="{3F6ABBD9-8C25-4412-88AD-0299B432A2BD}"/>
              </a:ext>
            </a:extLst>
          </p:cNvPr>
          <p:cNvSpPr/>
          <p:nvPr userDrawn="1"/>
        </p:nvSpPr>
        <p:spPr>
          <a:xfrm>
            <a:off x="9918732" y="4616032"/>
            <a:ext cx="2068260" cy="468627"/>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CI/CD (VSTS/Jenkins)</a:t>
            </a:r>
          </a:p>
        </p:txBody>
      </p:sp>
      <p:sp>
        <p:nvSpPr>
          <p:cNvPr id="86" name="Rectangle 85">
            <a:extLst>
              <a:ext uri="{FF2B5EF4-FFF2-40B4-BE49-F238E27FC236}">
                <a16:creationId xmlns:a16="http://schemas.microsoft.com/office/drawing/2014/main" id="{C976E0DE-D09F-40E6-9223-13C901FE2CAD}"/>
              </a:ext>
            </a:extLst>
          </p:cNvPr>
          <p:cNvSpPr/>
          <p:nvPr userDrawn="1"/>
        </p:nvSpPr>
        <p:spPr>
          <a:xfrm>
            <a:off x="9927745" y="3587700"/>
            <a:ext cx="2062081" cy="430874"/>
          </a:xfrm>
          <a:prstGeom prst="rect">
            <a:avLst/>
          </a:prstGeom>
          <a:solidFill>
            <a:srgbClr val="860000"/>
          </a:solidFill>
          <a:ln w="10795" cap="flat" cmpd="sng" algn="ctr">
            <a:noFill/>
            <a:prstDash val="solid"/>
          </a:ln>
          <a:effectLst/>
        </p:spPr>
        <p:txBody>
          <a:bodyPr rtlCol="0" anchor="ctr"/>
          <a:lstStyle/>
          <a:p>
            <a:pPr marL="0" marR="0" lvl="0" indent="0" algn="ctr" defTabSz="699313"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SQL / No-SQL / Big Data</a:t>
            </a:r>
          </a:p>
        </p:txBody>
      </p:sp>
    </p:spTree>
    <p:extLst>
      <p:ext uri="{BB962C8B-B14F-4D97-AF65-F5344CB8AC3E}">
        <p14:creationId xmlns:p14="http://schemas.microsoft.com/office/powerpoint/2010/main" val="763309858"/>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showMasterSp="0" userDrawn="1">
  <p:cSld name="1_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54789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DevOps/Green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2294037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showMasterSp="0" userDrawn="1">
  <p:cSld name="Fond Blanc">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normAutofit/>
          </a:bodyPr>
          <a:lstStyle>
            <a:lvl1pPr>
              <a:defRPr sz="4896">
                <a:solidFill>
                  <a:sysClr val="windowText" lastClr="000000"/>
                </a:solidFill>
                <a:latin typeface="Corbel" panose="020B0503020204020204" pitchFamily="34" charset="0"/>
              </a:defRPr>
            </a:lvl1pPr>
          </a:lstStyle>
          <a:p>
            <a:r>
              <a:rPr lang="en-US" dirty="0"/>
              <a:t>Click to edit Master title style</a:t>
            </a:r>
          </a:p>
        </p:txBody>
      </p:sp>
      <p:sp>
        <p:nvSpPr>
          <p:cNvPr id="4" name="Content Placeholder 3"/>
          <p:cNvSpPr>
            <a:spLocks noGrp="1"/>
          </p:cNvSpPr>
          <p:nvPr>
            <p:ph sz="quarter" idx="10"/>
          </p:nvPr>
        </p:nvSpPr>
        <p:spPr>
          <a:xfrm>
            <a:off x="274804" y="1288068"/>
            <a:ext cx="11887037" cy="1902060"/>
          </a:xfrm>
        </p:spPr>
        <p:txBody>
          <a:bodyPr/>
          <a:lstStyle>
            <a:lvl1pPr>
              <a:defRPr sz="2599">
                <a:solidFill>
                  <a:sysClr val="windowText" lastClr="000000"/>
                </a:solidFill>
                <a:latin typeface="+mn-lt"/>
              </a:defRPr>
            </a:lvl1pPr>
            <a:lvl2pPr>
              <a:defRPr sz="2399">
                <a:solidFill>
                  <a:sysClr val="windowText" lastClr="000000"/>
                </a:solidFill>
              </a:defRPr>
            </a:lvl2pPr>
            <a:lvl3pPr>
              <a:defRPr sz="1999">
                <a:solidFill>
                  <a:sysClr val="windowText" lastClr="000000"/>
                </a:solidFill>
              </a:defRPr>
            </a:lvl3pPr>
            <a:lvl4pPr>
              <a:defRPr sz="1799">
                <a:solidFill>
                  <a:sysClr val="windowText" lastClr="000000"/>
                </a:solidFill>
              </a:defRPr>
            </a:lvl4pPr>
            <a:lvl5pPr>
              <a:defRPr sz="1799">
                <a:solidFill>
                  <a:sysClr val="windowText" lastClr="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231628" y="6389912"/>
            <a:ext cx="1924894" cy="414222"/>
          </a:xfrm>
          <a:prstGeom prst="rect">
            <a:avLst/>
          </a:prstGeom>
          <a:noFill/>
        </p:spPr>
        <p:txBody>
          <a:bodyPr wrap="none" rtlCol="0">
            <a:sp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2039" b="0" i="0" u="none" strike="noStrike" kern="0" cap="none" spc="0" normalizeH="0" baseline="0" noProof="0" dirty="0">
                <a:ln>
                  <a:noFill/>
                </a:ln>
                <a:solidFill>
                  <a:srgbClr val="002060"/>
                </a:solidFill>
                <a:effectLst/>
                <a:uLnTx/>
                <a:uFillTx/>
                <a:latin typeface="Calibri" panose="020F0502020204030204"/>
                <a:ea typeface="+mn-ea"/>
                <a:cs typeface="+mn-cs"/>
              </a:rPr>
              <a:t>Microsoft Azure</a:t>
            </a:r>
          </a:p>
        </p:txBody>
      </p:sp>
      <p:sp>
        <p:nvSpPr>
          <p:cNvPr id="6" name="Slide Number Placeholder 3"/>
          <p:cNvSpPr>
            <a:spLocks noGrp="1"/>
          </p:cNvSpPr>
          <p:nvPr>
            <p:ph type="sldNum" sz="quarter" idx="12"/>
          </p:nvPr>
        </p:nvSpPr>
        <p:spPr>
          <a:xfrm>
            <a:off x="9328894" y="6407701"/>
            <a:ext cx="2798207" cy="372394"/>
          </a:xfrm>
          <a:prstGeom prst="rect">
            <a:avLst/>
          </a:prstGeom>
        </p:spPr>
        <p:txBody>
          <a:bodyPr/>
          <a:lstStyle>
            <a:lvl1pPr>
              <a:defRPr>
                <a:solidFill>
                  <a:srgbClr val="002060"/>
                </a:solidFill>
              </a:defRPr>
            </a:lvl1pPr>
          </a:lstStyle>
          <a:p>
            <a:pPr defTabSz="932418"/>
            <a:fld id="{0A164282-434E-41D4-9582-783D542A7B68}" type="slidenum">
              <a:rPr lang="en-US" smtClean="0"/>
              <a:pPr defTabSz="932418"/>
              <a:t>‹#›</a:t>
            </a:fld>
            <a:endParaRPr lang="en-US" dirty="0"/>
          </a:p>
        </p:txBody>
      </p:sp>
    </p:spTree>
    <p:extLst>
      <p:ext uri="{BB962C8B-B14F-4D97-AF65-F5344CB8AC3E}">
        <p14:creationId xmlns:p14="http://schemas.microsoft.com/office/powerpoint/2010/main" val="18325045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showMasterSp="0"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176267"/>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3189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49275" y="292082"/>
            <a:ext cx="11887200" cy="946413"/>
          </a:xfrm>
          <a:prstGeom prst="rect">
            <a:avLst/>
          </a:prstGeom>
        </p:spPr>
        <p:txBody>
          <a:bodyPr>
            <a:normAutofit/>
          </a:bodyPr>
          <a:lstStyle>
            <a:lvl1pPr algn="l">
              <a:defRPr sz="4896" b="0">
                <a:solidFill>
                  <a:srgbClr val="505050"/>
                </a:solidFill>
                <a:latin typeface="Segoe UI Light" panose="020B0502040204020203" pitchFamily="34" charset="0"/>
              </a:defRPr>
            </a:lvl1pPr>
          </a:lstStyle>
          <a:p>
            <a:r>
              <a:rPr lang="en-US" dirty="0"/>
              <a:t>Click to edit Master title style</a:t>
            </a:r>
          </a:p>
        </p:txBody>
      </p:sp>
      <p:sp>
        <p:nvSpPr>
          <p:cNvPr id="4" name="Footer Placeholder 2"/>
          <p:cNvSpPr>
            <a:spLocks noGrp="1"/>
          </p:cNvSpPr>
          <p:nvPr>
            <p:ph type="ftr" sz="quarter" idx="14"/>
          </p:nvPr>
        </p:nvSpPr>
        <p:spPr>
          <a:xfrm>
            <a:off x="4119583" y="6482890"/>
            <a:ext cx="4197310" cy="372394"/>
          </a:xfrm>
          <a:prstGeom prst="rect">
            <a:avLst/>
          </a:prstGeom>
        </p:spPr>
        <p:txBody>
          <a:bodyPr/>
          <a:lstStyle>
            <a:lvl1pPr fontAlgn="base">
              <a:spcBef>
                <a:spcPct val="0"/>
              </a:spcBef>
              <a:spcAft>
                <a:spcPct val="0"/>
              </a:spcAft>
              <a:defRPr>
                <a:solidFill>
                  <a:srgbClr val="505050"/>
                </a:solidFill>
              </a:defRPr>
            </a:lvl1pPr>
          </a:lstStyle>
          <a:p>
            <a:pPr>
              <a:defRPr/>
            </a:pPr>
            <a:endParaRPr dirty="0"/>
          </a:p>
        </p:txBody>
      </p:sp>
      <p:sp>
        <p:nvSpPr>
          <p:cNvPr id="5" name="Slide Number Placeholder 3"/>
          <p:cNvSpPr>
            <a:spLocks noGrp="1"/>
          </p:cNvSpPr>
          <p:nvPr>
            <p:ph type="sldNum" sz="quarter" idx="15"/>
          </p:nvPr>
        </p:nvSpPr>
        <p:spPr>
          <a:xfrm>
            <a:off x="8783260" y="6482890"/>
            <a:ext cx="2798207" cy="372394"/>
          </a:xfrm>
          <a:prstGeom prst="rect">
            <a:avLst/>
          </a:prstGeom>
        </p:spPr>
        <p:txBody>
          <a:bodyPr/>
          <a:lstStyle>
            <a:lvl1pPr>
              <a:defRPr/>
            </a:lvl1pPr>
          </a:lstStyle>
          <a:p>
            <a:endParaRPr lang="en-US" dirty="0"/>
          </a:p>
        </p:txBody>
      </p:sp>
    </p:spTree>
    <p:extLst>
      <p:ext uri="{BB962C8B-B14F-4D97-AF65-F5344CB8AC3E}">
        <p14:creationId xmlns:p14="http://schemas.microsoft.com/office/powerpoint/2010/main" val="286311070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showMasterSp="0" userDrawn="1">
  <p:cSld name="Blank ">
    <p:spTree>
      <p:nvGrpSpPr>
        <p:cNvPr id="1" name=""/>
        <p:cNvGrpSpPr/>
        <p:nvPr/>
      </p:nvGrpSpPr>
      <p:grpSpPr>
        <a:xfrm>
          <a:off x="0" y="0"/>
          <a:ext cx="0" cy="0"/>
          <a:chOff x="0" y="0"/>
          <a:chExt cx="0" cy="0"/>
        </a:xfrm>
      </p:grpSpPr>
    </p:spTree>
    <p:extLst>
      <p:ext uri="{BB962C8B-B14F-4D97-AF65-F5344CB8AC3E}">
        <p14:creationId xmlns:p14="http://schemas.microsoft.com/office/powerpoint/2010/main" val="6204415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showMasterSp="0"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70" y="295275"/>
            <a:ext cx="7043233" cy="917575"/>
          </a:xfrm>
        </p:spPr>
        <p:txBody>
          <a:bodyPr/>
          <a:lstStyle>
            <a:lvl1pPr>
              <a:defRPr sz="3999"/>
            </a:lvl1pPr>
          </a:lstStyle>
          <a:p>
            <a:r>
              <a:rPr lang="en-US"/>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0"/>
            <a:ext cx="4925696" cy="6995160"/>
          </a:xfrm>
          <a:prstGeom prst="rect">
            <a:avLst/>
          </a:prstGeom>
        </p:spPr>
      </p:pic>
    </p:spTree>
    <p:extLst>
      <p:ext uri="{BB962C8B-B14F-4D97-AF65-F5344CB8AC3E}">
        <p14:creationId xmlns:p14="http://schemas.microsoft.com/office/powerpoint/2010/main" val="358989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showMasterSp="0" userDrawn="1">
  <p:cSld name="1_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84069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showMasterSp="0" preserve="1" userDrawn="1">
  <p:cSld name="Connect 2017 Opening Slide_ON-SIT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A67967-ED88-4A5B-8476-2B050F5E06AD}"/>
              </a:ext>
            </a:extLst>
          </p:cNvPr>
          <p:cNvPicPr>
            <a:picLocks noChangeAspect="1"/>
          </p:cNvPicPr>
          <p:nvPr userDrawn="1"/>
        </p:nvPicPr>
        <p:blipFill rotWithShape="1">
          <a:blip r:embed="rId2"/>
          <a:srcRect l="16830" t="14006" r="3135" b="18700"/>
          <a:stretch/>
        </p:blipFill>
        <p:spPr>
          <a:xfrm>
            <a:off x="-4763" y="0"/>
            <a:ext cx="12441238" cy="6994525"/>
          </a:xfrm>
          <a:prstGeom prst="rect">
            <a:avLst/>
          </a:prstGeom>
        </p:spPr>
      </p:pic>
      <p:pic>
        <p:nvPicPr>
          <p:cNvPr id="7" name="Picture 6">
            <a:extLst>
              <a:ext uri="{FF2B5EF4-FFF2-40B4-BE49-F238E27FC236}">
                <a16:creationId xmlns:a16="http://schemas.microsoft.com/office/drawing/2014/main" id="{45A61B7D-CF88-4B9F-B9AF-D443A50835B2}"/>
              </a:ext>
            </a:extLst>
          </p:cNvPr>
          <p:cNvPicPr>
            <a:picLocks noChangeAspect="1"/>
          </p:cNvPicPr>
          <p:nvPr userDrawn="1"/>
        </p:nvPicPr>
        <p:blipFill>
          <a:blip r:embed="rId3"/>
          <a:stretch>
            <a:fillRect/>
          </a:stretch>
        </p:blipFill>
        <p:spPr>
          <a:xfrm>
            <a:off x="9236076" y="2696578"/>
            <a:ext cx="3200399" cy="1601366"/>
          </a:xfrm>
          <a:prstGeom prst="rect">
            <a:avLst/>
          </a:prstGeom>
        </p:spPr>
      </p:pic>
      <p:pic>
        <p:nvPicPr>
          <p:cNvPr id="6" name="Picture 5">
            <a:extLst>
              <a:ext uri="{FF2B5EF4-FFF2-40B4-BE49-F238E27FC236}">
                <a16:creationId xmlns:a16="http://schemas.microsoft.com/office/drawing/2014/main" id="{56C2D90F-C2D9-4D57-B5A5-4A275E4E2E97}"/>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7338" y="6392862"/>
            <a:ext cx="1430953" cy="306224"/>
          </a:xfrm>
          <a:prstGeom prst="rect">
            <a:avLst/>
          </a:prstGeom>
        </p:spPr>
      </p:pic>
    </p:spTree>
    <p:extLst>
      <p:ext uri="{BB962C8B-B14F-4D97-AF65-F5344CB8AC3E}">
        <p14:creationId xmlns:p14="http://schemas.microsoft.com/office/powerpoint/2010/main" val="3738907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showMasterSp="0" preserve="1" userDrawn="1">
  <p:cSld name="Azure Platform/Blue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showMasterSp="0" preserve="1" userDrawn="1">
  <p:cSld name="Visual Studio/Purple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75251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showMasterSp="0" preserve="1" userDrawn="1">
  <p:cSld name="Data Platform/Teal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856694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6781798" cy="917575"/>
          </a:xfrm>
        </p:spPr>
        <p:txBody>
          <a:bodyPr/>
          <a:lstStyle/>
          <a:p>
            <a:r>
              <a:rPr lang="en-US"/>
              <a:t>Click to edit Master title style</a:t>
            </a:r>
            <a:endParaRPr lang="en-US" dirty="0"/>
          </a:p>
        </p:txBody>
      </p:sp>
      <p:sp>
        <p:nvSpPr>
          <p:cNvPr id="7" name="Text Placeholder 3">
            <a:extLst>
              <a:ext uri="{FF2B5EF4-FFF2-40B4-BE49-F238E27FC236}">
                <a16:creationId xmlns:a16="http://schemas.microsoft.com/office/drawing/2014/main" id="{A5360F04-0885-49C2-A885-139A356CC753}"/>
              </a:ext>
            </a:extLst>
          </p:cNvPr>
          <p:cNvSpPr>
            <a:spLocks noGrp="1"/>
          </p:cNvSpPr>
          <p:nvPr>
            <p:ph type="body" sz="quarter" idx="10"/>
          </p:nvPr>
        </p:nvSpPr>
        <p:spPr>
          <a:xfrm>
            <a:off x="274639" y="1909762"/>
            <a:ext cx="6781798"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showMasterSp="0" preserve="1" userDrawn="1">
  <p:cSld name="Cross-platform Mobile/Red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210778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showMasterSp="0" preserve="1" userDrawn="1">
  <p:cSld name="AI/Yellow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solidFill>
                  <a:schemeClr val="bg1"/>
                </a:soli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solidFill>
                  <a:schemeClr val="bg1"/>
                </a:soli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2950919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showMasterSp="0" preserve="1" userDrawn="1">
  <p:cSld name="DevOps/Green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903867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6934198" cy="917575"/>
          </a:xfrm>
        </p:spPr>
        <p:txBody>
          <a:bodyPr/>
          <a:lstStyle/>
          <a:p>
            <a:r>
              <a:rPr lang="en-US"/>
              <a:t>Click to edit Master title style</a:t>
            </a:r>
            <a:endParaRPr lang="en-US" dirty="0"/>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74638" y="1897062"/>
            <a:ext cx="6857999"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274639" y="295274"/>
            <a:ext cx="7315198" cy="917575"/>
          </a:xfrm>
        </p:spPr>
        <p:txBody>
          <a:bodyPr/>
          <a:lstStyle>
            <a:lvl1pPr>
              <a:defRPr>
                <a:solidFill>
                  <a:schemeClr val="tx1"/>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274702" y="1897062"/>
            <a:ext cx="6857935" cy="2308324"/>
          </a:xfrm>
        </p:spPr>
        <p:txBody>
          <a:bodyPr/>
          <a:lstStyle>
            <a:lvl1pPr>
              <a:defRPr lang="en-US" sz="3600" kern="1200" spc="0" baseline="0" dirty="0" smtClean="0">
                <a:solidFill>
                  <a:schemeClr val="tx1"/>
                </a:solidFill>
                <a:latin typeface="+mj-lt"/>
                <a:ea typeface="+mn-ea"/>
                <a:cs typeface="+mn-cs"/>
              </a:defRPr>
            </a:lvl1pPr>
          </a:lstStyle>
          <a:p>
            <a:pPr marL="228600" marR="0" lvl="0" indent="-228600" algn="l" defTabSz="932742" rtl="0" eaLnBrk="1" fontAlgn="auto" latinLnBrk="0" hangingPunct="1">
              <a:lnSpc>
                <a:spcPct val="90000"/>
              </a:lnSpc>
              <a:spcBef>
                <a:spcPct val="20000"/>
              </a:spcBef>
              <a:spcAft>
                <a:spcPts val="0"/>
              </a:spcAft>
              <a:buClrTx/>
              <a:buSzPct val="90000"/>
              <a:tabLst/>
            </a:pPr>
            <a:r>
              <a:rPr lang="en-US"/>
              <a:t>Edit Master text styles</a:t>
            </a:r>
          </a:p>
          <a:p>
            <a:pPr marL="228600" marR="0" lvl="1" indent="-228600" algn="l" defTabSz="932742" rtl="0" eaLnBrk="1" fontAlgn="auto" latinLnBrk="0" hangingPunct="1">
              <a:lnSpc>
                <a:spcPct val="90000"/>
              </a:lnSpc>
              <a:spcBef>
                <a:spcPct val="20000"/>
              </a:spcBef>
              <a:spcAft>
                <a:spcPts val="0"/>
              </a:spcAft>
              <a:buClrTx/>
              <a:buSzPct val="90000"/>
              <a:tabLst/>
            </a:pPr>
            <a:r>
              <a:rPr lang="en-US"/>
              <a:t>Second level</a:t>
            </a:r>
          </a:p>
          <a:p>
            <a:pPr marL="228600" marR="0" lvl="2" indent="-228600" algn="l" defTabSz="932742" rtl="0" eaLnBrk="1" fontAlgn="auto" latinLnBrk="0" hangingPunct="1">
              <a:lnSpc>
                <a:spcPct val="90000"/>
              </a:lnSpc>
              <a:spcBef>
                <a:spcPct val="20000"/>
              </a:spcBef>
              <a:spcAft>
                <a:spcPts val="0"/>
              </a:spcAft>
              <a:buClrTx/>
              <a:buSzPct val="90000"/>
              <a:tabLst/>
            </a:pPr>
            <a:r>
              <a:rPr lang="en-US"/>
              <a:t>Third level</a:t>
            </a:r>
          </a:p>
          <a:p>
            <a:pPr marL="228600" marR="0" lvl="3" indent="-228600" algn="l" defTabSz="932742" rtl="0" eaLnBrk="1" fontAlgn="auto" latinLnBrk="0" hangingPunct="1">
              <a:lnSpc>
                <a:spcPct val="90000"/>
              </a:lnSpc>
              <a:spcBef>
                <a:spcPct val="20000"/>
              </a:spcBef>
              <a:spcAft>
                <a:spcPts val="0"/>
              </a:spcAft>
              <a:buClrTx/>
              <a:buSzPct val="90000"/>
              <a:tabLst/>
            </a:pPr>
            <a:r>
              <a:rPr lang="en-US"/>
              <a:t>Fourth level</a:t>
            </a:r>
          </a:p>
          <a:p>
            <a:pPr marL="228600" marR="0" lvl="4" indent="-228600" algn="l" defTabSz="932742" rtl="0" eaLnBrk="1" fontAlgn="auto" latinLnBrk="0" hangingPunct="1">
              <a:lnSpc>
                <a:spcPct val="90000"/>
              </a:lnSpc>
              <a:spcBef>
                <a:spcPct val="20000"/>
              </a:spcBef>
              <a:spcAft>
                <a:spcPts val="0"/>
              </a:spcAft>
              <a:buClrTx/>
              <a:buSzPct val="90000"/>
              <a:tabLst/>
            </a:pPr>
            <a:r>
              <a:rPr lang="en-US"/>
              <a:t>Fifth level</a:t>
            </a:r>
            <a:endParaRPr lang="en-US" dirty="0"/>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5.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274639" y="295274"/>
            <a:ext cx="6781798" cy="917575"/>
          </a:xfrm>
        </p:spPr>
        <p:txBody>
          <a:bodyPr/>
          <a:lstStyle/>
          <a:p>
            <a:r>
              <a:rPr lang="en-US" dirty="0"/>
              <a:t>Click to edit Master title style</a:t>
            </a:r>
          </a:p>
        </p:txBody>
      </p:sp>
      <p:sp>
        <p:nvSpPr>
          <p:cNvPr id="3" name="Text Placeholder 2"/>
          <p:cNvSpPr>
            <a:spLocks noGrp="1"/>
          </p:cNvSpPr>
          <p:nvPr>
            <p:ph type="body" sz="quarter" idx="10"/>
          </p:nvPr>
        </p:nvSpPr>
        <p:spPr>
          <a:xfrm>
            <a:off x="274702" y="1909762"/>
            <a:ext cx="6781735" cy="4786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showMasterSp="0" preserve="1" userDrawn="1">
  <p:cSld name="Screenshot Layou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9730FA-83AB-4C0B-BA17-68D7CE76DF47}"/>
              </a:ext>
            </a:extLst>
          </p:cNvPr>
          <p:cNvSpPr>
            <a:spLocks noGrp="1"/>
          </p:cNvSpPr>
          <p:nvPr>
            <p:ph type="title"/>
          </p:nvPr>
        </p:nvSpPr>
        <p:spPr>
          <a:xfrm>
            <a:off x="274637" y="2242054"/>
            <a:ext cx="4800599" cy="721808"/>
          </a:xfrm>
        </p:spPr>
        <p:txBody>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
        <p:nvSpPr>
          <p:cNvPr id="9" name="Text Placeholder 3">
            <a:extLst>
              <a:ext uri="{FF2B5EF4-FFF2-40B4-BE49-F238E27FC236}">
                <a16:creationId xmlns:a16="http://schemas.microsoft.com/office/drawing/2014/main" id="{CD0DC49D-5F6B-4889-8BAB-44D9B15193C8}"/>
              </a:ext>
            </a:extLst>
          </p:cNvPr>
          <p:cNvSpPr>
            <a:spLocks noGrp="1"/>
          </p:cNvSpPr>
          <p:nvPr>
            <p:ph type="body" sz="quarter" idx="11"/>
          </p:nvPr>
        </p:nvSpPr>
        <p:spPr>
          <a:xfrm>
            <a:off x="274638" y="2963862"/>
            <a:ext cx="4800598" cy="2326192"/>
          </a:xfrm>
        </p:spPr>
        <p:txBody>
          <a:bodyPr wrap="square">
            <a:noAutofit/>
          </a:bodyPr>
          <a:lstStyle>
            <a:lvl1pPr marL="0" indent="0">
              <a:spcBef>
                <a:spcPts val="1800"/>
              </a:spcBef>
              <a:buNone/>
              <a:defRPr sz="22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sp>
        <p:nvSpPr>
          <p:cNvPr id="14" name="Rectangle 13">
            <a:extLst>
              <a:ext uri="{FF2B5EF4-FFF2-40B4-BE49-F238E27FC236}">
                <a16:creationId xmlns:a16="http://schemas.microsoft.com/office/drawing/2014/main" id="{64D45838-8CCB-4A31-93D3-BAE08906FB28}"/>
              </a:ext>
            </a:extLst>
          </p:cNvPr>
          <p:cNvSpPr/>
          <p:nvPr userDrawn="1"/>
        </p:nvSpPr>
        <p:spPr bwMode="auto">
          <a:xfrm>
            <a:off x="5440364" y="-1"/>
            <a:ext cx="6996112" cy="6994525"/>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60495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37" userDrawn="1">
          <p15:clr>
            <a:srgbClr val="FBAE4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4" name="Rectangle 3">
            <a:extLst>
              <a:ext uri="{FF2B5EF4-FFF2-40B4-BE49-F238E27FC236}">
                <a16:creationId xmlns:a16="http://schemas.microsoft.com/office/drawing/2014/main" id="{FD1ABB9C-34DF-470B-9A68-B7FF651D0889}"/>
              </a:ext>
            </a:extLst>
          </p:cNvPr>
          <p:cNvSpPr/>
          <p:nvPr userDrawn="1"/>
        </p:nvSpPr>
        <p:spPr bwMode="auto">
          <a:xfrm>
            <a:off x="0" y="0"/>
            <a:ext cx="544131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showMasterSp="0" preserve="1" userDrawn="1">
  <p:cSld name="50/50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endParaRPr lang="en-US" dirty="0"/>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6" name="Picture 5">
            <a:extLst>
              <a:ext uri="{FF2B5EF4-FFF2-40B4-BE49-F238E27FC236}">
                <a16:creationId xmlns:a16="http://schemas.microsoft.com/office/drawing/2014/main" id="{C147BCB6-B351-4103-B9F5-A6E568D676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1034733" y="1034733"/>
            <a:ext cx="6995162" cy="4925696"/>
          </a:xfrm>
          <a:prstGeom prst="rect">
            <a:avLst/>
          </a:prstGeom>
        </p:spPr>
      </p:pic>
    </p:spTree>
    <p:extLst>
      <p:ext uri="{BB962C8B-B14F-4D97-AF65-F5344CB8AC3E}">
        <p14:creationId xmlns:p14="http://schemas.microsoft.com/office/powerpoint/2010/main" val="378331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9.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showMasterSp="0" preserve="1" userDrawn="1">
  <p:cSld name="2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F19F20-F9A5-49F1-8A9F-C2F53F8332F6}"/>
              </a:ext>
            </a:extLst>
          </p:cNvPr>
          <p:cNvSpPr/>
          <p:nvPr userDrawn="1"/>
        </p:nvSpPr>
        <p:spPr>
          <a:xfrm>
            <a:off x="189447" y="1011966"/>
            <a:ext cx="2560295"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447"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 name="Picture 8" descr="Image result for .NET">
            <a:extLst>
              <a:ext uri="{FF2B5EF4-FFF2-40B4-BE49-F238E27FC236}">
                <a16:creationId xmlns:a16="http://schemas.microsoft.com/office/drawing/2014/main" id="{19804C73-0208-4829-A94A-4E77F6781CF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5038" y="5516885"/>
            <a:ext cx="624208" cy="62411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0DFD5A-01ED-406C-ACD6-93F307E416C7}"/>
              </a:ext>
            </a:extLst>
          </p:cNvPr>
          <p:cNvSpPr/>
          <p:nvPr userDrawn="1"/>
        </p:nvSpPr>
        <p:spPr>
          <a:xfrm>
            <a:off x="114137" y="984320"/>
            <a:ext cx="2736582" cy="606488"/>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Existing</a:t>
            </a:r>
            <a:r>
              <a:rPr kumimoji="0" lang="en-US" sz="1632"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(on-prem.)</a:t>
            </a:r>
          </a:p>
        </p:txBody>
      </p:sp>
      <p:sp>
        <p:nvSpPr>
          <p:cNvPr id="17" name="Rectangle 16">
            <a:extLst>
              <a:ext uri="{FF2B5EF4-FFF2-40B4-BE49-F238E27FC236}">
                <a16:creationId xmlns:a16="http://schemas.microsoft.com/office/drawing/2014/main" id="{ABE83C21-FC80-43C8-9774-D415FD9E6703}"/>
              </a:ext>
            </a:extLst>
          </p:cNvPr>
          <p:cNvSpPr/>
          <p:nvPr userDrawn="1"/>
        </p:nvSpPr>
        <p:spPr bwMode="auto">
          <a:xfrm>
            <a:off x="369622" y="1650883"/>
            <a:ext cx="2189011"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40" name="Picture 16" descr="Image result for server icon">
            <a:extLst>
              <a:ext uri="{FF2B5EF4-FFF2-40B4-BE49-F238E27FC236}">
                <a16:creationId xmlns:a16="http://schemas.microsoft.com/office/drawing/2014/main" id="{AD83603E-286B-4E95-AC50-7AFD9744E255}"/>
              </a:ext>
            </a:extLst>
          </p:cNvPr>
          <p:cNvPicPr>
            <a:picLocks noChangeAspect="1" noChangeArrowheads="1"/>
          </p:cNvPicPr>
          <p:nvPr userDrawn="1"/>
        </p:nvPicPr>
        <p:blipFill>
          <a:blip r:embed="rId3">
            <a:biLevel thresh="75000"/>
            <a:extLst>
              <a:ext uri="{28A0092B-C50C-407E-A947-70E740481C1C}">
                <a14:useLocalDpi xmlns:a14="http://schemas.microsoft.com/office/drawing/2010/main" val="0"/>
              </a:ext>
            </a:extLst>
          </a:blip>
          <a:srcRect/>
          <a:stretch>
            <a:fillRect/>
          </a:stretch>
        </p:blipFill>
        <p:spPr bwMode="auto">
          <a:xfrm>
            <a:off x="144582" y="966744"/>
            <a:ext cx="349247" cy="349198"/>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a:extLst>
              <a:ext uri="{FF2B5EF4-FFF2-40B4-BE49-F238E27FC236}">
                <a16:creationId xmlns:a16="http://schemas.microsoft.com/office/drawing/2014/main" id="{C5585382-2296-492D-8FC5-77F034BAB038}"/>
              </a:ext>
            </a:extLst>
          </p:cNvPr>
          <p:cNvSpPr/>
          <p:nvPr userDrawn="1"/>
        </p:nvSpPr>
        <p:spPr>
          <a:xfrm>
            <a:off x="369622" y="2089032"/>
            <a:ext cx="2189011" cy="2085611"/>
          </a:xfrm>
          <a:prstGeom prst="rect">
            <a:avLst/>
          </a:prstGeom>
          <a:solidFill>
            <a:srgbClr val="68217A"/>
          </a:solidFill>
          <a:ln w="10795" cap="flat" cmpd="sng" algn="ctr">
            <a:noFill/>
            <a:prstDash val="solid"/>
          </a:ln>
          <a:effectLst/>
        </p:spPr>
        <p:txBody>
          <a:bodyPr rtlCol="0" anchor="t"/>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ASP.NET</a:t>
            </a:r>
          </a:p>
        </p:txBody>
      </p:sp>
      <p:sp>
        <p:nvSpPr>
          <p:cNvPr id="70" name="Rectangle 69">
            <a:extLst>
              <a:ext uri="{FF2B5EF4-FFF2-40B4-BE49-F238E27FC236}">
                <a16:creationId xmlns:a16="http://schemas.microsoft.com/office/drawing/2014/main" id="{BFFF7615-84EE-4B4C-A4CF-DDBE04CF6A24}"/>
              </a:ext>
            </a:extLst>
          </p:cNvPr>
          <p:cNvSpPr/>
          <p:nvPr userDrawn="1"/>
        </p:nvSpPr>
        <p:spPr bwMode="auto">
          <a:xfrm>
            <a:off x="665982" y="2363317"/>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MVC</a:t>
            </a:r>
          </a:p>
        </p:txBody>
      </p:sp>
      <p:sp>
        <p:nvSpPr>
          <p:cNvPr id="71" name="Rectangle 70">
            <a:extLst>
              <a:ext uri="{FF2B5EF4-FFF2-40B4-BE49-F238E27FC236}">
                <a16:creationId xmlns:a16="http://schemas.microsoft.com/office/drawing/2014/main" id="{801A62D1-C454-415C-A807-C1E56F7ED0CC}"/>
              </a:ext>
            </a:extLst>
          </p:cNvPr>
          <p:cNvSpPr/>
          <p:nvPr userDrawn="1"/>
        </p:nvSpPr>
        <p:spPr bwMode="auto">
          <a:xfrm>
            <a:off x="665982" y="2714654"/>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Light" pitchFamily="34" charset="0"/>
              </a:rPr>
              <a:t>WebForms</a:t>
            </a:r>
            <a:endPar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72" name="Rectangle 71">
            <a:extLst>
              <a:ext uri="{FF2B5EF4-FFF2-40B4-BE49-F238E27FC236}">
                <a16:creationId xmlns:a16="http://schemas.microsoft.com/office/drawing/2014/main" id="{090DF17E-901A-4D2B-B0FC-1EC0F4BBDE50}"/>
              </a:ext>
            </a:extLst>
          </p:cNvPr>
          <p:cNvSpPr/>
          <p:nvPr userDrawn="1"/>
        </p:nvSpPr>
        <p:spPr bwMode="auto">
          <a:xfrm>
            <a:off x="665982" y="3068334"/>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API</a:t>
            </a:r>
          </a:p>
        </p:txBody>
      </p:sp>
      <p:sp>
        <p:nvSpPr>
          <p:cNvPr id="73" name="Rectangle 72">
            <a:extLst>
              <a:ext uri="{FF2B5EF4-FFF2-40B4-BE49-F238E27FC236}">
                <a16:creationId xmlns:a16="http://schemas.microsoft.com/office/drawing/2014/main" id="{AA6D36EF-6F49-4398-A605-84BC3E1A6614}"/>
              </a:ext>
            </a:extLst>
          </p:cNvPr>
          <p:cNvSpPr/>
          <p:nvPr userDrawn="1"/>
        </p:nvSpPr>
        <p:spPr bwMode="auto">
          <a:xfrm>
            <a:off x="665982" y="3414488"/>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SignalR</a:t>
            </a:r>
          </a:p>
        </p:txBody>
      </p:sp>
      <p:sp>
        <p:nvSpPr>
          <p:cNvPr id="74" name="Rectangle 73">
            <a:extLst>
              <a:ext uri="{FF2B5EF4-FFF2-40B4-BE49-F238E27FC236}">
                <a16:creationId xmlns:a16="http://schemas.microsoft.com/office/drawing/2014/main" id="{910EFDAC-1195-45D3-9276-2DE77CFB84D8}"/>
              </a:ext>
            </a:extLst>
          </p:cNvPr>
          <p:cNvSpPr/>
          <p:nvPr userDrawn="1"/>
        </p:nvSpPr>
        <p:spPr bwMode="auto">
          <a:xfrm>
            <a:off x="665982" y="3760771"/>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Pages</a:t>
            </a:r>
          </a:p>
        </p:txBody>
      </p:sp>
      <p:sp>
        <p:nvSpPr>
          <p:cNvPr id="75" name="Rectangle 74">
            <a:extLst>
              <a:ext uri="{FF2B5EF4-FFF2-40B4-BE49-F238E27FC236}">
                <a16:creationId xmlns:a16="http://schemas.microsoft.com/office/drawing/2014/main" id="{0047106D-08B3-47FD-8057-61345CCDEC9F}"/>
              </a:ext>
            </a:extLst>
          </p:cNvPr>
          <p:cNvSpPr/>
          <p:nvPr userDrawn="1"/>
        </p:nvSpPr>
        <p:spPr bwMode="auto">
          <a:xfrm>
            <a:off x="364755" y="4215754"/>
            <a:ext cx="2187635" cy="362424"/>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WCF</a:t>
            </a:r>
          </a:p>
        </p:txBody>
      </p:sp>
      <p:sp>
        <p:nvSpPr>
          <p:cNvPr id="76" name="Rectangle 75">
            <a:extLst>
              <a:ext uri="{FF2B5EF4-FFF2-40B4-BE49-F238E27FC236}">
                <a16:creationId xmlns:a16="http://schemas.microsoft.com/office/drawing/2014/main" id="{9018FA37-A842-44ED-A5D5-65901E94D4D5}"/>
              </a:ext>
            </a:extLst>
          </p:cNvPr>
          <p:cNvSpPr/>
          <p:nvPr userDrawn="1"/>
        </p:nvSpPr>
        <p:spPr>
          <a:xfrm>
            <a:off x="364755" y="4619731"/>
            <a:ext cx="2197532" cy="459500"/>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Relational Database</a:t>
            </a:r>
          </a:p>
          <a:p>
            <a:pPr marL="0" marR="0" lvl="0" indent="0" algn="ctr" defTabSz="699447" rtl="0" eaLnBrk="1" fontAlgn="base" latinLnBrk="0" hangingPunct="1">
              <a:lnSpc>
                <a:spcPct val="100000"/>
              </a:lnSpc>
              <a:spcBef>
                <a:spcPct val="0"/>
              </a:spcBef>
              <a:spcAft>
                <a:spcPct val="0"/>
              </a:spcAft>
              <a:buClrTx/>
              <a:buSzTx/>
              <a:buFontTx/>
              <a:buNone/>
              <a:tabLst/>
              <a:defRPr/>
            </a:pPr>
            <a:r>
              <a:rPr lang="en-US" sz="1224" kern="0">
                <a:gradFill>
                  <a:gsLst>
                    <a:gs pos="0">
                      <a:srgbClr val="FFFFFF"/>
                    </a:gs>
                    <a:gs pos="100000">
                      <a:srgbClr val="FFFFFF"/>
                    </a:gs>
                  </a:gsLst>
                  <a:lin ang="5400000" scaled="0"/>
                </a:gradFill>
                <a:latin typeface="Segoe UI"/>
                <a:cs typeface="Segoe UI Light" pitchFamily="34" charset="0"/>
              </a:rPr>
              <a:t>(SQL, Oracle, MySQL, etc.)</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8" name="Picture 4" descr="Image result for Windows Server logo">
            <a:extLst>
              <a:ext uri="{FF2B5EF4-FFF2-40B4-BE49-F238E27FC236}">
                <a16:creationId xmlns:a16="http://schemas.microsoft.com/office/drawing/2014/main" id="{033268A0-D424-4761-A762-1A41B44F777C}"/>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24919" t="-3146" r="39847" b="30280"/>
          <a:stretch/>
        </p:blipFill>
        <p:spPr bwMode="auto">
          <a:xfrm>
            <a:off x="977996" y="6175979"/>
            <a:ext cx="761249" cy="641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550468"/>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showMasterSp="0" preserve="1" userDrawn="1">
  <p:cSld name="3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F19F20-F9A5-49F1-8A9F-C2F53F8332F6}"/>
              </a:ext>
            </a:extLst>
          </p:cNvPr>
          <p:cNvSpPr/>
          <p:nvPr userDrawn="1"/>
        </p:nvSpPr>
        <p:spPr>
          <a:xfrm>
            <a:off x="189447" y="1086780"/>
            <a:ext cx="2560295"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447"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 name="Picture 8" descr="Image result for .NET">
            <a:extLst>
              <a:ext uri="{FF2B5EF4-FFF2-40B4-BE49-F238E27FC236}">
                <a16:creationId xmlns:a16="http://schemas.microsoft.com/office/drawing/2014/main" id="{19804C73-0208-4829-A94A-4E77F6781CF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5038" y="5516885"/>
            <a:ext cx="624208" cy="62411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0DFD5A-01ED-406C-ACD6-93F307E416C7}"/>
              </a:ext>
            </a:extLst>
          </p:cNvPr>
          <p:cNvSpPr/>
          <p:nvPr userDrawn="1"/>
        </p:nvSpPr>
        <p:spPr>
          <a:xfrm>
            <a:off x="114135" y="1059134"/>
            <a:ext cx="2736582" cy="606488"/>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Existing</a:t>
            </a: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(on-prem.)</a:t>
            </a:r>
          </a:p>
        </p:txBody>
      </p:sp>
      <p:sp>
        <p:nvSpPr>
          <p:cNvPr id="17" name="Rectangle 16">
            <a:extLst>
              <a:ext uri="{FF2B5EF4-FFF2-40B4-BE49-F238E27FC236}">
                <a16:creationId xmlns:a16="http://schemas.microsoft.com/office/drawing/2014/main" id="{ABE83C21-FC80-43C8-9774-D415FD9E6703}"/>
              </a:ext>
            </a:extLst>
          </p:cNvPr>
          <p:cNvSpPr/>
          <p:nvPr userDrawn="1"/>
        </p:nvSpPr>
        <p:spPr bwMode="auto">
          <a:xfrm>
            <a:off x="369622" y="1650883"/>
            <a:ext cx="2189011"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40" name="Picture 16" descr="Image result for server icon">
            <a:extLst>
              <a:ext uri="{FF2B5EF4-FFF2-40B4-BE49-F238E27FC236}">
                <a16:creationId xmlns:a16="http://schemas.microsoft.com/office/drawing/2014/main" id="{AD83603E-286B-4E95-AC50-7AFD9744E255}"/>
              </a:ext>
            </a:extLst>
          </p:cNvPr>
          <p:cNvPicPr>
            <a:picLocks noChangeAspect="1" noChangeArrowheads="1"/>
          </p:cNvPicPr>
          <p:nvPr userDrawn="1"/>
        </p:nvPicPr>
        <p:blipFill>
          <a:blip r:embed="rId3">
            <a:biLevel thresh="75000"/>
            <a:extLst>
              <a:ext uri="{28A0092B-C50C-407E-A947-70E740481C1C}">
                <a14:useLocalDpi xmlns:a14="http://schemas.microsoft.com/office/drawing/2010/main" val="0"/>
              </a:ext>
            </a:extLst>
          </a:blip>
          <a:srcRect/>
          <a:stretch>
            <a:fillRect/>
          </a:stretch>
        </p:blipFill>
        <p:spPr bwMode="auto">
          <a:xfrm>
            <a:off x="144582" y="966744"/>
            <a:ext cx="349247" cy="349198"/>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FC249E76-D96B-4A1C-88CC-56E13B4DC04C}"/>
              </a:ext>
            </a:extLst>
          </p:cNvPr>
          <p:cNvSpPr/>
          <p:nvPr userDrawn="1"/>
        </p:nvSpPr>
        <p:spPr>
          <a:xfrm>
            <a:off x="2960232" y="1082238"/>
            <a:ext cx="2418955"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447"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44" name="Rectangle 43">
            <a:extLst>
              <a:ext uri="{FF2B5EF4-FFF2-40B4-BE49-F238E27FC236}">
                <a16:creationId xmlns:a16="http://schemas.microsoft.com/office/drawing/2014/main" id="{62438B09-9C47-4AE0-80E4-66DADB4E2AC3}"/>
              </a:ext>
            </a:extLst>
          </p:cNvPr>
          <p:cNvSpPr/>
          <p:nvPr userDrawn="1"/>
        </p:nvSpPr>
        <p:spPr>
          <a:xfrm>
            <a:off x="3031557" y="1052640"/>
            <a:ext cx="2372926" cy="606488"/>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Lift &amp; Shift</a:t>
            </a:r>
            <a:r>
              <a:rPr kumimoji="0" lang="en-US" sz="1632"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applications(Cloud)</a:t>
            </a:r>
          </a:p>
        </p:txBody>
      </p:sp>
      <p:sp>
        <p:nvSpPr>
          <p:cNvPr id="45" name="Rectangle 44">
            <a:extLst>
              <a:ext uri="{FF2B5EF4-FFF2-40B4-BE49-F238E27FC236}">
                <a16:creationId xmlns:a16="http://schemas.microsoft.com/office/drawing/2014/main" id="{50BDDA33-9AAD-4D3A-BF7C-1045DEF9F41D}"/>
              </a:ext>
            </a:extLst>
          </p:cNvPr>
          <p:cNvSpPr/>
          <p:nvPr userDrawn="1"/>
        </p:nvSpPr>
        <p:spPr>
          <a:xfrm>
            <a:off x="3251538" y="2077535"/>
            <a:ext cx="1955893" cy="449838"/>
          </a:xfrm>
          <a:prstGeom prst="rect">
            <a:avLst/>
          </a:prstGeom>
          <a:solidFill>
            <a:srgbClr val="0072C6"/>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VMs (IaaS Azure)</a:t>
            </a:r>
          </a:p>
        </p:txBody>
      </p:sp>
      <p:sp>
        <p:nvSpPr>
          <p:cNvPr id="46" name="Rectangle 45">
            <a:extLst>
              <a:ext uri="{FF2B5EF4-FFF2-40B4-BE49-F238E27FC236}">
                <a16:creationId xmlns:a16="http://schemas.microsoft.com/office/drawing/2014/main" id="{1AB861F1-21EF-4B3B-B3CA-49886E4BF434}"/>
              </a:ext>
            </a:extLst>
          </p:cNvPr>
          <p:cNvSpPr/>
          <p:nvPr userDrawn="1"/>
        </p:nvSpPr>
        <p:spPr bwMode="auto">
          <a:xfrm>
            <a:off x="3245805" y="1637153"/>
            <a:ext cx="1955893"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47" name="Picture 46">
            <a:extLst>
              <a:ext uri="{FF2B5EF4-FFF2-40B4-BE49-F238E27FC236}">
                <a16:creationId xmlns:a16="http://schemas.microsoft.com/office/drawing/2014/main" id="{8D53EECC-5730-406D-8385-97EDCD7096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45842" y="6212990"/>
            <a:ext cx="606573" cy="606487"/>
          </a:xfrm>
          <a:prstGeom prst="rect">
            <a:avLst/>
          </a:prstGeom>
        </p:spPr>
      </p:pic>
      <p:pic>
        <p:nvPicPr>
          <p:cNvPr id="48" name="Picture 8" descr="Image result for .NET">
            <a:extLst>
              <a:ext uri="{FF2B5EF4-FFF2-40B4-BE49-F238E27FC236}">
                <a16:creationId xmlns:a16="http://schemas.microsoft.com/office/drawing/2014/main" id="{0EB88A53-8451-412C-BEDE-A1E3B3C67B1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28207" y="5519141"/>
            <a:ext cx="624208" cy="62411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8" descr="Image result for Azure icon">
            <a:extLst>
              <a:ext uri="{FF2B5EF4-FFF2-40B4-BE49-F238E27FC236}">
                <a16:creationId xmlns:a16="http://schemas.microsoft.com/office/drawing/2014/main" id="{6E2ECDC3-A2E7-4189-9FE5-F0C485478963}"/>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927081" y="877373"/>
            <a:ext cx="459539" cy="350830"/>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FC8B0364-2D4C-41CE-94D3-C88873CDE71A}"/>
              </a:ext>
            </a:extLst>
          </p:cNvPr>
          <p:cNvSpPr/>
          <p:nvPr userDrawn="1"/>
        </p:nvSpPr>
        <p:spPr>
          <a:xfrm>
            <a:off x="3245805" y="2595588"/>
            <a:ext cx="1955893" cy="436952"/>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SQL DB Managed Instance</a:t>
            </a:r>
          </a:p>
        </p:txBody>
      </p:sp>
      <p:sp>
        <p:nvSpPr>
          <p:cNvPr id="65" name="Oval 64">
            <a:extLst>
              <a:ext uri="{FF2B5EF4-FFF2-40B4-BE49-F238E27FC236}">
                <a16:creationId xmlns:a16="http://schemas.microsoft.com/office/drawing/2014/main" id="{555B7122-F298-4866-86EB-E786E08EA865}"/>
              </a:ext>
            </a:extLst>
          </p:cNvPr>
          <p:cNvSpPr/>
          <p:nvPr userDrawn="1"/>
        </p:nvSpPr>
        <p:spPr bwMode="auto">
          <a:xfrm>
            <a:off x="4035695" y="808770"/>
            <a:ext cx="252969" cy="24387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24" b="1">
                <a:solidFill>
                  <a:prstClr val="black"/>
                </a:solidFill>
                <a:latin typeface="Arial" charset="0"/>
              </a:rPr>
              <a:t>1</a:t>
            </a:r>
          </a:p>
        </p:txBody>
      </p:sp>
      <p:sp>
        <p:nvSpPr>
          <p:cNvPr id="69" name="Rectangle 68">
            <a:extLst>
              <a:ext uri="{FF2B5EF4-FFF2-40B4-BE49-F238E27FC236}">
                <a16:creationId xmlns:a16="http://schemas.microsoft.com/office/drawing/2014/main" id="{C5585382-2296-492D-8FC5-77F034BAB038}"/>
              </a:ext>
            </a:extLst>
          </p:cNvPr>
          <p:cNvSpPr/>
          <p:nvPr userDrawn="1"/>
        </p:nvSpPr>
        <p:spPr>
          <a:xfrm>
            <a:off x="369622" y="2089032"/>
            <a:ext cx="2189011" cy="2085611"/>
          </a:xfrm>
          <a:prstGeom prst="rect">
            <a:avLst/>
          </a:prstGeom>
          <a:solidFill>
            <a:srgbClr val="68217A"/>
          </a:solidFill>
          <a:ln w="10795" cap="flat" cmpd="sng" algn="ctr">
            <a:noFill/>
            <a:prstDash val="solid"/>
          </a:ln>
          <a:effectLst/>
        </p:spPr>
        <p:txBody>
          <a:bodyPr rtlCol="0" anchor="t"/>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ASP.NET</a:t>
            </a:r>
          </a:p>
        </p:txBody>
      </p:sp>
      <p:sp>
        <p:nvSpPr>
          <p:cNvPr id="70" name="Rectangle 69">
            <a:extLst>
              <a:ext uri="{FF2B5EF4-FFF2-40B4-BE49-F238E27FC236}">
                <a16:creationId xmlns:a16="http://schemas.microsoft.com/office/drawing/2014/main" id="{BFFF7615-84EE-4B4C-A4CF-DDBE04CF6A24}"/>
              </a:ext>
            </a:extLst>
          </p:cNvPr>
          <p:cNvSpPr/>
          <p:nvPr userDrawn="1"/>
        </p:nvSpPr>
        <p:spPr bwMode="auto">
          <a:xfrm>
            <a:off x="665982" y="2363317"/>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MVC</a:t>
            </a:r>
          </a:p>
        </p:txBody>
      </p:sp>
      <p:sp>
        <p:nvSpPr>
          <p:cNvPr id="71" name="Rectangle 70">
            <a:extLst>
              <a:ext uri="{FF2B5EF4-FFF2-40B4-BE49-F238E27FC236}">
                <a16:creationId xmlns:a16="http://schemas.microsoft.com/office/drawing/2014/main" id="{801A62D1-C454-415C-A807-C1E56F7ED0CC}"/>
              </a:ext>
            </a:extLst>
          </p:cNvPr>
          <p:cNvSpPr/>
          <p:nvPr userDrawn="1"/>
        </p:nvSpPr>
        <p:spPr bwMode="auto">
          <a:xfrm>
            <a:off x="665982" y="2714654"/>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WebForms</a:t>
            </a:r>
          </a:p>
        </p:txBody>
      </p:sp>
      <p:sp>
        <p:nvSpPr>
          <p:cNvPr id="72" name="Rectangle 71">
            <a:extLst>
              <a:ext uri="{FF2B5EF4-FFF2-40B4-BE49-F238E27FC236}">
                <a16:creationId xmlns:a16="http://schemas.microsoft.com/office/drawing/2014/main" id="{090DF17E-901A-4D2B-B0FC-1EC0F4BBDE50}"/>
              </a:ext>
            </a:extLst>
          </p:cNvPr>
          <p:cNvSpPr/>
          <p:nvPr userDrawn="1"/>
        </p:nvSpPr>
        <p:spPr bwMode="auto">
          <a:xfrm>
            <a:off x="665982" y="3068334"/>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API</a:t>
            </a:r>
          </a:p>
        </p:txBody>
      </p:sp>
      <p:sp>
        <p:nvSpPr>
          <p:cNvPr id="73" name="Rectangle 72">
            <a:extLst>
              <a:ext uri="{FF2B5EF4-FFF2-40B4-BE49-F238E27FC236}">
                <a16:creationId xmlns:a16="http://schemas.microsoft.com/office/drawing/2014/main" id="{AA6D36EF-6F49-4398-A605-84BC3E1A6614}"/>
              </a:ext>
            </a:extLst>
          </p:cNvPr>
          <p:cNvSpPr/>
          <p:nvPr userDrawn="1"/>
        </p:nvSpPr>
        <p:spPr bwMode="auto">
          <a:xfrm>
            <a:off x="665982" y="3414488"/>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SignalR</a:t>
            </a:r>
          </a:p>
        </p:txBody>
      </p:sp>
      <p:sp>
        <p:nvSpPr>
          <p:cNvPr id="74" name="Rectangle 73">
            <a:extLst>
              <a:ext uri="{FF2B5EF4-FFF2-40B4-BE49-F238E27FC236}">
                <a16:creationId xmlns:a16="http://schemas.microsoft.com/office/drawing/2014/main" id="{910EFDAC-1195-45D3-9276-2DE77CFB84D8}"/>
              </a:ext>
            </a:extLst>
          </p:cNvPr>
          <p:cNvSpPr/>
          <p:nvPr userDrawn="1"/>
        </p:nvSpPr>
        <p:spPr bwMode="auto">
          <a:xfrm>
            <a:off x="665982" y="3760771"/>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Pages</a:t>
            </a:r>
          </a:p>
        </p:txBody>
      </p:sp>
      <p:sp>
        <p:nvSpPr>
          <p:cNvPr id="75" name="Rectangle 74">
            <a:extLst>
              <a:ext uri="{FF2B5EF4-FFF2-40B4-BE49-F238E27FC236}">
                <a16:creationId xmlns:a16="http://schemas.microsoft.com/office/drawing/2014/main" id="{0047106D-08B3-47FD-8057-61345CCDEC9F}"/>
              </a:ext>
            </a:extLst>
          </p:cNvPr>
          <p:cNvSpPr/>
          <p:nvPr userDrawn="1"/>
        </p:nvSpPr>
        <p:spPr bwMode="auto">
          <a:xfrm>
            <a:off x="364755" y="4215754"/>
            <a:ext cx="2187635" cy="362424"/>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WCF</a:t>
            </a:r>
          </a:p>
        </p:txBody>
      </p:sp>
      <p:sp>
        <p:nvSpPr>
          <p:cNvPr id="76" name="Rectangle 75">
            <a:extLst>
              <a:ext uri="{FF2B5EF4-FFF2-40B4-BE49-F238E27FC236}">
                <a16:creationId xmlns:a16="http://schemas.microsoft.com/office/drawing/2014/main" id="{9018FA37-A842-44ED-A5D5-65901E94D4D5}"/>
              </a:ext>
            </a:extLst>
          </p:cNvPr>
          <p:cNvSpPr/>
          <p:nvPr userDrawn="1"/>
        </p:nvSpPr>
        <p:spPr>
          <a:xfrm>
            <a:off x="364755" y="4619731"/>
            <a:ext cx="2197532" cy="459500"/>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Relational Database</a:t>
            </a:r>
          </a:p>
          <a:p>
            <a:pPr marL="0" marR="0" lvl="0" indent="0" algn="ctr" defTabSz="699447" rtl="0" eaLnBrk="1" fontAlgn="base" latinLnBrk="0" hangingPunct="1">
              <a:lnSpc>
                <a:spcPct val="100000"/>
              </a:lnSpc>
              <a:spcBef>
                <a:spcPct val="0"/>
              </a:spcBef>
              <a:spcAft>
                <a:spcPct val="0"/>
              </a:spcAft>
              <a:buClrTx/>
              <a:buSzTx/>
              <a:buFontTx/>
              <a:buNone/>
              <a:tabLst/>
              <a:defRPr/>
            </a:pPr>
            <a:r>
              <a:rPr lang="en-US" sz="1224" kern="0">
                <a:gradFill>
                  <a:gsLst>
                    <a:gs pos="0">
                      <a:srgbClr val="FFFFFF"/>
                    </a:gs>
                    <a:gs pos="100000">
                      <a:srgbClr val="FFFFFF"/>
                    </a:gs>
                  </a:gsLst>
                  <a:lin ang="5400000" scaled="0"/>
                </a:gradFill>
                <a:latin typeface="Segoe UI"/>
                <a:cs typeface="Segoe UI Light" pitchFamily="34" charset="0"/>
              </a:rPr>
              <a:t>(SQL, Oracle, MySQL, etc.)</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8" name="Picture 4" descr="Image result for Windows Server logo">
            <a:extLst>
              <a:ext uri="{FF2B5EF4-FFF2-40B4-BE49-F238E27FC236}">
                <a16:creationId xmlns:a16="http://schemas.microsoft.com/office/drawing/2014/main" id="{033268A0-D424-4761-A762-1A41B44F777C}"/>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l="24919" t="-3146" r="39847" b="30280"/>
          <a:stretch/>
        </p:blipFill>
        <p:spPr bwMode="auto">
          <a:xfrm>
            <a:off x="977996" y="6175979"/>
            <a:ext cx="761249" cy="641933"/>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84C10299-D1B5-4B05-B69C-56EDF5B303CA}"/>
              </a:ext>
            </a:extLst>
          </p:cNvPr>
          <p:cNvSpPr/>
          <p:nvPr userDrawn="1"/>
        </p:nvSpPr>
        <p:spPr>
          <a:xfrm>
            <a:off x="3258909" y="3101886"/>
            <a:ext cx="1955893" cy="436952"/>
          </a:xfrm>
          <a:prstGeom prst="rect">
            <a:avLst/>
          </a:prstGeom>
          <a:solidFill>
            <a:srgbClr val="860000"/>
          </a:solidFill>
          <a:ln w="10795" cap="flat" cmpd="sng" algn="ctr">
            <a:noFill/>
            <a:prstDash val="solid"/>
          </a:ln>
          <a:effectLst/>
        </p:spPr>
        <p:txBody>
          <a:bodyPr rtlCol="0" anchor="ctr"/>
          <a:lstStyle/>
          <a:p>
            <a:pPr lvl="0" algn="ctr" defTabSz="699447" fontAlgn="base">
              <a:spcBef>
                <a:spcPct val="0"/>
              </a:spcBef>
              <a:spcAft>
                <a:spcPct val="0"/>
              </a:spcAft>
              <a:defRPr/>
            </a:pPr>
            <a:r>
              <a:rPr lang="en-US" sz="1224" kern="0">
                <a:gradFill>
                  <a:gsLst>
                    <a:gs pos="0">
                      <a:srgbClr val="FFFFFF"/>
                    </a:gs>
                    <a:gs pos="100000">
                      <a:srgbClr val="FFFFFF"/>
                    </a:gs>
                  </a:gsLst>
                  <a:lin ang="5400000" scaled="0"/>
                </a:gradFill>
                <a:latin typeface="Segoe UI"/>
                <a:cs typeface="Segoe UI Light" pitchFamily="34" charset="0"/>
              </a:rPr>
              <a:t>SQL Server VM</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0" name="Rectangle 79">
            <a:extLst>
              <a:ext uri="{FF2B5EF4-FFF2-40B4-BE49-F238E27FC236}">
                <a16:creationId xmlns:a16="http://schemas.microsoft.com/office/drawing/2014/main" id="{8E4BD212-AE6C-4B99-B0C0-E3A7FBA8C58B}"/>
              </a:ext>
            </a:extLst>
          </p:cNvPr>
          <p:cNvSpPr/>
          <p:nvPr userDrawn="1"/>
        </p:nvSpPr>
        <p:spPr>
          <a:xfrm>
            <a:off x="3258909" y="3594205"/>
            <a:ext cx="1955893" cy="436952"/>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Other RDBMS VMs</a:t>
            </a:r>
          </a:p>
        </p:txBody>
      </p:sp>
      <p:sp>
        <p:nvSpPr>
          <p:cNvPr id="81" name="Rectangle 80">
            <a:extLst>
              <a:ext uri="{FF2B5EF4-FFF2-40B4-BE49-F238E27FC236}">
                <a16:creationId xmlns:a16="http://schemas.microsoft.com/office/drawing/2014/main" id="{E9E0E73C-CE50-46F3-A839-9D73B437357C}"/>
              </a:ext>
            </a:extLst>
          </p:cNvPr>
          <p:cNvSpPr/>
          <p:nvPr userDrawn="1"/>
        </p:nvSpPr>
        <p:spPr>
          <a:xfrm>
            <a:off x="3269223" y="4096320"/>
            <a:ext cx="1955893" cy="466114"/>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Your current IaaS Monitoring </a:t>
            </a:r>
            <a:r>
              <a:rPr lang="en-US" sz="1224" kern="0">
                <a:gradFill>
                  <a:gsLst>
                    <a:gs pos="0">
                      <a:srgbClr val="FFFFFF"/>
                    </a:gs>
                    <a:gs pos="100000">
                      <a:srgbClr val="FFFFFF"/>
                    </a:gs>
                  </a:gsLst>
                  <a:lin ang="5400000" scaled="0"/>
                </a:gradFill>
                <a:latin typeface="Segoe UI"/>
                <a:cs typeface="Segoe UI Light" pitchFamily="34" charset="0"/>
              </a:rPr>
              <a:t>Tools</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2" name="Arrow: Right 81">
            <a:extLst>
              <a:ext uri="{FF2B5EF4-FFF2-40B4-BE49-F238E27FC236}">
                <a16:creationId xmlns:a16="http://schemas.microsoft.com/office/drawing/2014/main" id="{A8B474CF-45A4-4095-B09C-9391B5E8FA9E}"/>
              </a:ext>
            </a:extLst>
          </p:cNvPr>
          <p:cNvSpPr/>
          <p:nvPr userDrawn="1"/>
        </p:nvSpPr>
        <p:spPr>
          <a:xfrm>
            <a:off x="2583122" y="2058805"/>
            <a:ext cx="614658" cy="729276"/>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1763B577-B43B-4AB8-8098-BE021B84CB87}"/>
              </a:ext>
            </a:extLst>
          </p:cNvPr>
          <p:cNvSpPr/>
          <p:nvPr userDrawn="1"/>
        </p:nvSpPr>
        <p:spPr>
          <a:xfrm>
            <a:off x="2591600" y="2201481"/>
            <a:ext cx="609033" cy="446397"/>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Lift &amp;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Shift</a:t>
            </a:r>
          </a:p>
        </p:txBody>
      </p:sp>
    </p:spTree>
    <p:extLst>
      <p:ext uri="{BB962C8B-B14F-4D97-AF65-F5344CB8AC3E}">
        <p14:creationId xmlns:p14="http://schemas.microsoft.com/office/powerpoint/2010/main" val="56449608"/>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F19F20-F9A5-49F1-8A9F-C2F53F8332F6}"/>
              </a:ext>
            </a:extLst>
          </p:cNvPr>
          <p:cNvSpPr/>
          <p:nvPr userDrawn="1"/>
        </p:nvSpPr>
        <p:spPr>
          <a:xfrm>
            <a:off x="189447" y="1086780"/>
            <a:ext cx="2560295"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447"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 name="Picture 8" descr="Image result for .NET">
            <a:extLst>
              <a:ext uri="{FF2B5EF4-FFF2-40B4-BE49-F238E27FC236}">
                <a16:creationId xmlns:a16="http://schemas.microsoft.com/office/drawing/2014/main" id="{19804C73-0208-4829-A94A-4E77F6781CF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5038" y="5516885"/>
            <a:ext cx="624208" cy="62411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0DFD5A-01ED-406C-ACD6-93F307E416C7}"/>
              </a:ext>
            </a:extLst>
          </p:cNvPr>
          <p:cNvSpPr/>
          <p:nvPr userDrawn="1"/>
        </p:nvSpPr>
        <p:spPr>
          <a:xfrm>
            <a:off x="114135" y="1059134"/>
            <a:ext cx="2736582" cy="606488"/>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Existing</a:t>
            </a: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(on-prem.)</a:t>
            </a:r>
          </a:p>
        </p:txBody>
      </p:sp>
      <p:sp>
        <p:nvSpPr>
          <p:cNvPr id="9" name="Rectangle 8">
            <a:extLst>
              <a:ext uri="{FF2B5EF4-FFF2-40B4-BE49-F238E27FC236}">
                <a16:creationId xmlns:a16="http://schemas.microsoft.com/office/drawing/2014/main" id="{A506988D-A2D8-4E8D-9482-CFC834EB3A0D}"/>
              </a:ext>
            </a:extLst>
          </p:cNvPr>
          <p:cNvSpPr/>
          <p:nvPr userDrawn="1"/>
        </p:nvSpPr>
        <p:spPr>
          <a:xfrm>
            <a:off x="5592461" y="1086779"/>
            <a:ext cx="2418955"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447"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0" name="Rectangle 9">
            <a:extLst>
              <a:ext uri="{FF2B5EF4-FFF2-40B4-BE49-F238E27FC236}">
                <a16:creationId xmlns:a16="http://schemas.microsoft.com/office/drawing/2014/main" id="{B6CD75E5-030D-48A9-A033-022F1C5F0FE0}"/>
              </a:ext>
            </a:extLst>
          </p:cNvPr>
          <p:cNvSpPr/>
          <p:nvPr userDrawn="1"/>
        </p:nvSpPr>
        <p:spPr>
          <a:xfrm>
            <a:off x="5634354" y="1064555"/>
            <a:ext cx="2431791" cy="606488"/>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Cloud-Ready</a:t>
            </a:r>
            <a:r>
              <a:rPr kumimoji="0" lang="en-US" sz="1632"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(Cloud)</a:t>
            </a:r>
          </a:p>
        </p:txBody>
      </p:sp>
      <p:sp>
        <p:nvSpPr>
          <p:cNvPr id="14" name="Rectangle 13">
            <a:extLst>
              <a:ext uri="{FF2B5EF4-FFF2-40B4-BE49-F238E27FC236}">
                <a16:creationId xmlns:a16="http://schemas.microsoft.com/office/drawing/2014/main" id="{B615E164-25E3-484A-B9E1-14D0B627F558}"/>
              </a:ext>
            </a:extLst>
          </p:cNvPr>
          <p:cNvSpPr/>
          <p:nvPr userDrawn="1"/>
        </p:nvSpPr>
        <p:spPr>
          <a:xfrm>
            <a:off x="5878034" y="2582004"/>
            <a:ext cx="1955893" cy="443938"/>
          </a:xfrm>
          <a:prstGeom prst="rect">
            <a:avLst/>
          </a:prstGeom>
          <a:solidFill>
            <a:srgbClr val="0072C6"/>
          </a:solidFill>
          <a:ln w="10795" cap="flat" cmpd="sng" algn="ctr">
            <a:noFill/>
            <a:prstDash val="solid"/>
          </a:ln>
          <a:effectLst/>
        </p:spPr>
        <p:txBody>
          <a:bodyPr rtlCol="0" anchor="ctr"/>
          <a:lstStyle/>
          <a:p>
            <a:pPr algn="ctr" defTabSz="699447" fontAlgn="base">
              <a:spcBef>
                <a:spcPct val="0"/>
              </a:spcBef>
              <a:spcAft>
                <a:spcPct val="0"/>
              </a:spcAft>
            </a:pPr>
            <a:r>
              <a:rPr lang="en-US" sz="1224" kern="0">
                <a:gradFill>
                  <a:gsLst>
                    <a:gs pos="0">
                      <a:srgbClr val="FFFFFF"/>
                    </a:gs>
                    <a:gs pos="100000">
                      <a:srgbClr val="FFFFFF"/>
                    </a:gs>
                  </a:gsLst>
                  <a:lin ang="5400000" scaled="0"/>
                </a:gradFill>
                <a:latin typeface="Segoe UI"/>
                <a:cs typeface="Segoe UI Light" pitchFamily="34" charset="0"/>
              </a:rPr>
              <a:t>Windows Containers</a:t>
            </a:r>
          </a:p>
          <a:p>
            <a:pPr algn="ctr" defTabSz="699447" fontAlgn="base">
              <a:spcBef>
                <a:spcPct val="0"/>
              </a:spcBef>
              <a:spcAft>
                <a:spcPct val="0"/>
              </a:spcAft>
            </a:pPr>
            <a:r>
              <a:rPr lang="en-US" sz="1224" kern="0">
                <a:gradFill>
                  <a:gsLst>
                    <a:gs pos="0">
                      <a:srgbClr val="FFFFFF"/>
                    </a:gs>
                    <a:gs pos="100000">
                      <a:srgbClr val="FFFFFF"/>
                    </a:gs>
                  </a:gsLst>
                  <a:lin ang="5400000" scaled="0"/>
                </a:gradFill>
                <a:latin typeface="Segoe UI"/>
                <a:cs typeface="Segoe UI Light" pitchFamily="34" charset="0"/>
              </a:rPr>
              <a:t>On Service Fabric</a:t>
            </a:r>
          </a:p>
        </p:txBody>
      </p:sp>
      <p:sp>
        <p:nvSpPr>
          <p:cNvPr id="15" name="Rectangle 14">
            <a:extLst>
              <a:ext uri="{FF2B5EF4-FFF2-40B4-BE49-F238E27FC236}">
                <a16:creationId xmlns:a16="http://schemas.microsoft.com/office/drawing/2014/main" id="{0A210C0F-1689-4B68-B31C-D496F3040BAE}"/>
              </a:ext>
            </a:extLst>
          </p:cNvPr>
          <p:cNvSpPr/>
          <p:nvPr userDrawn="1"/>
        </p:nvSpPr>
        <p:spPr>
          <a:xfrm>
            <a:off x="5878034" y="2069852"/>
            <a:ext cx="1955893" cy="443938"/>
          </a:xfrm>
          <a:prstGeom prst="rect">
            <a:avLst/>
          </a:prstGeom>
          <a:solidFill>
            <a:srgbClr val="0072C6"/>
          </a:solidFill>
          <a:ln w="10795" cap="flat" cmpd="sng" algn="ctr">
            <a:noFill/>
            <a:prstDash val="solid"/>
          </a:ln>
          <a:effectLst/>
        </p:spPr>
        <p:txBody>
          <a:bodyPr rtlCol="0" anchor="ctr"/>
          <a:lstStyle/>
          <a:p>
            <a:pPr lvl="0" algn="ctr" defTabSz="699447" fontAlgn="base">
              <a:spcBef>
                <a:spcPct val="0"/>
              </a:spcBef>
              <a:spcAft>
                <a:spcPct val="0"/>
              </a:spcAft>
              <a:defRPr/>
            </a:pPr>
            <a:r>
              <a:rPr lang="en-US" sz="1224" kern="0">
                <a:gradFill>
                  <a:gsLst>
                    <a:gs pos="0">
                      <a:srgbClr val="FFFFFF"/>
                    </a:gs>
                    <a:gs pos="100000">
                      <a:srgbClr val="FFFFFF"/>
                    </a:gs>
                  </a:gsLst>
                  <a:lin ang="5400000" scaled="0"/>
                </a:gradFill>
                <a:latin typeface="Segoe UI"/>
                <a:cs typeface="Segoe UI Light" pitchFamily="34" charset="0"/>
              </a:rPr>
              <a:t>Windows Containers</a:t>
            </a:r>
          </a:p>
          <a:p>
            <a:pPr lvl="0" algn="ctr" defTabSz="699447" fontAlgn="base">
              <a:spcBef>
                <a:spcPct val="0"/>
              </a:spcBef>
              <a:spcAft>
                <a:spcPct val="0"/>
              </a:spcAft>
              <a:defRPr/>
            </a:pPr>
            <a:r>
              <a:rPr lang="en-US" sz="1224" kern="0">
                <a:gradFill>
                  <a:gsLst>
                    <a:gs pos="0">
                      <a:srgbClr val="FFFFFF"/>
                    </a:gs>
                    <a:gs pos="100000">
                      <a:srgbClr val="FFFFFF"/>
                    </a:gs>
                  </a:gsLst>
                  <a:lin ang="5400000" scaled="0"/>
                </a:gradFill>
                <a:latin typeface="Segoe UI"/>
                <a:cs typeface="Segoe UI Light" pitchFamily="34" charset="0"/>
              </a:rPr>
              <a:t>On VMs</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6" name="Rectangle 15">
            <a:extLst>
              <a:ext uri="{FF2B5EF4-FFF2-40B4-BE49-F238E27FC236}">
                <a16:creationId xmlns:a16="http://schemas.microsoft.com/office/drawing/2014/main" id="{034FFAC5-A80C-4CFA-8B03-0892CBE4A7ED}"/>
              </a:ext>
            </a:extLst>
          </p:cNvPr>
          <p:cNvSpPr/>
          <p:nvPr userDrawn="1"/>
        </p:nvSpPr>
        <p:spPr bwMode="auto">
          <a:xfrm>
            <a:off x="5878034" y="1628111"/>
            <a:ext cx="1955893"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sp>
        <p:nvSpPr>
          <p:cNvPr id="17" name="Rectangle 16">
            <a:extLst>
              <a:ext uri="{FF2B5EF4-FFF2-40B4-BE49-F238E27FC236}">
                <a16:creationId xmlns:a16="http://schemas.microsoft.com/office/drawing/2014/main" id="{ABE83C21-FC80-43C8-9774-D415FD9E6703}"/>
              </a:ext>
            </a:extLst>
          </p:cNvPr>
          <p:cNvSpPr/>
          <p:nvPr userDrawn="1"/>
        </p:nvSpPr>
        <p:spPr bwMode="auto">
          <a:xfrm>
            <a:off x="369622" y="1650883"/>
            <a:ext cx="2189011"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19" name="Picture 18">
            <a:extLst>
              <a:ext uri="{FF2B5EF4-FFF2-40B4-BE49-F238E27FC236}">
                <a16:creationId xmlns:a16="http://schemas.microsoft.com/office/drawing/2014/main" id="{B7B3642C-D9DF-4E86-88D9-B7CF7B73838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78071" y="6212990"/>
            <a:ext cx="606573" cy="606487"/>
          </a:xfrm>
          <a:prstGeom prst="rect">
            <a:avLst/>
          </a:prstGeom>
        </p:spPr>
      </p:pic>
      <p:pic>
        <p:nvPicPr>
          <p:cNvPr id="20" name="Picture 8" descr="Image result for .NET">
            <a:extLst>
              <a:ext uri="{FF2B5EF4-FFF2-40B4-BE49-F238E27FC236}">
                <a16:creationId xmlns:a16="http://schemas.microsoft.com/office/drawing/2014/main" id="{7D026EAB-41AE-48D7-A705-4B8E3C4D448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660437" y="5519141"/>
            <a:ext cx="624208" cy="624119"/>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917F39D8-D256-4D75-80E0-8AD704190EDB}"/>
              </a:ext>
            </a:extLst>
          </p:cNvPr>
          <p:cNvSpPr/>
          <p:nvPr userDrawn="1"/>
        </p:nvSpPr>
        <p:spPr>
          <a:xfrm>
            <a:off x="5881310" y="4083542"/>
            <a:ext cx="1955893" cy="466114"/>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Monitoring (App Insights)</a:t>
            </a:r>
          </a:p>
        </p:txBody>
      </p:sp>
      <p:sp>
        <p:nvSpPr>
          <p:cNvPr id="29" name="Rectangle 28">
            <a:extLst>
              <a:ext uri="{FF2B5EF4-FFF2-40B4-BE49-F238E27FC236}">
                <a16:creationId xmlns:a16="http://schemas.microsoft.com/office/drawing/2014/main" id="{83358433-DF64-42FA-859C-D5F044BB9EEF}"/>
              </a:ext>
            </a:extLst>
          </p:cNvPr>
          <p:cNvSpPr/>
          <p:nvPr userDrawn="1"/>
        </p:nvSpPr>
        <p:spPr>
          <a:xfrm>
            <a:off x="5872300" y="4624161"/>
            <a:ext cx="1964903" cy="468627"/>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CI/CD (VSTS/Jenkins)</a:t>
            </a:r>
          </a:p>
        </p:txBody>
      </p:sp>
      <p:pic>
        <p:nvPicPr>
          <p:cNvPr id="40" name="Picture 16" descr="Image result for server icon">
            <a:extLst>
              <a:ext uri="{FF2B5EF4-FFF2-40B4-BE49-F238E27FC236}">
                <a16:creationId xmlns:a16="http://schemas.microsoft.com/office/drawing/2014/main" id="{AD83603E-286B-4E95-AC50-7AFD9744E255}"/>
              </a:ext>
            </a:extLst>
          </p:cNvPr>
          <p:cNvPicPr>
            <a:picLocks noChangeAspect="1" noChangeArrowheads="1"/>
          </p:cNvPicPr>
          <p:nvPr userDrawn="1"/>
        </p:nvPicPr>
        <p:blipFill>
          <a:blip r:embed="rId4">
            <a:biLevel thresh="75000"/>
            <a:extLst>
              <a:ext uri="{28A0092B-C50C-407E-A947-70E740481C1C}">
                <a14:useLocalDpi xmlns:a14="http://schemas.microsoft.com/office/drawing/2010/main" val="0"/>
              </a:ext>
            </a:extLst>
          </a:blip>
          <a:srcRect/>
          <a:stretch>
            <a:fillRect/>
          </a:stretch>
        </p:blipFill>
        <p:spPr bwMode="auto">
          <a:xfrm>
            <a:off x="144582" y="966744"/>
            <a:ext cx="349247" cy="34919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8" descr="Image result for Azure icon">
            <a:extLst>
              <a:ext uri="{FF2B5EF4-FFF2-40B4-BE49-F238E27FC236}">
                <a16:creationId xmlns:a16="http://schemas.microsoft.com/office/drawing/2014/main" id="{818A6858-48C7-40AE-96E5-815E3015AD1F}"/>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559310" y="877373"/>
            <a:ext cx="459539" cy="350830"/>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FC249E76-D96B-4A1C-88CC-56E13B4DC04C}"/>
              </a:ext>
            </a:extLst>
          </p:cNvPr>
          <p:cNvSpPr/>
          <p:nvPr userDrawn="1"/>
        </p:nvSpPr>
        <p:spPr>
          <a:xfrm>
            <a:off x="2960232" y="1086779"/>
            <a:ext cx="2418955"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447"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44" name="Rectangle 43">
            <a:extLst>
              <a:ext uri="{FF2B5EF4-FFF2-40B4-BE49-F238E27FC236}">
                <a16:creationId xmlns:a16="http://schemas.microsoft.com/office/drawing/2014/main" id="{62438B09-9C47-4AE0-80E4-66DADB4E2AC3}"/>
              </a:ext>
            </a:extLst>
          </p:cNvPr>
          <p:cNvSpPr/>
          <p:nvPr userDrawn="1"/>
        </p:nvSpPr>
        <p:spPr>
          <a:xfrm>
            <a:off x="3002125" y="1057181"/>
            <a:ext cx="2431791" cy="606488"/>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Lift &amp; Shift</a:t>
            </a: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(Cloud)</a:t>
            </a:r>
          </a:p>
        </p:txBody>
      </p:sp>
      <p:sp>
        <p:nvSpPr>
          <p:cNvPr id="45" name="Rectangle 44">
            <a:extLst>
              <a:ext uri="{FF2B5EF4-FFF2-40B4-BE49-F238E27FC236}">
                <a16:creationId xmlns:a16="http://schemas.microsoft.com/office/drawing/2014/main" id="{50BDDA33-9AAD-4D3A-BF7C-1045DEF9F41D}"/>
              </a:ext>
            </a:extLst>
          </p:cNvPr>
          <p:cNvSpPr/>
          <p:nvPr userDrawn="1"/>
        </p:nvSpPr>
        <p:spPr>
          <a:xfrm>
            <a:off x="3251538" y="2056578"/>
            <a:ext cx="1955893" cy="449838"/>
          </a:xfrm>
          <a:prstGeom prst="rect">
            <a:avLst/>
          </a:prstGeom>
          <a:solidFill>
            <a:srgbClr val="0072C6"/>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VMs (IaaS Azure)</a:t>
            </a:r>
          </a:p>
        </p:txBody>
      </p:sp>
      <p:sp>
        <p:nvSpPr>
          <p:cNvPr id="46" name="Rectangle 45">
            <a:extLst>
              <a:ext uri="{FF2B5EF4-FFF2-40B4-BE49-F238E27FC236}">
                <a16:creationId xmlns:a16="http://schemas.microsoft.com/office/drawing/2014/main" id="{1AB861F1-21EF-4B3B-B3CA-49886E4BF434}"/>
              </a:ext>
            </a:extLst>
          </p:cNvPr>
          <p:cNvSpPr/>
          <p:nvPr userDrawn="1"/>
        </p:nvSpPr>
        <p:spPr bwMode="auto">
          <a:xfrm>
            <a:off x="3245805" y="1620737"/>
            <a:ext cx="1955893"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47" name="Picture 46">
            <a:extLst>
              <a:ext uri="{FF2B5EF4-FFF2-40B4-BE49-F238E27FC236}">
                <a16:creationId xmlns:a16="http://schemas.microsoft.com/office/drawing/2014/main" id="{8D53EECC-5730-406D-8385-97EDCD70967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45842" y="6212990"/>
            <a:ext cx="606573" cy="606487"/>
          </a:xfrm>
          <a:prstGeom prst="rect">
            <a:avLst/>
          </a:prstGeom>
        </p:spPr>
      </p:pic>
      <p:pic>
        <p:nvPicPr>
          <p:cNvPr id="48" name="Picture 8" descr="Image result for .NET">
            <a:extLst>
              <a:ext uri="{FF2B5EF4-FFF2-40B4-BE49-F238E27FC236}">
                <a16:creationId xmlns:a16="http://schemas.microsoft.com/office/drawing/2014/main" id="{0EB88A53-8451-412C-BEDE-A1E3B3C67B1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28207" y="5519141"/>
            <a:ext cx="624208" cy="62411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8" descr="Image result for Azure icon">
            <a:extLst>
              <a:ext uri="{FF2B5EF4-FFF2-40B4-BE49-F238E27FC236}">
                <a16:creationId xmlns:a16="http://schemas.microsoft.com/office/drawing/2014/main" id="{6E2ECDC3-A2E7-4189-9FE5-F0C485478963}"/>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927081" y="877373"/>
            <a:ext cx="459539" cy="350830"/>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FC8B0364-2D4C-41CE-94D3-C88873CDE71A}"/>
              </a:ext>
            </a:extLst>
          </p:cNvPr>
          <p:cNvSpPr/>
          <p:nvPr userDrawn="1"/>
        </p:nvSpPr>
        <p:spPr>
          <a:xfrm>
            <a:off x="3258909" y="2574631"/>
            <a:ext cx="1942788" cy="436952"/>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SQL DB Managed Instance</a:t>
            </a:r>
          </a:p>
        </p:txBody>
      </p:sp>
      <p:sp>
        <p:nvSpPr>
          <p:cNvPr id="54" name="Rectangle 53">
            <a:extLst>
              <a:ext uri="{FF2B5EF4-FFF2-40B4-BE49-F238E27FC236}">
                <a16:creationId xmlns:a16="http://schemas.microsoft.com/office/drawing/2014/main" id="{DB6F5905-7F8D-4BDE-A04A-58B492D2F930}"/>
              </a:ext>
            </a:extLst>
          </p:cNvPr>
          <p:cNvSpPr/>
          <p:nvPr userDrawn="1"/>
        </p:nvSpPr>
        <p:spPr>
          <a:xfrm>
            <a:off x="5881311" y="3595831"/>
            <a:ext cx="1959033" cy="430874"/>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Azure SQL Database</a:t>
            </a:r>
          </a:p>
        </p:txBody>
      </p:sp>
      <p:grpSp>
        <p:nvGrpSpPr>
          <p:cNvPr id="55" name="Group 54">
            <a:extLst>
              <a:ext uri="{FF2B5EF4-FFF2-40B4-BE49-F238E27FC236}">
                <a16:creationId xmlns:a16="http://schemas.microsoft.com/office/drawing/2014/main" id="{917815EA-10AF-477B-B272-E520939F415A}"/>
              </a:ext>
            </a:extLst>
          </p:cNvPr>
          <p:cNvGrpSpPr/>
          <p:nvPr userDrawn="1"/>
        </p:nvGrpSpPr>
        <p:grpSpPr>
          <a:xfrm>
            <a:off x="2746391" y="4508832"/>
            <a:ext cx="2912634" cy="729276"/>
            <a:chOff x="2541377" y="3593356"/>
            <a:chExt cx="620381" cy="715041"/>
          </a:xfrm>
        </p:grpSpPr>
        <p:sp>
          <p:nvSpPr>
            <p:cNvPr id="56" name="Arrow: Right 55">
              <a:extLst>
                <a:ext uri="{FF2B5EF4-FFF2-40B4-BE49-F238E27FC236}">
                  <a16:creationId xmlns:a16="http://schemas.microsoft.com/office/drawing/2014/main" id="{671546DE-030E-40B2-9658-1471962DEB9D}"/>
                </a:ext>
              </a:extLst>
            </p:cNvPr>
            <p:cNvSpPr/>
            <p:nvPr/>
          </p:nvSpPr>
          <p:spPr>
            <a:xfrm>
              <a:off x="2541377" y="3593356"/>
              <a:ext cx="620381" cy="715041"/>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2DFB028D-2410-4C98-B193-29D92E36AE1A}"/>
                </a:ext>
              </a:extLst>
            </p:cNvPr>
            <p:cNvSpPr/>
            <p:nvPr/>
          </p:nvSpPr>
          <p:spPr>
            <a:xfrm>
              <a:off x="2688894" y="3819725"/>
              <a:ext cx="328752" cy="259836"/>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Direct </a:t>
              </a:r>
              <a:r>
                <a:rPr lang="en-US" sz="1122">
                  <a:solidFill>
                    <a:prstClr val="white"/>
                  </a:solidFill>
                  <a:latin typeface="Segoe UI" panose="020B0502040204020203" pitchFamily="34" charset="0"/>
                  <a:cs typeface="Segoe UI" panose="020B0502040204020203" pitchFamily="34" charset="0"/>
                </a:rPr>
                <a:t>Modernization</a:t>
              </a:r>
              <a:endPar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58" name="Group 57">
            <a:extLst>
              <a:ext uri="{FF2B5EF4-FFF2-40B4-BE49-F238E27FC236}">
                <a16:creationId xmlns:a16="http://schemas.microsoft.com/office/drawing/2014/main" id="{D28145A8-2BB1-4248-9D7E-28072658845A}"/>
              </a:ext>
            </a:extLst>
          </p:cNvPr>
          <p:cNvGrpSpPr/>
          <p:nvPr userDrawn="1"/>
        </p:nvGrpSpPr>
        <p:grpSpPr>
          <a:xfrm>
            <a:off x="5214803" y="2051432"/>
            <a:ext cx="646524" cy="729276"/>
            <a:chOff x="5052079" y="3593355"/>
            <a:chExt cx="633815" cy="715041"/>
          </a:xfrm>
        </p:grpSpPr>
        <p:sp>
          <p:nvSpPr>
            <p:cNvPr id="59" name="Arrow: Right 58">
              <a:extLst>
                <a:ext uri="{FF2B5EF4-FFF2-40B4-BE49-F238E27FC236}">
                  <a16:creationId xmlns:a16="http://schemas.microsoft.com/office/drawing/2014/main" id="{0157F5DE-8538-4C8A-AA21-EC1AE91884A3}"/>
                </a:ext>
              </a:extLst>
            </p:cNvPr>
            <p:cNvSpPr/>
            <p:nvPr/>
          </p:nvSpPr>
          <p:spPr>
            <a:xfrm>
              <a:off x="5083319" y="3593355"/>
              <a:ext cx="602575" cy="715041"/>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ADC78ABF-3500-45D0-BF3D-42FE91DABAAD}"/>
                </a:ext>
              </a:extLst>
            </p:cNvPr>
            <p:cNvSpPr/>
            <p:nvPr/>
          </p:nvSpPr>
          <p:spPr>
            <a:xfrm>
              <a:off x="5052079" y="3812588"/>
              <a:ext cx="597061" cy="265009"/>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Enrich</a:t>
              </a:r>
            </a:p>
          </p:txBody>
        </p:sp>
      </p:grpSp>
      <p:sp>
        <p:nvSpPr>
          <p:cNvPr id="62" name="Rectangle 61">
            <a:extLst>
              <a:ext uri="{FF2B5EF4-FFF2-40B4-BE49-F238E27FC236}">
                <a16:creationId xmlns:a16="http://schemas.microsoft.com/office/drawing/2014/main" id="{5E01CF4A-E709-4AC7-BA5E-8AAE0C9D8846}"/>
              </a:ext>
            </a:extLst>
          </p:cNvPr>
          <p:cNvSpPr/>
          <p:nvPr userDrawn="1"/>
        </p:nvSpPr>
        <p:spPr>
          <a:xfrm>
            <a:off x="5872299" y="3091071"/>
            <a:ext cx="1955893" cy="434184"/>
          </a:xfrm>
          <a:prstGeom prst="rect">
            <a:avLst/>
          </a:prstGeom>
          <a:solidFill>
            <a:srgbClr val="0072C6">
              <a:alpha val="60000"/>
            </a:srgbClr>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Azure App Service</a:t>
            </a:r>
          </a:p>
        </p:txBody>
      </p:sp>
      <p:sp>
        <p:nvSpPr>
          <p:cNvPr id="65" name="Oval 64">
            <a:extLst>
              <a:ext uri="{FF2B5EF4-FFF2-40B4-BE49-F238E27FC236}">
                <a16:creationId xmlns:a16="http://schemas.microsoft.com/office/drawing/2014/main" id="{555B7122-F298-4866-86EB-E786E08EA865}"/>
              </a:ext>
            </a:extLst>
          </p:cNvPr>
          <p:cNvSpPr/>
          <p:nvPr userDrawn="1"/>
        </p:nvSpPr>
        <p:spPr bwMode="auto">
          <a:xfrm>
            <a:off x="4035695" y="808770"/>
            <a:ext cx="252969" cy="24387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24" b="1">
                <a:solidFill>
                  <a:prstClr val="black"/>
                </a:solidFill>
                <a:latin typeface="Arial" charset="0"/>
              </a:rPr>
              <a:t>1</a:t>
            </a:r>
          </a:p>
        </p:txBody>
      </p:sp>
      <p:sp>
        <p:nvSpPr>
          <p:cNvPr id="66" name="Oval 65">
            <a:extLst>
              <a:ext uri="{FF2B5EF4-FFF2-40B4-BE49-F238E27FC236}">
                <a16:creationId xmlns:a16="http://schemas.microsoft.com/office/drawing/2014/main" id="{6F9F870B-3BF4-4C76-801E-D783BCFA124E}"/>
              </a:ext>
            </a:extLst>
          </p:cNvPr>
          <p:cNvSpPr/>
          <p:nvPr userDrawn="1"/>
        </p:nvSpPr>
        <p:spPr bwMode="auto">
          <a:xfrm>
            <a:off x="6697196" y="808770"/>
            <a:ext cx="252969" cy="24387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24" b="1">
                <a:solidFill>
                  <a:prstClr val="black"/>
                </a:solidFill>
                <a:latin typeface="Arial" charset="0"/>
              </a:rPr>
              <a:t>2</a:t>
            </a:r>
          </a:p>
        </p:txBody>
      </p:sp>
      <p:sp>
        <p:nvSpPr>
          <p:cNvPr id="69" name="Rectangle 68">
            <a:extLst>
              <a:ext uri="{FF2B5EF4-FFF2-40B4-BE49-F238E27FC236}">
                <a16:creationId xmlns:a16="http://schemas.microsoft.com/office/drawing/2014/main" id="{C5585382-2296-492D-8FC5-77F034BAB038}"/>
              </a:ext>
            </a:extLst>
          </p:cNvPr>
          <p:cNvSpPr/>
          <p:nvPr userDrawn="1"/>
        </p:nvSpPr>
        <p:spPr>
          <a:xfrm>
            <a:off x="369622" y="2089032"/>
            <a:ext cx="2189011" cy="2085611"/>
          </a:xfrm>
          <a:prstGeom prst="rect">
            <a:avLst/>
          </a:prstGeom>
          <a:solidFill>
            <a:srgbClr val="68217A"/>
          </a:solidFill>
          <a:ln w="10795" cap="flat" cmpd="sng" algn="ctr">
            <a:noFill/>
            <a:prstDash val="solid"/>
          </a:ln>
          <a:effectLst/>
        </p:spPr>
        <p:txBody>
          <a:bodyPr rtlCol="0" anchor="t"/>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ASP.NET</a:t>
            </a:r>
          </a:p>
        </p:txBody>
      </p:sp>
      <p:sp>
        <p:nvSpPr>
          <p:cNvPr id="70" name="Rectangle 69">
            <a:extLst>
              <a:ext uri="{FF2B5EF4-FFF2-40B4-BE49-F238E27FC236}">
                <a16:creationId xmlns:a16="http://schemas.microsoft.com/office/drawing/2014/main" id="{BFFF7615-84EE-4B4C-A4CF-DDBE04CF6A24}"/>
              </a:ext>
            </a:extLst>
          </p:cNvPr>
          <p:cNvSpPr/>
          <p:nvPr userDrawn="1"/>
        </p:nvSpPr>
        <p:spPr bwMode="auto">
          <a:xfrm>
            <a:off x="665982" y="2363317"/>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MVC</a:t>
            </a:r>
          </a:p>
        </p:txBody>
      </p:sp>
      <p:sp>
        <p:nvSpPr>
          <p:cNvPr id="71" name="Rectangle 70">
            <a:extLst>
              <a:ext uri="{FF2B5EF4-FFF2-40B4-BE49-F238E27FC236}">
                <a16:creationId xmlns:a16="http://schemas.microsoft.com/office/drawing/2014/main" id="{801A62D1-C454-415C-A807-C1E56F7ED0CC}"/>
              </a:ext>
            </a:extLst>
          </p:cNvPr>
          <p:cNvSpPr/>
          <p:nvPr userDrawn="1"/>
        </p:nvSpPr>
        <p:spPr bwMode="auto">
          <a:xfrm>
            <a:off x="665982" y="2714654"/>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WebForms</a:t>
            </a:r>
          </a:p>
        </p:txBody>
      </p:sp>
      <p:sp>
        <p:nvSpPr>
          <p:cNvPr id="72" name="Rectangle 71">
            <a:extLst>
              <a:ext uri="{FF2B5EF4-FFF2-40B4-BE49-F238E27FC236}">
                <a16:creationId xmlns:a16="http://schemas.microsoft.com/office/drawing/2014/main" id="{090DF17E-901A-4D2B-B0FC-1EC0F4BBDE50}"/>
              </a:ext>
            </a:extLst>
          </p:cNvPr>
          <p:cNvSpPr/>
          <p:nvPr userDrawn="1"/>
        </p:nvSpPr>
        <p:spPr bwMode="auto">
          <a:xfrm>
            <a:off x="665982" y="3068334"/>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API</a:t>
            </a:r>
          </a:p>
        </p:txBody>
      </p:sp>
      <p:sp>
        <p:nvSpPr>
          <p:cNvPr id="73" name="Rectangle 72">
            <a:extLst>
              <a:ext uri="{FF2B5EF4-FFF2-40B4-BE49-F238E27FC236}">
                <a16:creationId xmlns:a16="http://schemas.microsoft.com/office/drawing/2014/main" id="{AA6D36EF-6F49-4398-A605-84BC3E1A6614}"/>
              </a:ext>
            </a:extLst>
          </p:cNvPr>
          <p:cNvSpPr/>
          <p:nvPr userDrawn="1"/>
        </p:nvSpPr>
        <p:spPr bwMode="auto">
          <a:xfrm>
            <a:off x="665982" y="3414488"/>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SignalR</a:t>
            </a:r>
          </a:p>
        </p:txBody>
      </p:sp>
      <p:sp>
        <p:nvSpPr>
          <p:cNvPr id="74" name="Rectangle 73">
            <a:extLst>
              <a:ext uri="{FF2B5EF4-FFF2-40B4-BE49-F238E27FC236}">
                <a16:creationId xmlns:a16="http://schemas.microsoft.com/office/drawing/2014/main" id="{910EFDAC-1195-45D3-9276-2DE77CFB84D8}"/>
              </a:ext>
            </a:extLst>
          </p:cNvPr>
          <p:cNvSpPr/>
          <p:nvPr userDrawn="1"/>
        </p:nvSpPr>
        <p:spPr bwMode="auto">
          <a:xfrm>
            <a:off x="665982" y="3760771"/>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Pages</a:t>
            </a:r>
          </a:p>
        </p:txBody>
      </p:sp>
      <p:sp>
        <p:nvSpPr>
          <p:cNvPr id="75" name="Rectangle 74">
            <a:extLst>
              <a:ext uri="{FF2B5EF4-FFF2-40B4-BE49-F238E27FC236}">
                <a16:creationId xmlns:a16="http://schemas.microsoft.com/office/drawing/2014/main" id="{0047106D-08B3-47FD-8057-61345CCDEC9F}"/>
              </a:ext>
            </a:extLst>
          </p:cNvPr>
          <p:cNvSpPr/>
          <p:nvPr userDrawn="1"/>
        </p:nvSpPr>
        <p:spPr bwMode="auto">
          <a:xfrm>
            <a:off x="364755" y="4215754"/>
            <a:ext cx="2187635" cy="362424"/>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WCF</a:t>
            </a:r>
          </a:p>
        </p:txBody>
      </p:sp>
      <p:sp>
        <p:nvSpPr>
          <p:cNvPr id="76" name="Rectangle 75">
            <a:extLst>
              <a:ext uri="{FF2B5EF4-FFF2-40B4-BE49-F238E27FC236}">
                <a16:creationId xmlns:a16="http://schemas.microsoft.com/office/drawing/2014/main" id="{9018FA37-A842-44ED-A5D5-65901E94D4D5}"/>
              </a:ext>
            </a:extLst>
          </p:cNvPr>
          <p:cNvSpPr/>
          <p:nvPr userDrawn="1"/>
        </p:nvSpPr>
        <p:spPr>
          <a:xfrm>
            <a:off x="364755" y="4619731"/>
            <a:ext cx="2197532" cy="459500"/>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Relational Database</a:t>
            </a:r>
          </a:p>
          <a:p>
            <a:pPr marL="0" marR="0" lvl="0" indent="0" algn="ctr" defTabSz="699447" rtl="0" eaLnBrk="1" fontAlgn="base" latinLnBrk="0" hangingPunct="1">
              <a:lnSpc>
                <a:spcPct val="100000"/>
              </a:lnSpc>
              <a:spcBef>
                <a:spcPct val="0"/>
              </a:spcBef>
              <a:spcAft>
                <a:spcPct val="0"/>
              </a:spcAft>
              <a:buClrTx/>
              <a:buSzTx/>
              <a:buFontTx/>
              <a:buNone/>
              <a:tabLst/>
              <a:defRPr/>
            </a:pPr>
            <a:r>
              <a:rPr lang="en-US" sz="1224" kern="0">
                <a:gradFill>
                  <a:gsLst>
                    <a:gs pos="0">
                      <a:srgbClr val="FFFFFF"/>
                    </a:gs>
                    <a:gs pos="100000">
                      <a:srgbClr val="FFFFFF"/>
                    </a:gs>
                  </a:gsLst>
                  <a:lin ang="5400000" scaled="0"/>
                </a:gradFill>
                <a:latin typeface="Segoe UI"/>
                <a:cs typeface="Segoe UI Light" pitchFamily="34" charset="0"/>
              </a:rPr>
              <a:t>(SQL, Oracle, MySQL, etc.)</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8" name="Picture 4" descr="Image result for Windows Server logo">
            <a:extLst>
              <a:ext uri="{FF2B5EF4-FFF2-40B4-BE49-F238E27FC236}">
                <a16:creationId xmlns:a16="http://schemas.microsoft.com/office/drawing/2014/main" id="{033268A0-D424-4761-A762-1A41B44F777C}"/>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l="24919" t="-3146" r="39847" b="30280"/>
          <a:stretch/>
        </p:blipFill>
        <p:spPr bwMode="auto">
          <a:xfrm>
            <a:off x="977996" y="6175979"/>
            <a:ext cx="761249" cy="641933"/>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84C10299-D1B5-4B05-B69C-56EDF5B303CA}"/>
              </a:ext>
            </a:extLst>
          </p:cNvPr>
          <p:cNvSpPr/>
          <p:nvPr userDrawn="1"/>
        </p:nvSpPr>
        <p:spPr>
          <a:xfrm>
            <a:off x="3258909" y="3080929"/>
            <a:ext cx="1955893" cy="436952"/>
          </a:xfrm>
          <a:prstGeom prst="rect">
            <a:avLst/>
          </a:prstGeom>
          <a:solidFill>
            <a:srgbClr val="860000"/>
          </a:solidFill>
          <a:ln w="10795" cap="flat" cmpd="sng" algn="ctr">
            <a:noFill/>
            <a:prstDash val="solid"/>
          </a:ln>
          <a:effectLst/>
        </p:spPr>
        <p:txBody>
          <a:bodyPr rtlCol="0" anchor="ctr"/>
          <a:lstStyle/>
          <a:p>
            <a:pPr lvl="0" algn="ctr" defTabSz="699447" fontAlgn="base">
              <a:spcBef>
                <a:spcPct val="0"/>
              </a:spcBef>
              <a:spcAft>
                <a:spcPct val="0"/>
              </a:spcAft>
              <a:defRPr/>
            </a:pPr>
            <a:r>
              <a:rPr lang="en-US" sz="1224" kern="0">
                <a:gradFill>
                  <a:gsLst>
                    <a:gs pos="0">
                      <a:srgbClr val="FFFFFF"/>
                    </a:gs>
                    <a:gs pos="100000">
                      <a:srgbClr val="FFFFFF"/>
                    </a:gs>
                  </a:gsLst>
                  <a:lin ang="5400000" scaled="0"/>
                </a:gradFill>
                <a:latin typeface="Segoe UI"/>
                <a:cs typeface="Segoe UI Light" pitchFamily="34" charset="0"/>
              </a:rPr>
              <a:t>SQL Server VM</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0" name="Rectangle 79">
            <a:extLst>
              <a:ext uri="{FF2B5EF4-FFF2-40B4-BE49-F238E27FC236}">
                <a16:creationId xmlns:a16="http://schemas.microsoft.com/office/drawing/2014/main" id="{8E4BD212-AE6C-4B99-B0C0-E3A7FBA8C58B}"/>
              </a:ext>
            </a:extLst>
          </p:cNvPr>
          <p:cNvSpPr/>
          <p:nvPr userDrawn="1"/>
        </p:nvSpPr>
        <p:spPr>
          <a:xfrm>
            <a:off x="3258909" y="3573248"/>
            <a:ext cx="1955893" cy="436952"/>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Other RDBMS VMs</a:t>
            </a:r>
          </a:p>
        </p:txBody>
      </p:sp>
      <p:sp>
        <p:nvSpPr>
          <p:cNvPr id="81" name="Rectangle 80">
            <a:extLst>
              <a:ext uri="{FF2B5EF4-FFF2-40B4-BE49-F238E27FC236}">
                <a16:creationId xmlns:a16="http://schemas.microsoft.com/office/drawing/2014/main" id="{E9E0E73C-CE50-46F3-A839-9D73B437357C}"/>
              </a:ext>
            </a:extLst>
          </p:cNvPr>
          <p:cNvSpPr/>
          <p:nvPr userDrawn="1"/>
        </p:nvSpPr>
        <p:spPr>
          <a:xfrm>
            <a:off x="3269223" y="4075363"/>
            <a:ext cx="1955893" cy="466114"/>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Your current IaaS Monitoring </a:t>
            </a:r>
            <a:r>
              <a:rPr lang="en-US" sz="1224" kern="0">
                <a:gradFill>
                  <a:gsLst>
                    <a:gs pos="0">
                      <a:srgbClr val="FFFFFF"/>
                    </a:gs>
                    <a:gs pos="100000">
                      <a:srgbClr val="FFFFFF"/>
                    </a:gs>
                  </a:gsLst>
                  <a:lin ang="5400000" scaled="0"/>
                </a:gradFill>
                <a:latin typeface="Segoe UI"/>
                <a:cs typeface="Segoe UI Light" pitchFamily="34" charset="0"/>
              </a:rPr>
              <a:t>Tools</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2" name="Arrow: Right 81">
            <a:extLst>
              <a:ext uri="{FF2B5EF4-FFF2-40B4-BE49-F238E27FC236}">
                <a16:creationId xmlns:a16="http://schemas.microsoft.com/office/drawing/2014/main" id="{A8B474CF-45A4-4095-B09C-9391B5E8FA9E}"/>
              </a:ext>
            </a:extLst>
          </p:cNvPr>
          <p:cNvSpPr/>
          <p:nvPr userDrawn="1"/>
        </p:nvSpPr>
        <p:spPr>
          <a:xfrm>
            <a:off x="2583122" y="2051431"/>
            <a:ext cx="614658" cy="729276"/>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1763B577-B43B-4AB8-8098-BE021B84CB87}"/>
              </a:ext>
            </a:extLst>
          </p:cNvPr>
          <p:cNvSpPr/>
          <p:nvPr userDrawn="1"/>
        </p:nvSpPr>
        <p:spPr>
          <a:xfrm>
            <a:off x="2591600" y="2201481"/>
            <a:ext cx="609033" cy="446397"/>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Lift &amp;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Shift</a:t>
            </a:r>
          </a:p>
        </p:txBody>
      </p:sp>
    </p:spTree>
    <p:extLst>
      <p:ext uri="{BB962C8B-B14F-4D97-AF65-F5344CB8AC3E}">
        <p14:creationId xmlns:p14="http://schemas.microsoft.com/office/powerpoint/2010/main" val="1752240753"/>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962695C-2185-4E05-94E6-186801CAC439}"/>
              </a:ext>
            </a:extLst>
          </p:cNvPr>
          <p:cNvSpPr>
            <a:spLocks noGrp="1"/>
          </p:cNvSpPr>
          <p:nvPr>
            <p:ph type="sldNum" sz="quarter" idx="12"/>
          </p:nvPr>
        </p:nvSpPr>
        <p:spPr>
          <a:xfrm>
            <a:off x="8783260" y="6482889"/>
            <a:ext cx="2798207" cy="372394"/>
          </a:xfrm>
          <a:prstGeom prst="rect">
            <a:avLst/>
          </a:prstGeom>
        </p:spPr>
        <p:txBody>
          <a:bodyPr/>
          <a:lstStyle/>
          <a:p>
            <a:fld id="{27D3882F-12A7-44E5-A720-F0805A4EC1C9}" type="slidenum">
              <a:rPr lang="en-US" smtClean="0"/>
              <a:t>‹#›</a:t>
            </a:fld>
            <a:endParaRPr lang="en-US"/>
          </a:p>
        </p:txBody>
      </p:sp>
      <p:sp>
        <p:nvSpPr>
          <p:cNvPr id="6" name="Rectangle 5">
            <a:extLst>
              <a:ext uri="{FF2B5EF4-FFF2-40B4-BE49-F238E27FC236}">
                <a16:creationId xmlns:a16="http://schemas.microsoft.com/office/drawing/2014/main" id="{91F19F20-F9A5-49F1-8A9F-C2F53F8332F6}"/>
              </a:ext>
            </a:extLst>
          </p:cNvPr>
          <p:cNvSpPr/>
          <p:nvPr userDrawn="1"/>
        </p:nvSpPr>
        <p:spPr>
          <a:xfrm>
            <a:off x="189447" y="1086780"/>
            <a:ext cx="2560295"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447"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 name="Picture 8" descr="Image result for .NET">
            <a:extLst>
              <a:ext uri="{FF2B5EF4-FFF2-40B4-BE49-F238E27FC236}">
                <a16:creationId xmlns:a16="http://schemas.microsoft.com/office/drawing/2014/main" id="{19804C73-0208-4829-A94A-4E77F6781CF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5038" y="5516885"/>
            <a:ext cx="624208" cy="62411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0DFD5A-01ED-406C-ACD6-93F307E416C7}"/>
              </a:ext>
            </a:extLst>
          </p:cNvPr>
          <p:cNvSpPr/>
          <p:nvPr userDrawn="1"/>
        </p:nvSpPr>
        <p:spPr>
          <a:xfrm>
            <a:off x="114135" y="1059134"/>
            <a:ext cx="2736582" cy="606488"/>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Existing</a:t>
            </a: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(on-prem.)</a:t>
            </a:r>
          </a:p>
        </p:txBody>
      </p:sp>
      <p:sp>
        <p:nvSpPr>
          <p:cNvPr id="9" name="Rectangle 8">
            <a:extLst>
              <a:ext uri="{FF2B5EF4-FFF2-40B4-BE49-F238E27FC236}">
                <a16:creationId xmlns:a16="http://schemas.microsoft.com/office/drawing/2014/main" id="{A506988D-A2D8-4E8D-9482-CFC834EB3A0D}"/>
              </a:ext>
            </a:extLst>
          </p:cNvPr>
          <p:cNvSpPr/>
          <p:nvPr userDrawn="1"/>
        </p:nvSpPr>
        <p:spPr>
          <a:xfrm>
            <a:off x="5592460" y="1115601"/>
            <a:ext cx="2418955"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447"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0" name="Rectangle 9">
            <a:extLst>
              <a:ext uri="{FF2B5EF4-FFF2-40B4-BE49-F238E27FC236}">
                <a16:creationId xmlns:a16="http://schemas.microsoft.com/office/drawing/2014/main" id="{B6CD75E5-030D-48A9-A033-022F1C5F0FE0}"/>
              </a:ext>
            </a:extLst>
          </p:cNvPr>
          <p:cNvSpPr/>
          <p:nvPr userDrawn="1"/>
        </p:nvSpPr>
        <p:spPr>
          <a:xfrm>
            <a:off x="5634354" y="1057181"/>
            <a:ext cx="2431791" cy="606488"/>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Cloud-Ready</a:t>
            </a:r>
            <a:r>
              <a:rPr kumimoji="0" lang="en-US" sz="1632"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(Cloud)</a:t>
            </a:r>
          </a:p>
        </p:txBody>
      </p:sp>
      <p:sp>
        <p:nvSpPr>
          <p:cNvPr id="11" name="Rectangle 10">
            <a:extLst>
              <a:ext uri="{FF2B5EF4-FFF2-40B4-BE49-F238E27FC236}">
                <a16:creationId xmlns:a16="http://schemas.microsoft.com/office/drawing/2014/main" id="{345D021F-39FF-488E-BB22-E2780713C68D}"/>
              </a:ext>
            </a:extLst>
          </p:cNvPr>
          <p:cNvSpPr/>
          <p:nvPr userDrawn="1"/>
        </p:nvSpPr>
        <p:spPr>
          <a:xfrm>
            <a:off x="8224691" y="1090852"/>
            <a:ext cx="3925586"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447"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2" name="Rectangle 11">
            <a:extLst>
              <a:ext uri="{FF2B5EF4-FFF2-40B4-BE49-F238E27FC236}">
                <a16:creationId xmlns:a16="http://schemas.microsoft.com/office/drawing/2014/main" id="{CD172C72-9723-4BCD-82A3-384AA5762EC2}"/>
              </a:ext>
            </a:extLst>
          </p:cNvPr>
          <p:cNvSpPr/>
          <p:nvPr userDrawn="1"/>
        </p:nvSpPr>
        <p:spPr>
          <a:xfrm>
            <a:off x="8730566" y="1050237"/>
            <a:ext cx="3063546" cy="606488"/>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Cloud-Native</a:t>
            </a: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Microservices apps (Cloud)</a:t>
            </a:r>
          </a:p>
        </p:txBody>
      </p:sp>
      <p:sp>
        <p:nvSpPr>
          <p:cNvPr id="14" name="Rectangle 13">
            <a:extLst>
              <a:ext uri="{FF2B5EF4-FFF2-40B4-BE49-F238E27FC236}">
                <a16:creationId xmlns:a16="http://schemas.microsoft.com/office/drawing/2014/main" id="{B615E164-25E3-484A-B9E1-14D0B627F558}"/>
              </a:ext>
            </a:extLst>
          </p:cNvPr>
          <p:cNvSpPr/>
          <p:nvPr userDrawn="1"/>
        </p:nvSpPr>
        <p:spPr>
          <a:xfrm>
            <a:off x="5878034" y="2574630"/>
            <a:ext cx="1955893" cy="443938"/>
          </a:xfrm>
          <a:prstGeom prst="rect">
            <a:avLst/>
          </a:prstGeom>
          <a:solidFill>
            <a:srgbClr val="0072C6"/>
          </a:solidFill>
          <a:ln w="10795" cap="flat" cmpd="sng" algn="ctr">
            <a:noFill/>
            <a:prstDash val="solid"/>
          </a:ln>
          <a:effectLst/>
        </p:spPr>
        <p:txBody>
          <a:bodyPr rtlCol="0" anchor="ctr"/>
          <a:lstStyle/>
          <a:p>
            <a:pPr algn="ctr" defTabSz="699447" fontAlgn="base">
              <a:spcBef>
                <a:spcPct val="0"/>
              </a:spcBef>
              <a:spcAft>
                <a:spcPct val="0"/>
              </a:spcAft>
            </a:pPr>
            <a:r>
              <a:rPr lang="en-US" sz="1224" kern="0">
                <a:gradFill>
                  <a:gsLst>
                    <a:gs pos="0">
                      <a:srgbClr val="FFFFFF"/>
                    </a:gs>
                    <a:gs pos="100000">
                      <a:srgbClr val="FFFFFF"/>
                    </a:gs>
                  </a:gsLst>
                  <a:lin ang="5400000" scaled="0"/>
                </a:gradFill>
                <a:latin typeface="Segoe UI"/>
                <a:cs typeface="Segoe UI Light" pitchFamily="34" charset="0"/>
              </a:rPr>
              <a:t>Windows Containers</a:t>
            </a:r>
          </a:p>
          <a:p>
            <a:pPr algn="ctr" defTabSz="699447" fontAlgn="base">
              <a:spcBef>
                <a:spcPct val="0"/>
              </a:spcBef>
              <a:spcAft>
                <a:spcPct val="0"/>
              </a:spcAft>
            </a:pPr>
            <a:r>
              <a:rPr lang="en-US" sz="1224" kern="0">
                <a:gradFill>
                  <a:gsLst>
                    <a:gs pos="0">
                      <a:srgbClr val="FFFFFF"/>
                    </a:gs>
                    <a:gs pos="100000">
                      <a:srgbClr val="FFFFFF"/>
                    </a:gs>
                  </a:gsLst>
                  <a:lin ang="5400000" scaled="0"/>
                </a:gradFill>
                <a:latin typeface="Segoe UI"/>
                <a:cs typeface="Segoe UI Light" pitchFamily="34" charset="0"/>
              </a:rPr>
              <a:t>On Service Fabric</a:t>
            </a:r>
          </a:p>
        </p:txBody>
      </p:sp>
      <p:sp>
        <p:nvSpPr>
          <p:cNvPr id="15" name="Rectangle 14">
            <a:extLst>
              <a:ext uri="{FF2B5EF4-FFF2-40B4-BE49-F238E27FC236}">
                <a16:creationId xmlns:a16="http://schemas.microsoft.com/office/drawing/2014/main" id="{0A210C0F-1689-4B68-B31C-D496F3040BAE}"/>
              </a:ext>
            </a:extLst>
          </p:cNvPr>
          <p:cNvSpPr/>
          <p:nvPr userDrawn="1"/>
        </p:nvSpPr>
        <p:spPr>
          <a:xfrm>
            <a:off x="5878034" y="2062478"/>
            <a:ext cx="1955893" cy="443938"/>
          </a:xfrm>
          <a:prstGeom prst="rect">
            <a:avLst/>
          </a:prstGeom>
          <a:solidFill>
            <a:srgbClr val="0072C6"/>
          </a:solidFill>
          <a:ln w="10795" cap="flat" cmpd="sng" algn="ctr">
            <a:noFill/>
            <a:prstDash val="solid"/>
          </a:ln>
          <a:effectLst/>
        </p:spPr>
        <p:txBody>
          <a:bodyPr rtlCol="0" anchor="ctr"/>
          <a:lstStyle/>
          <a:p>
            <a:pPr lvl="0" algn="ctr" defTabSz="699447" fontAlgn="base">
              <a:spcBef>
                <a:spcPct val="0"/>
              </a:spcBef>
              <a:spcAft>
                <a:spcPct val="0"/>
              </a:spcAft>
              <a:defRPr/>
            </a:pPr>
            <a:r>
              <a:rPr lang="en-US" sz="1224" kern="0" dirty="0">
                <a:gradFill>
                  <a:gsLst>
                    <a:gs pos="0">
                      <a:srgbClr val="FFFFFF"/>
                    </a:gs>
                    <a:gs pos="100000">
                      <a:srgbClr val="FFFFFF"/>
                    </a:gs>
                  </a:gsLst>
                  <a:lin ang="5400000" scaled="0"/>
                </a:gradFill>
                <a:latin typeface="Segoe UI"/>
                <a:cs typeface="Segoe UI Light" pitchFamily="34" charset="0"/>
              </a:rPr>
              <a:t>Windows Containers</a:t>
            </a:r>
          </a:p>
          <a:p>
            <a:pPr lvl="0" algn="ctr" defTabSz="699447" fontAlgn="base">
              <a:spcBef>
                <a:spcPct val="0"/>
              </a:spcBef>
              <a:spcAft>
                <a:spcPct val="0"/>
              </a:spcAft>
              <a:defRPr/>
            </a:pPr>
            <a:r>
              <a:rPr lang="en-US" sz="1224" kern="0" dirty="0">
                <a:gradFill>
                  <a:gsLst>
                    <a:gs pos="0">
                      <a:srgbClr val="FFFFFF"/>
                    </a:gs>
                    <a:gs pos="100000">
                      <a:srgbClr val="FFFFFF"/>
                    </a:gs>
                  </a:gsLst>
                  <a:lin ang="5400000" scaled="0"/>
                </a:gradFill>
                <a:latin typeface="Segoe UI"/>
                <a:cs typeface="Segoe UI Light" pitchFamily="34" charset="0"/>
              </a:rPr>
              <a:t>On VMs</a:t>
            </a:r>
            <a:endPar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6" name="Rectangle 15">
            <a:extLst>
              <a:ext uri="{FF2B5EF4-FFF2-40B4-BE49-F238E27FC236}">
                <a16:creationId xmlns:a16="http://schemas.microsoft.com/office/drawing/2014/main" id="{034FFAC5-A80C-4CFA-8B03-0892CBE4A7ED}"/>
              </a:ext>
            </a:extLst>
          </p:cNvPr>
          <p:cNvSpPr/>
          <p:nvPr userDrawn="1"/>
        </p:nvSpPr>
        <p:spPr bwMode="auto">
          <a:xfrm>
            <a:off x="5878034" y="1620737"/>
            <a:ext cx="1955893"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sp>
        <p:nvSpPr>
          <p:cNvPr id="17" name="Rectangle 16">
            <a:extLst>
              <a:ext uri="{FF2B5EF4-FFF2-40B4-BE49-F238E27FC236}">
                <a16:creationId xmlns:a16="http://schemas.microsoft.com/office/drawing/2014/main" id="{ABE83C21-FC80-43C8-9774-D415FD9E6703}"/>
              </a:ext>
            </a:extLst>
          </p:cNvPr>
          <p:cNvSpPr/>
          <p:nvPr userDrawn="1"/>
        </p:nvSpPr>
        <p:spPr bwMode="auto">
          <a:xfrm>
            <a:off x="369622" y="1650883"/>
            <a:ext cx="2189011"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sp>
        <p:nvSpPr>
          <p:cNvPr id="18" name="Rectangle 17">
            <a:extLst>
              <a:ext uri="{FF2B5EF4-FFF2-40B4-BE49-F238E27FC236}">
                <a16:creationId xmlns:a16="http://schemas.microsoft.com/office/drawing/2014/main" id="{57C657C1-4F3C-4586-BDF4-51B96D4D881D}"/>
              </a:ext>
            </a:extLst>
          </p:cNvPr>
          <p:cNvSpPr/>
          <p:nvPr userDrawn="1"/>
        </p:nvSpPr>
        <p:spPr bwMode="auto">
          <a:xfrm>
            <a:off x="8435434" y="1615452"/>
            <a:ext cx="3542268"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Microservices</a:t>
            </a: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19" name="Picture 18">
            <a:extLst>
              <a:ext uri="{FF2B5EF4-FFF2-40B4-BE49-F238E27FC236}">
                <a16:creationId xmlns:a16="http://schemas.microsoft.com/office/drawing/2014/main" id="{B7B3642C-D9DF-4E86-88D9-B7CF7B73838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78071" y="6212990"/>
            <a:ext cx="606573" cy="606487"/>
          </a:xfrm>
          <a:prstGeom prst="rect">
            <a:avLst/>
          </a:prstGeom>
        </p:spPr>
      </p:pic>
      <p:pic>
        <p:nvPicPr>
          <p:cNvPr id="20" name="Picture 8" descr="Image result for .NET">
            <a:extLst>
              <a:ext uri="{FF2B5EF4-FFF2-40B4-BE49-F238E27FC236}">
                <a16:creationId xmlns:a16="http://schemas.microsoft.com/office/drawing/2014/main" id="{7D026EAB-41AE-48D7-A705-4B8E3C4D448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660437" y="5519141"/>
            <a:ext cx="624208" cy="624119"/>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E8CE5281-258D-44EF-A65D-160E3634EC51}"/>
              </a:ext>
            </a:extLst>
          </p:cNvPr>
          <p:cNvSpPr/>
          <p:nvPr userDrawn="1"/>
        </p:nvSpPr>
        <p:spPr>
          <a:xfrm>
            <a:off x="9918733" y="2062478"/>
            <a:ext cx="2067786" cy="443938"/>
          </a:xfrm>
          <a:prstGeom prst="rect">
            <a:avLst/>
          </a:prstGeom>
          <a:solidFill>
            <a:srgbClr val="0072C6"/>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1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Linux/Windows Containers</a:t>
            </a:r>
          </a:p>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1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On Service Fabric</a:t>
            </a:r>
          </a:p>
        </p:txBody>
      </p:sp>
      <p:sp>
        <p:nvSpPr>
          <p:cNvPr id="22" name="Rectangle 21">
            <a:extLst>
              <a:ext uri="{FF2B5EF4-FFF2-40B4-BE49-F238E27FC236}">
                <a16:creationId xmlns:a16="http://schemas.microsoft.com/office/drawing/2014/main" id="{E3080370-40FF-4C67-89FC-D6A4C509CB2D}"/>
              </a:ext>
            </a:extLst>
          </p:cNvPr>
          <p:cNvSpPr/>
          <p:nvPr userDrawn="1"/>
        </p:nvSpPr>
        <p:spPr>
          <a:xfrm>
            <a:off x="9918733" y="2567645"/>
            <a:ext cx="2067786" cy="443938"/>
          </a:xfrm>
          <a:prstGeom prst="rect">
            <a:avLst/>
          </a:prstGeom>
          <a:solidFill>
            <a:srgbClr val="0072C6"/>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Linux/Windows Containers</a:t>
            </a:r>
          </a:p>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On ACS </a:t>
            </a:r>
            <a:r>
              <a:rPr kumimoji="0" lang="en-US" sz="81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t>
            </a:r>
            <a:r>
              <a:rPr kumimoji="0" lang="en-US" sz="816" b="0" i="1"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Kubernetes, DC/OS, Swarm)</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23" name="Rectangle 22">
            <a:extLst>
              <a:ext uri="{FF2B5EF4-FFF2-40B4-BE49-F238E27FC236}">
                <a16:creationId xmlns:a16="http://schemas.microsoft.com/office/drawing/2014/main" id="{126049B9-96B9-407A-9DE8-8AFEB876120C}"/>
              </a:ext>
            </a:extLst>
          </p:cNvPr>
          <p:cNvSpPr/>
          <p:nvPr userDrawn="1"/>
        </p:nvSpPr>
        <p:spPr>
          <a:xfrm>
            <a:off x="9918733" y="3073942"/>
            <a:ext cx="2067786" cy="443938"/>
          </a:xfrm>
          <a:prstGeom prst="rect">
            <a:avLst/>
          </a:prstGeom>
          <a:solidFill>
            <a:srgbClr val="589CCF"/>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Extended with serverless services (Azure Functions)</a:t>
            </a:r>
          </a:p>
        </p:txBody>
      </p:sp>
      <p:grpSp>
        <p:nvGrpSpPr>
          <p:cNvPr id="24" name="Group 23">
            <a:extLst>
              <a:ext uri="{FF2B5EF4-FFF2-40B4-BE49-F238E27FC236}">
                <a16:creationId xmlns:a16="http://schemas.microsoft.com/office/drawing/2014/main" id="{0B3AB4A4-801F-4B7B-82BA-490349E14B1C}"/>
              </a:ext>
            </a:extLst>
          </p:cNvPr>
          <p:cNvGrpSpPr/>
          <p:nvPr userDrawn="1"/>
        </p:nvGrpSpPr>
        <p:grpSpPr>
          <a:xfrm>
            <a:off x="9193215" y="5409521"/>
            <a:ext cx="2041894" cy="740944"/>
            <a:chOff x="8657058" y="4912759"/>
            <a:chExt cx="2001755" cy="726482"/>
          </a:xfrm>
        </p:grpSpPr>
        <p:cxnSp>
          <p:nvCxnSpPr>
            <p:cNvPr id="25" name="Straight Connector 24">
              <a:extLst>
                <a:ext uri="{FF2B5EF4-FFF2-40B4-BE49-F238E27FC236}">
                  <a16:creationId xmlns:a16="http://schemas.microsoft.com/office/drawing/2014/main" id="{863CC594-6D63-44CB-BD66-D5DAD5813CD0}"/>
                </a:ext>
              </a:extLst>
            </p:cNvPr>
            <p:cNvCxnSpPr>
              <a:cxnSpLocks/>
            </p:cNvCxnSpPr>
            <p:nvPr/>
          </p:nvCxnSpPr>
          <p:spPr>
            <a:xfrm>
              <a:off x="8657058" y="5639241"/>
              <a:ext cx="2001755"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10B9CEDA-6352-4CA7-8B18-A0633B707661}"/>
                </a:ext>
              </a:extLst>
            </p:cNvPr>
            <p:cNvSpPr/>
            <p:nvPr/>
          </p:nvSpPr>
          <p:spPr>
            <a:xfrm>
              <a:off x="9325287" y="4967270"/>
              <a:ext cx="615820" cy="60676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7" name="Picture 2" descr="Image result for &quot;.NET Core&quot; logo">
              <a:extLst>
                <a:ext uri="{FF2B5EF4-FFF2-40B4-BE49-F238E27FC236}">
                  <a16:creationId xmlns:a16="http://schemas.microsoft.com/office/drawing/2014/main" id="{0B8612E1-50B1-4309-9446-EC7F30151807}"/>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8437" y="4912759"/>
              <a:ext cx="688348" cy="688348"/>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Rectangle 27">
            <a:extLst>
              <a:ext uri="{FF2B5EF4-FFF2-40B4-BE49-F238E27FC236}">
                <a16:creationId xmlns:a16="http://schemas.microsoft.com/office/drawing/2014/main" id="{917F39D8-D256-4D75-80E0-8AD704190EDB}"/>
              </a:ext>
            </a:extLst>
          </p:cNvPr>
          <p:cNvSpPr/>
          <p:nvPr userDrawn="1"/>
        </p:nvSpPr>
        <p:spPr>
          <a:xfrm>
            <a:off x="5881310" y="4076168"/>
            <a:ext cx="1955893" cy="466114"/>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Monitoring (App Insights)</a:t>
            </a:r>
          </a:p>
        </p:txBody>
      </p:sp>
      <p:sp>
        <p:nvSpPr>
          <p:cNvPr id="29" name="Rectangle 28">
            <a:extLst>
              <a:ext uri="{FF2B5EF4-FFF2-40B4-BE49-F238E27FC236}">
                <a16:creationId xmlns:a16="http://schemas.microsoft.com/office/drawing/2014/main" id="{83358433-DF64-42FA-859C-D5F044BB9EEF}"/>
              </a:ext>
            </a:extLst>
          </p:cNvPr>
          <p:cNvSpPr/>
          <p:nvPr userDrawn="1"/>
        </p:nvSpPr>
        <p:spPr>
          <a:xfrm>
            <a:off x="5872300" y="4616787"/>
            <a:ext cx="1964903" cy="468627"/>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CI/CD (VSTS/Jenkins)</a:t>
            </a:r>
          </a:p>
        </p:txBody>
      </p:sp>
      <p:sp>
        <p:nvSpPr>
          <p:cNvPr id="32" name="Rectangle 31">
            <a:extLst>
              <a:ext uri="{FF2B5EF4-FFF2-40B4-BE49-F238E27FC236}">
                <a16:creationId xmlns:a16="http://schemas.microsoft.com/office/drawing/2014/main" id="{C3CC7416-E901-424E-9D4C-B3FFB1A38496}"/>
              </a:ext>
            </a:extLst>
          </p:cNvPr>
          <p:cNvSpPr/>
          <p:nvPr userDrawn="1"/>
        </p:nvSpPr>
        <p:spPr>
          <a:xfrm>
            <a:off x="8435434" y="2062478"/>
            <a:ext cx="1396844" cy="3014621"/>
          </a:xfrm>
          <a:prstGeom prst="rect">
            <a:avLst/>
          </a:prstGeom>
          <a:solidFill>
            <a:srgbClr val="5BC165"/>
          </a:solidFill>
          <a:ln w="10795" cap="flat" cmpd="sng" algn="ctr">
            <a:noFill/>
            <a:prstDash val="solid"/>
          </a:ln>
          <a:effectLst/>
        </p:spPr>
        <p:txBody>
          <a:bodyPr rtlCol="0" anchor="t"/>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ASP.NET Core</a:t>
            </a:r>
          </a:p>
        </p:txBody>
      </p:sp>
      <p:sp>
        <p:nvSpPr>
          <p:cNvPr id="33" name="Rectangle 32">
            <a:extLst>
              <a:ext uri="{FF2B5EF4-FFF2-40B4-BE49-F238E27FC236}">
                <a16:creationId xmlns:a16="http://schemas.microsoft.com/office/drawing/2014/main" id="{A2CF7C07-B060-4E6A-AFA9-02F7429D1703}"/>
              </a:ext>
            </a:extLst>
          </p:cNvPr>
          <p:cNvSpPr/>
          <p:nvPr userDrawn="1"/>
        </p:nvSpPr>
        <p:spPr bwMode="auto">
          <a:xfrm>
            <a:off x="8602539" y="2663920"/>
            <a:ext cx="1094266" cy="364310"/>
          </a:xfrm>
          <a:prstGeom prst="rect">
            <a:avLst/>
          </a:prstGeom>
          <a:solidFill>
            <a:srgbClr val="34883C"/>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MVC</a:t>
            </a:r>
          </a:p>
        </p:txBody>
      </p:sp>
      <p:sp>
        <p:nvSpPr>
          <p:cNvPr id="34" name="Rectangle 33">
            <a:extLst>
              <a:ext uri="{FF2B5EF4-FFF2-40B4-BE49-F238E27FC236}">
                <a16:creationId xmlns:a16="http://schemas.microsoft.com/office/drawing/2014/main" id="{C022FF5D-205D-465C-AB92-241201A1BB9D}"/>
              </a:ext>
            </a:extLst>
          </p:cNvPr>
          <p:cNvSpPr/>
          <p:nvPr userDrawn="1"/>
        </p:nvSpPr>
        <p:spPr bwMode="auto">
          <a:xfrm>
            <a:off x="8602539" y="3085957"/>
            <a:ext cx="1094266" cy="364310"/>
          </a:xfrm>
          <a:prstGeom prst="rect">
            <a:avLst/>
          </a:prstGeom>
          <a:solidFill>
            <a:srgbClr val="34883C"/>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API</a:t>
            </a:r>
          </a:p>
        </p:txBody>
      </p:sp>
      <p:sp>
        <p:nvSpPr>
          <p:cNvPr id="35" name="Rectangle 34">
            <a:extLst>
              <a:ext uri="{FF2B5EF4-FFF2-40B4-BE49-F238E27FC236}">
                <a16:creationId xmlns:a16="http://schemas.microsoft.com/office/drawing/2014/main" id="{9B24086A-6FE7-495A-A05D-9114F72991C3}"/>
              </a:ext>
            </a:extLst>
          </p:cNvPr>
          <p:cNvSpPr/>
          <p:nvPr userDrawn="1"/>
        </p:nvSpPr>
        <p:spPr bwMode="auto">
          <a:xfrm>
            <a:off x="8602539" y="3512296"/>
            <a:ext cx="1094266" cy="364310"/>
          </a:xfrm>
          <a:prstGeom prst="rect">
            <a:avLst/>
          </a:prstGeom>
          <a:solidFill>
            <a:srgbClr val="34883C"/>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SignalR (*)</a:t>
            </a:r>
          </a:p>
        </p:txBody>
      </p:sp>
      <p:sp>
        <p:nvSpPr>
          <p:cNvPr id="36" name="Rectangle 35">
            <a:extLst>
              <a:ext uri="{FF2B5EF4-FFF2-40B4-BE49-F238E27FC236}">
                <a16:creationId xmlns:a16="http://schemas.microsoft.com/office/drawing/2014/main" id="{449D1487-C773-4107-916C-72ADFA7006D4}"/>
              </a:ext>
            </a:extLst>
          </p:cNvPr>
          <p:cNvSpPr/>
          <p:nvPr userDrawn="1"/>
        </p:nvSpPr>
        <p:spPr bwMode="auto">
          <a:xfrm>
            <a:off x="8602539" y="3936771"/>
            <a:ext cx="1094266" cy="364310"/>
          </a:xfrm>
          <a:prstGeom prst="rect">
            <a:avLst/>
          </a:prstGeom>
          <a:solidFill>
            <a:srgbClr val="34883C"/>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Razor Pages</a:t>
            </a:r>
          </a:p>
        </p:txBody>
      </p:sp>
      <p:pic>
        <p:nvPicPr>
          <p:cNvPr id="38" name="Picture 37">
            <a:extLst>
              <a:ext uri="{FF2B5EF4-FFF2-40B4-BE49-F238E27FC236}">
                <a16:creationId xmlns:a16="http://schemas.microsoft.com/office/drawing/2014/main" id="{E2098AB0-F8F8-4962-B0CA-BC1054E951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30543" y="6214806"/>
            <a:ext cx="606573" cy="606487"/>
          </a:xfrm>
          <a:prstGeom prst="rect">
            <a:avLst/>
          </a:prstGeom>
        </p:spPr>
      </p:pic>
      <p:pic>
        <p:nvPicPr>
          <p:cNvPr id="39" name="Picture 2" descr="Icon">
            <a:extLst>
              <a:ext uri="{FF2B5EF4-FFF2-40B4-BE49-F238E27FC236}">
                <a16:creationId xmlns:a16="http://schemas.microsoft.com/office/drawing/2014/main" id="{E05D2744-B6AF-40E8-B267-C9CBF9FAB162}"/>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365888" y="6244951"/>
            <a:ext cx="485715" cy="58277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6" descr="Image result for server icon">
            <a:extLst>
              <a:ext uri="{FF2B5EF4-FFF2-40B4-BE49-F238E27FC236}">
                <a16:creationId xmlns:a16="http://schemas.microsoft.com/office/drawing/2014/main" id="{AD83603E-286B-4E95-AC50-7AFD9744E255}"/>
              </a:ext>
            </a:extLst>
          </p:cNvPr>
          <p:cNvPicPr>
            <a:picLocks noChangeAspect="1" noChangeArrowheads="1"/>
          </p:cNvPicPr>
          <p:nvPr userDrawn="1"/>
        </p:nvPicPr>
        <p:blipFill>
          <a:blip r:embed="rId6">
            <a:biLevel thresh="75000"/>
            <a:extLst>
              <a:ext uri="{28A0092B-C50C-407E-A947-70E740481C1C}">
                <a14:useLocalDpi xmlns:a14="http://schemas.microsoft.com/office/drawing/2010/main" val="0"/>
              </a:ext>
            </a:extLst>
          </a:blip>
          <a:srcRect/>
          <a:stretch>
            <a:fillRect/>
          </a:stretch>
        </p:blipFill>
        <p:spPr bwMode="auto">
          <a:xfrm>
            <a:off x="144582" y="966744"/>
            <a:ext cx="349247" cy="34919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8" descr="Image result for Azure icon">
            <a:extLst>
              <a:ext uri="{FF2B5EF4-FFF2-40B4-BE49-F238E27FC236}">
                <a16:creationId xmlns:a16="http://schemas.microsoft.com/office/drawing/2014/main" id="{818A6858-48C7-40AE-96E5-815E3015AD1F}"/>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559310" y="877373"/>
            <a:ext cx="459539" cy="35083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8" descr="Image result for Azure icon">
            <a:extLst>
              <a:ext uri="{FF2B5EF4-FFF2-40B4-BE49-F238E27FC236}">
                <a16:creationId xmlns:a16="http://schemas.microsoft.com/office/drawing/2014/main" id="{D06335F3-82E6-4737-B9C1-01CEADD95CD5}"/>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8188701" y="883717"/>
            <a:ext cx="459539" cy="350830"/>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FC249E76-D96B-4A1C-88CC-56E13B4DC04C}"/>
              </a:ext>
            </a:extLst>
          </p:cNvPr>
          <p:cNvSpPr/>
          <p:nvPr userDrawn="1"/>
        </p:nvSpPr>
        <p:spPr>
          <a:xfrm>
            <a:off x="2960232" y="1086779"/>
            <a:ext cx="2418955" cy="580594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99447" rtl="0"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44" name="Rectangle 43">
            <a:extLst>
              <a:ext uri="{FF2B5EF4-FFF2-40B4-BE49-F238E27FC236}">
                <a16:creationId xmlns:a16="http://schemas.microsoft.com/office/drawing/2014/main" id="{62438B09-9C47-4AE0-80E4-66DADB4E2AC3}"/>
              </a:ext>
            </a:extLst>
          </p:cNvPr>
          <p:cNvSpPr/>
          <p:nvPr userDrawn="1"/>
        </p:nvSpPr>
        <p:spPr>
          <a:xfrm>
            <a:off x="3002125" y="1057181"/>
            <a:ext cx="2431791" cy="606488"/>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Lift &amp; Shift</a:t>
            </a: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(Cloud)</a:t>
            </a:r>
          </a:p>
        </p:txBody>
      </p:sp>
      <p:sp>
        <p:nvSpPr>
          <p:cNvPr id="45" name="Rectangle 44">
            <a:extLst>
              <a:ext uri="{FF2B5EF4-FFF2-40B4-BE49-F238E27FC236}">
                <a16:creationId xmlns:a16="http://schemas.microsoft.com/office/drawing/2014/main" id="{50BDDA33-9AAD-4D3A-BF7C-1045DEF9F41D}"/>
              </a:ext>
            </a:extLst>
          </p:cNvPr>
          <p:cNvSpPr/>
          <p:nvPr userDrawn="1"/>
        </p:nvSpPr>
        <p:spPr>
          <a:xfrm>
            <a:off x="3251538" y="2056578"/>
            <a:ext cx="1955893" cy="449838"/>
          </a:xfrm>
          <a:prstGeom prst="rect">
            <a:avLst/>
          </a:prstGeom>
          <a:solidFill>
            <a:srgbClr val="0072C6"/>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VMs (IaaS Azure)</a:t>
            </a:r>
          </a:p>
        </p:txBody>
      </p:sp>
      <p:sp>
        <p:nvSpPr>
          <p:cNvPr id="46" name="Rectangle 45">
            <a:extLst>
              <a:ext uri="{FF2B5EF4-FFF2-40B4-BE49-F238E27FC236}">
                <a16:creationId xmlns:a16="http://schemas.microsoft.com/office/drawing/2014/main" id="{1AB861F1-21EF-4B3B-B3CA-49886E4BF434}"/>
              </a:ext>
            </a:extLst>
          </p:cNvPr>
          <p:cNvSpPr/>
          <p:nvPr userDrawn="1"/>
        </p:nvSpPr>
        <p:spPr bwMode="auto">
          <a:xfrm>
            <a:off x="3245805" y="1620737"/>
            <a:ext cx="1955893"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47" name="Picture 46">
            <a:extLst>
              <a:ext uri="{FF2B5EF4-FFF2-40B4-BE49-F238E27FC236}">
                <a16:creationId xmlns:a16="http://schemas.microsoft.com/office/drawing/2014/main" id="{8D53EECC-5730-406D-8385-97EDCD70967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45842" y="6212990"/>
            <a:ext cx="606573" cy="606487"/>
          </a:xfrm>
          <a:prstGeom prst="rect">
            <a:avLst/>
          </a:prstGeom>
        </p:spPr>
      </p:pic>
      <p:pic>
        <p:nvPicPr>
          <p:cNvPr id="48" name="Picture 8" descr="Image result for .NET">
            <a:extLst>
              <a:ext uri="{FF2B5EF4-FFF2-40B4-BE49-F238E27FC236}">
                <a16:creationId xmlns:a16="http://schemas.microsoft.com/office/drawing/2014/main" id="{0EB88A53-8451-412C-BEDE-A1E3B3C67B1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28207" y="5519141"/>
            <a:ext cx="624208" cy="62411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8" descr="Image result for Azure icon">
            <a:extLst>
              <a:ext uri="{FF2B5EF4-FFF2-40B4-BE49-F238E27FC236}">
                <a16:creationId xmlns:a16="http://schemas.microsoft.com/office/drawing/2014/main" id="{6E2ECDC3-A2E7-4189-9FE5-F0C485478963}"/>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927081" y="877373"/>
            <a:ext cx="459539" cy="350830"/>
          </a:xfrm>
          <a:prstGeom prst="rect">
            <a:avLst/>
          </a:prstGeom>
          <a:noFill/>
          <a:extLst>
            <a:ext uri="{909E8E84-426E-40DD-AFC4-6F175D3DCCD1}">
              <a14:hiddenFill xmlns:a14="http://schemas.microsoft.com/office/drawing/2010/main">
                <a:solidFill>
                  <a:srgbClr val="FFFFFF"/>
                </a:solidFill>
              </a14:hiddenFill>
            </a:ext>
          </a:extLst>
        </p:spPr>
      </p:pic>
      <p:sp>
        <p:nvSpPr>
          <p:cNvPr id="50" name="Arrow: Right 49">
            <a:extLst>
              <a:ext uri="{FF2B5EF4-FFF2-40B4-BE49-F238E27FC236}">
                <a16:creationId xmlns:a16="http://schemas.microsoft.com/office/drawing/2014/main" id="{2AC90BA4-7600-47BE-B324-9D0BC90BD9A1}"/>
              </a:ext>
            </a:extLst>
          </p:cNvPr>
          <p:cNvSpPr/>
          <p:nvPr userDrawn="1"/>
        </p:nvSpPr>
        <p:spPr>
          <a:xfrm rot="16200000">
            <a:off x="8629564" y="4288954"/>
            <a:ext cx="1014094" cy="122451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1B127B1C-AEF9-4E31-8EE8-F0A02819B80B}"/>
              </a:ext>
            </a:extLst>
          </p:cNvPr>
          <p:cNvSpPr/>
          <p:nvPr userDrawn="1"/>
        </p:nvSpPr>
        <p:spPr>
          <a:xfrm rot="5400000">
            <a:off x="1318858" y="5155512"/>
            <a:ext cx="190276" cy="1642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FC8B0364-2D4C-41CE-94D3-C88873CDE71A}"/>
              </a:ext>
            </a:extLst>
          </p:cNvPr>
          <p:cNvSpPr/>
          <p:nvPr userDrawn="1"/>
        </p:nvSpPr>
        <p:spPr>
          <a:xfrm>
            <a:off x="3245805" y="2574631"/>
            <a:ext cx="1955893" cy="436952"/>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SQL DB Managed Instance</a:t>
            </a:r>
          </a:p>
        </p:txBody>
      </p:sp>
      <p:sp>
        <p:nvSpPr>
          <p:cNvPr id="54" name="Rectangle 53">
            <a:extLst>
              <a:ext uri="{FF2B5EF4-FFF2-40B4-BE49-F238E27FC236}">
                <a16:creationId xmlns:a16="http://schemas.microsoft.com/office/drawing/2014/main" id="{DB6F5905-7F8D-4BDE-A04A-58B492D2F930}"/>
              </a:ext>
            </a:extLst>
          </p:cNvPr>
          <p:cNvSpPr/>
          <p:nvPr userDrawn="1"/>
        </p:nvSpPr>
        <p:spPr>
          <a:xfrm>
            <a:off x="5881311" y="3588457"/>
            <a:ext cx="1959033" cy="430874"/>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Azure SQL Database</a:t>
            </a:r>
          </a:p>
        </p:txBody>
      </p:sp>
      <p:grpSp>
        <p:nvGrpSpPr>
          <p:cNvPr id="55" name="Group 54">
            <a:extLst>
              <a:ext uri="{FF2B5EF4-FFF2-40B4-BE49-F238E27FC236}">
                <a16:creationId xmlns:a16="http://schemas.microsoft.com/office/drawing/2014/main" id="{917815EA-10AF-477B-B272-E520939F415A}"/>
              </a:ext>
            </a:extLst>
          </p:cNvPr>
          <p:cNvGrpSpPr/>
          <p:nvPr userDrawn="1"/>
        </p:nvGrpSpPr>
        <p:grpSpPr>
          <a:xfrm>
            <a:off x="2746391" y="4508832"/>
            <a:ext cx="2912634" cy="729276"/>
            <a:chOff x="2541377" y="3593356"/>
            <a:chExt cx="620381" cy="715041"/>
          </a:xfrm>
        </p:grpSpPr>
        <p:sp>
          <p:nvSpPr>
            <p:cNvPr id="56" name="Arrow: Right 55">
              <a:extLst>
                <a:ext uri="{FF2B5EF4-FFF2-40B4-BE49-F238E27FC236}">
                  <a16:creationId xmlns:a16="http://schemas.microsoft.com/office/drawing/2014/main" id="{671546DE-030E-40B2-9658-1471962DEB9D}"/>
                </a:ext>
              </a:extLst>
            </p:cNvPr>
            <p:cNvSpPr/>
            <p:nvPr/>
          </p:nvSpPr>
          <p:spPr>
            <a:xfrm>
              <a:off x="2541377" y="3593356"/>
              <a:ext cx="620381" cy="715041"/>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2DFB028D-2410-4C98-B193-29D92E36AE1A}"/>
                </a:ext>
              </a:extLst>
            </p:cNvPr>
            <p:cNvSpPr/>
            <p:nvPr/>
          </p:nvSpPr>
          <p:spPr>
            <a:xfrm>
              <a:off x="2688894" y="3819725"/>
              <a:ext cx="328752" cy="259836"/>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Direct </a:t>
              </a:r>
              <a:r>
                <a:rPr lang="en-US" sz="1122">
                  <a:solidFill>
                    <a:prstClr val="white"/>
                  </a:solidFill>
                  <a:latin typeface="Segoe UI" panose="020B0502040204020203" pitchFamily="34" charset="0"/>
                  <a:cs typeface="Segoe UI" panose="020B0502040204020203" pitchFamily="34" charset="0"/>
                </a:rPr>
                <a:t>Modernization</a:t>
              </a:r>
              <a:endPar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58" name="Group 57">
            <a:extLst>
              <a:ext uri="{FF2B5EF4-FFF2-40B4-BE49-F238E27FC236}">
                <a16:creationId xmlns:a16="http://schemas.microsoft.com/office/drawing/2014/main" id="{D28145A8-2BB1-4248-9D7E-28072658845A}"/>
              </a:ext>
            </a:extLst>
          </p:cNvPr>
          <p:cNvGrpSpPr/>
          <p:nvPr userDrawn="1"/>
        </p:nvGrpSpPr>
        <p:grpSpPr>
          <a:xfrm>
            <a:off x="5214803" y="2051432"/>
            <a:ext cx="646524" cy="729276"/>
            <a:chOff x="5052079" y="3593355"/>
            <a:chExt cx="633815" cy="715041"/>
          </a:xfrm>
        </p:grpSpPr>
        <p:sp>
          <p:nvSpPr>
            <p:cNvPr id="59" name="Arrow: Right 58">
              <a:extLst>
                <a:ext uri="{FF2B5EF4-FFF2-40B4-BE49-F238E27FC236}">
                  <a16:creationId xmlns:a16="http://schemas.microsoft.com/office/drawing/2014/main" id="{0157F5DE-8538-4C8A-AA21-EC1AE91884A3}"/>
                </a:ext>
              </a:extLst>
            </p:cNvPr>
            <p:cNvSpPr/>
            <p:nvPr/>
          </p:nvSpPr>
          <p:spPr>
            <a:xfrm>
              <a:off x="5083319" y="3593355"/>
              <a:ext cx="602575" cy="715041"/>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ADC78ABF-3500-45D0-BF3D-42FE91DABAAD}"/>
                </a:ext>
              </a:extLst>
            </p:cNvPr>
            <p:cNvSpPr/>
            <p:nvPr/>
          </p:nvSpPr>
          <p:spPr>
            <a:xfrm>
              <a:off x="5052079" y="3812588"/>
              <a:ext cx="597061" cy="265009"/>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Enrich</a:t>
              </a:r>
            </a:p>
          </p:txBody>
        </p:sp>
      </p:grpSp>
      <p:sp>
        <p:nvSpPr>
          <p:cNvPr id="61" name="Rectangle 60">
            <a:extLst>
              <a:ext uri="{FF2B5EF4-FFF2-40B4-BE49-F238E27FC236}">
                <a16:creationId xmlns:a16="http://schemas.microsoft.com/office/drawing/2014/main" id="{A297A5F7-42AB-4FFD-83B7-60DFD952D818}"/>
              </a:ext>
            </a:extLst>
          </p:cNvPr>
          <p:cNvSpPr/>
          <p:nvPr userDrawn="1"/>
        </p:nvSpPr>
        <p:spPr>
          <a:xfrm>
            <a:off x="8649787" y="4665818"/>
            <a:ext cx="973648" cy="430309"/>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Architect for </a:t>
            </a:r>
          </a:p>
          <a:p>
            <a:pPr marL="0" marR="0" lvl="0" indent="0" algn="ctr" defTabSz="932597" rtl="0" eaLnBrk="1" fontAlgn="auto" latinLnBrk="0" hangingPunct="1">
              <a:lnSpc>
                <a:spcPct val="100000"/>
              </a:lnSpc>
              <a:spcBef>
                <a:spcPts val="0"/>
              </a:spcBef>
              <a:spcAft>
                <a:spcPts val="0"/>
              </a:spcAft>
              <a:buClrTx/>
              <a:buSzTx/>
              <a:buFontTx/>
              <a:buNone/>
              <a:tabLst/>
              <a:defRPr/>
            </a:pPr>
            <a:r>
              <a:rPr lang="en-US" sz="1071">
                <a:solidFill>
                  <a:prstClr val="white"/>
                </a:solidFill>
                <a:latin typeface="Segoe UI" panose="020B0502040204020203" pitchFamily="34" charset="0"/>
                <a:cs typeface="Segoe UI" panose="020B0502040204020203" pitchFamily="34" charset="0"/>
              </a:rPr>
              <a:t>t</a:t>
            </a:r>
            <a:r>
              <a:rPr kumimoji="0" lang="en-US" sz="107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he cloud</a:t>
            </a:r>
          </a:p>
        </p:txBody>
      </p:sp>
      <p:sp>
        <p:nvSpPr>
          <p:cNvPr id="62" name="Rectangle 61">
            <a:extLst>
              <a:ext uri="{FF2B5EF4-FFF2-40B4-BE49-F238E27FC236}">
                <a16:creationId xmlns:a16="http://schemas.microsoft.com/office/drawing/2014/main" id="{5E01CF4A-E709-4AC7-BA5E-8AAE0C9D8846}"/>
              </a:ext>
            </a:extLst>
          </p:cNvPr>
          <p:cNvSpPr/>
          <p:nvPr userDrawn="1"/>
        </p:nvSpPr>
        <p:spPr>
          <a:xfrm>
            <a:off x="5872299" y="3083697"/>
            <a:ext cx="1955893" cy="434184"/>
          </a:xfrm>
          <a:prstGeom prst="rect">
            <a:avLst/>
          </a:prstGeom>
          <a:solidFill>
            <a:srgbClr val="0072C6">
              <a:alpha val="60000"/>
            </a:srgbClr>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Azure App Service</a:t>
            </a:r>
          </a:p>
        </p:txBody>
      </p:sp>
      <p:sp>
        <p:nvSpPr>
          <p:cNvPr id="63" name="Rectangle 62">
            <a:extLst>
              <a:ext uri="{FF2B5EF4-FFF2-40B4-BE49-F238E27FC236}">
                <a16:creationId xmlns:a16="http://schemas.microsoft.com/office/drawing/2014/main" id="{6B3D8584-FC56-4850-9102-A34DC9E2EF38}"/>
              </a:ext>
            </a:extLst>
          </p:cNvPr>
          <p:cNvSpPr/>
          <p:nvPr userDrawn="1"/>
        </p:nvSpPr>
        <p:spPr>
          <a:xfrm rot="5400000">
            <a:off x="6803571" y="5144969"/>
            <a:ext cx="144962" cy="1482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4EA4E951-8B3D-46D9-BAE1-CC5572E8F909}"/>
              </a:ext>
            </a:extLst>
          </p:cNvPr>
          <p:cNvSpPr/>
          <p:nvPr userDrawn="1"/>
        </p:nvSpPr>
        <p:spPr>
          <a:xfrm rot="5400000">
            <a:off x="4267829" y="5153785"/>
            <a:ext cx="144962" cy="1482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Oval 64">
            <a:extLst>
              <a:ext uri="{FF2B5EF4-FFF2-40B4-BE49-F238E27FC236}">
                <a16:creationId xmlns:a16="http://schemas.microsoft.com/office/drawing/2014/main" id="{555B7122-F298-4866-86EB-E786E08EA865}"/>
              </a:ext>
            </a:extLst>
          </p:cNvPr>
          <p:cNvSpPr/>
          <p:nvPr userDrawn="1"/>
        </p:nvSpPr>
        <p:spPr bwMode="auto">
          <a:xfrm>
            <a:off x="4035695" y="808770"/>
            <a:ext cx="252969" cy="24387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24" b="1">
                <a:solidFill>
                  <a:prstClr val="black"/>
                </a:solidFill>
                <a:latin typeface="Arial" charset="0"/>
              </a:rPr>
              <a:t>1</a:t>
            </a:r>
          </a:p>
        </p:txBody>
      </p:sp>
      <p:sp>
        <p:nvSpPr>
          <p:cNvPr id="66" name="Oval 65">
            <a:extLst>
              <a:ext uri="{FF2B5EF4-FFF2-40B4-BE49-F238E27FC236}">
                <a16:creationId xmlns:a16="http://schemas.microsoft.com/office/drawing/2014/main" id="{6F9F870B-3BF4-4C76-801E-D783BCFA124E}"/>
              </a:ext>
            </a:extLst>
          </p:cNvPr>
          <p:cNvSpPr/>
          <p:nvPr userDrawn="1"/>
        </p:nvSpPr>
        <p:spPr bwMode="auto">
          <a:xfrm>
            <a:off x="6697196" y="808770"/>
            <a:ext cx="252969" cy="24387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24" b="1">
                <a:solidFill>
                  <a:prstClr val="black"/>
                </a:solidFill>
                <a:latin typeface="Arial" charset="0"/>
              </a:rPr>
              <a:t>2</a:t>
            </a:r>
          </a:p>
        </p:txBody>
      </p:sp>
      <p:sp>
        <p:nvSpPr>
          <p:cNvPr id="67" name="Oval 66">
            <a:extLst>
              <a:ext uri="{FF2B5EF4-FFF2-40B4-BE49-F238E27FC236}">
                <a16:creationId xmlns:a16="http://schemas.microsoft.com/office/drawing/2014/main" id="{036A7DF8-BECF-4E84-BFC4-D3C5B22E33FA}"/>
              </a:ext>
            </a:extLst>
          </p:cNvPr>
          <p:cNvSpPr/>
          <p:nvPr userDrawn="1"/>
        </p:nvSpPr>
        <p:spPr bwMode="auto">
          <a:xfrm>
            <a:off x="9961192" y="805650"/>
            <a:ext cx="252969" cy="24387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24" b="1">
                <a:solidFill>
                  <a:prstClr val="black"/>
                </a:solidFill>
                <a:latin typeface="Arial" charset="0"/>
              </a:rPr>
              <a:t>3</a:t>
            </a:r>
          </a:p>
        </p:txBody>
      </p:sp>
      <p:sp>
        <p:nvSpPr>
          <p:cNvPr id="68" name="Rectangle 67">
            <a:extLst>
              <a:ext uri="{FF2B5EF4-FFF2-40B4-BE49-F238E27FC236}">
                <a16:creationId xmlns:a16="http://schemas.microsoft.com/office/drawing/2014/main" id="{4104DF98-B6A3-4221-B3FC-A792A7F1ED96}"/>
              </a:ext>
            </a:extLst>
          </p:cNvPr>
          <p:cNvSpPr/>
          <p:nvPr userDrawn="1"/>
        </p:nvSpPr>
        <p:spPr>
          <a:xfrm>
            <a:off x="10170024" y="773903"/>
            <a:ext cx="966699" cy="318286"/>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(Optional)</a:t>
            </a:r>
          </a:p>
        </p:txBody>
      </p:sp>
      <p:sp>
        <p:nvSpPr>
          <p:cNvPr id="69" name="Rectangle 68">
            <a:extLst>
              <a:ext uri="{FF2B5EF4-FFF2-40B4-BE49-F238E27FC236}">
                <a16:creationId xmlns:a16="http://schemas.microsoft.com/office/drawing/2014/main" id="{C5585382-2296-492D-8FC5-77F034BAB038}"/>
              </a:ext>
            </a:extLst>
          </p:cNvPr>
          <p:cNvSpPr/>
          <p:nvPr userDrawn="1"/>
        </p:nvSpPr>
        <p:spPr>
          <a:xfrm>
            <a:off x="369622" y="2089032"/>
            <a:ext cx="2189011" cy="2085611"/>
          </a:xfrm>
          <a:prstGeom prst="rect">
            <a:avLst/>
          </a:prstGeom>
          <a:solidFill>
            <a:srgbClr val="68217A"/>
          </a:solidFill>
          <a:ln w="10795" cap="flat" cmpd="sng" algn="ctr">
            <a:noFill/>
            <a:prstDash val="solid"/>
          </a:ln>
          <a:effectLst/>
        </p:spPr>
        <p:txBody>
          <a:bodyPr rtlCol="0" anchor="t"/>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ASP.NET</a:t>
            </a:r>
          </a:p>
        </p:txBody>
      </p:sp>
      <p:sp>
        <p:nvSpPr>
          <p:cNvPr id="70" name="Rectangle 69">
            <a:extLst>
              <a:ext uri="{FF2B5EF4-FFF2-40B4-BE49-F238E27FC236}">
                <a16:creationId xmlns:a16="http://schemas.microsoft.com/office/drawing/2014/main" id="{BFFF7615-84EE-4B4C-A4CF-DDBE04CF6A24}"/>
              </a:ext>
            </a:extLst>
          </p:cNvPr>
          <p:cNvSpPr/>
          <p:nvPr userDrawn="1"/>
        </p:nvSpPr>
        <p:spPr bwMode="auto">
          <a:xfrm>
            <a:off x="665982" y="2363317"/>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MVC</a:t>
            </a:r>
          </a:p>
        </p:txBody>
      </p:sp>
      <p:sp>
        <p:nvSpPr>
          <p:cNvPr id="71" name="Rectangle 70">
            <a:extLst>
              <a:ext uri="{FF2B5EF4-FFF2-40B4-BE49-F238E27FC236}">
                <a16:creationId xmlns:a16="http://schemas.microsoft.com/office/drawing/2014/main" id="{801A62D1-C454-415C-A807-C1E56F7ED0CC}"/>
              </a:ext>
            </a:extLst>
          </p:cNvPr>
          <p:cNvSpPr/>
          <p:nvPr userDrawn="1"/>
        </p:nvSpPr>
        <p:spPr bwMode="auto">
          <a:xfrm>
            <a:off x="665982" y="2714654"/>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WebForms</a:t>
            </a:r>
          </a:p>
        </p:txBody>
      </p:sp>
      <p:sp>
        <p:nvSpPr>
          <p:cNvPr id="72" name="Rectangle 71">
            <a:extLst>
              <a:ext uri="{FF2B5EF4-FFF2-40B4-BE49-F238E27FC236}">
                <a16:creationId xmlns:a16="http://schemas.microsoft.com/office/drawing/2014/main" id="{090DF17E-901A-4D2B-B0FC-1EC0F4BBDE50}"/>
              </a:ext>
            </a:extLst>
          </p:cNvPr>
          <p:cNvSpPr/>
          <p:nvPr userDrawn="1"/>
        </p:nvSpPr>
        <p:spPr bwMode="auto">
          <a:xfrm>
            <a:off x="665982" y="3068334"/>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API</a:t>
            </a:r>
          </a:p>
        </p:txBody>
      </p:sp>
      <p:sp>
        <p:nvSpPr>
          <p:cNvPr id="73" name="Rectangle 72">
            <a:extLst>
              <a:ext uri="{FF2B5EF4-FFF2-40B4-BE49-F238E27FC236}">
                <a16:creationId xmlns:a16="http://schemas.microsoft.com/office/drawing/2014/main" id="{AA6D36EF-6F49-4398-A605-84BC3E1A6614}"/>
              </a:ext>
            </a:extLst>
          </p:cNvPr>
          <p:cNvSpPr/>
          <p:nvPr userDrawn="1"/>
        </p:nvSpPr>
        <p:spPr bwMode="auto">
          <a:xfrm>
            <a:off x="665982" y="3414488"/>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SignalR</a:t>
            </a:r>
          </a:p>
        </p:txBody>
      </p:sp>
      <p:sp>
        <p:nvSpPr>
          <p:cNvPr id="74" name="Rectangle 73">
            <a:extLst>
              <a:ext uri="{FF2B5EF4-FFF2-40B4-BE49-F238E27FC236}">
                <a16:creationId xmlns:a16="http://schemas.microsoft.com/office/drawing/2014/main" id="{910EFDAC-1195-45D3-9276-2DE77CFB84D8}"/>
              </a:ext>
            </a:extLst>
          </p:cNvPr>
          <p:cNvSpPr/>
          <p:nvPr userDrawn="1"/>
        </p:nvSpPr>
        <p:spPr bwMode="auto">
          <a:xfrm>
            <a:off x="665982" y="3760771"/>
            <a:ext cx="1632877" cy="29305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Pages</a:t>
            </a:r>
          </a:p>
        </p:txBody>
      </p:sp>
      <p:sp>
        <p:nvSpPr>
          <p:cNvPr id="75" name="Rectangle 74">
            <a:extLst>
              <a:ext uri="{FF2B5EF4-FFF2-40B4-BE49-F238E27FC236}">
                <a16:creationId xmlns:a16="http://schemas.microsoft.com/office/drawing/2014/main" id="{0047106D-08B3-47FD-8057-61345CCDEC9F}"/>
              </a:ext>
            </a:extLst>
          </p:cNvPr>
          <p:cNvSpPr/>
          <p:nvPr userDrawn="1"/>
        </p:nvSpPr>
        <p:spPr bwMode="auto">
          <a:xfrm>
            <a:off x="364755" y="4215754"/>
            <a:ext cx="2187635" cy="362424"/>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69944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WCF</a:t>
            </a:r>
          </a:p>
        </p:txBody>
      </p:sp>
      <p:sp>
        <p:nvSpPr>
          <p:cNvPr id="76" name="Rectangle 75">
            <a:extLst>
              <a:ext uri="{FF2B5EF4-FFF2-40B4-BE49-F238E27FC236}">
                <a16:creationId xmlns:a16="http://schemas.microsoft.com/office/drawing/2014/main" id="{9018FA37-A842-44ED-A5D5-65901E94D4D5}"/>
              </a:ext>
            </a:extLst>
          </p:cNvPr>
          <p:cNvSpPr/>
          <p:nvPr userDrawn="1"/>
        </p:nvSpPr>
        <p:spPr>
          <a:xfrm>
            <a:off x="364755" y="4619731"/>
            <a:ext cx="2197532" cy="459500"/>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Relational Database</a:t>
            </a:r>
          </a:p>
          <a:p>
            <a:pPr marL="0" marR="0" lvl="0" indent="0" algn="ctr" defTabSz="699447" rtl="0" eaLnBrk="1" fontAlgn="base" latinLnBrk="0" hangingPunct="1">
              <a:lnSpc>
                <a:spcPct val="100000"/>
              </a:lnSpc>
              <a:spcBef>
                <a:spcPct val="0"/>
              </a:spcBef>
              <a:spcAft>
                <a:spcPct val="0"/>
              </a:spcAft>
              <a:buClrTx/>
              <a:buSzTx/>
              <a:buFontTx/>
              <a:buNone/>
              <a:tabLst/>
              <a:defRPr/>
            </a:pPr>
            <a:r>
              <a:rPr lang="en-US" sz="1224" kern="0">
                <a:gradFill>
                  <a:gsLst>
                    <a:gs pos="0">
                      <a:srgbClr val="FFFFFF"/>
                    </a:gs>
                    <a:gs pos="100000">
                      <a:srgbClr val="FFFFFF"/>
                    </a:gs>
                  </a:gsLst>
                  <a:lin ang="5400000" scaled="0"/>
                </a:gradFill>
                <a:latin typeface="Segoe UI"/>
                <a:cs typeface="Segoe UI Light" pitchFamily="34" charset="0"/>
              </a:rPr>
              <a:t>(SQL, Oracle, MySQL, etc.)</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77" name="Rectangle 76">
            <a:extLst>
              <a:ext uri="{FF2B5EF4-FFF2-40B4-BE49-F238E27FC236}">
                <a16:creationId xmlns:a16="http://schemas.microsoft.com/office/drawing/2014/main" id="{3AE2AD74-B002-4562-8F51-4480EEC082D5}"/>
              </a:ext>
            </a:extLst>
          </p:cNvPr>
          <p:cNvSpPr/>
          <p:nvPr userDrawn="1"/>
        </p:nvSpPr>
        <p:spPr>
          <a:xfrm>
            <a:off x="1331862" y="5263329"/>
            <a:ext cx="7879860" cy="1449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8" name="Picture 4" descr="Image result for Windows Server logo">
            <a:extLst>
              <a:ext uri="{FF2B5EF4-FFF2-40B4-BE49-F238E27FC236}">
                <a16:creationId xmlns:a16="http://schemas.microsoft.com/office/drawing/2014/main" id="{033268A0-D424-4761-A762-1A41B44F777C}"/>
              </a:ext>
            </a:extLst>
          </p:cNvPr>
          <p:cNvPicPr>
            <a:picLocks noChangeAspect="1" noChangeArrowheads="1"/>
          </p:cNvPicPr>
          <p:nvPr userDrawn="1"/>
        </p:nvPicPr>
        <p:blipFill rotWithShape="1">
          <a:blip r:embed="rId8">
            <a:extLst>
              <a:ext uri="{28A0092B-C50C-407E-A947-70E740481C1C}">
                <a14:useLocalDpi xmlns:a14="http://schemas.microsoft.com/office/drawing/2010/main" val="0"/>
              </a:ext>
            </a:extLst>
          </a:blip>
          <a:srcRect l="24919" t="-3146" r="39847" b="30280"/>
          <a:stretch/>
        </p:blipFill>
        <p:spPr bwMode="auto">
          <a:xfrm>
            <a:off x="977996" y="6175979"/>
            <a:ext cx="761249" cy="641933"/>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84C10299-D1B5-4B05-B69C-56EDF5B303CA}"/>
              </a:ext>
            </a:extLst>
          </p:cNvPr>
          <p:cNvSpPr/>
          <p:nvPr userDrawn="1"/>
        </p:nvSpPr>
        <p:spPr>
          <a:xfrm>
            <a:off x="3258909" y="3080929"/>
            <a:ext cx="1955893" cy="436952"/>
          </a:xfrm>
          <a:prstGeom prst="rect">
            <a:avLst/>
          </a:prstGeom>
          <a:solidFill>
            <a:srgbClr val="860000"/>
          </a:solidFill>
          <a:ln w="10795" cap="flat" cmpd="sng" algn="ctr">
            <a:noFill/>
            <a:prstDash val="solid"/>
          </a:ln>
          <a:effectLst/>
        </p:spPr>
        <p:txBody>
          <a:bodyPr rtlCol="0" anchor="ctr"/>
          <a:lstStyle/>
          <a:p>
            <a:pPr lvl="0" algn="ctr" defTabSz="699447" fontAlgn="base">
              <a:spcBef>
                <a:spcPct val="0"/>
              </a:spcBef>
              <a:spcAft>
                <a:spcPct val="0"/>
              </a:spcAft>
              <a:defRPr/>
            </a:pPr>
            <a:r>
              <a:rPr lang="en-US" sz="1224" kern="0">
                <a:gradFill>
                  <a:gsLst>
                    <a:gs pos="0">
                      <a:srgbClr val="FFFFFF"/>
                    </a:gs>
                    <a:gs pos="100000">
                      <a:srgbClr val="FFFFFF"/>
                    </a:gs>
                  </a:gsLst>
                  <a:lin ang="5400000" scaled="0"/>
                </a:gradFill>
                <a:latin typeface="Segoe UI"/>
                <a:cs typeface="Segoe UI Light" pitchFamily="34" charset="0"/>
              </a:rPr>
              <a:t>SQL Server VM</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0" name="Rectangle 79">
            <a:extLst>
              <a:ext uri="{FF2B5EF4-FFF2-40B4-BE49-F238E27FC236}">
                <a16:creationId xmlns:a16="http://schemas.microsoft.com/office/drawing/2014/main" id="{8E4BD212-AE6C-4B99-B0C0-E3A7FBA8C58B}"/>
              </a:ext>
            </a:extLst>
          </p:cNvPr>
          <p:cNvSpPr/>
          <p:nvPr userDrawn="1"/>
        </p:nvSpPr>
        <p:spPr>
          <a:xfrm>
            <a:off x="3258909" y="3573248"/>
            <a:ext cx="1955893" cy="436952"/>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Other RDBMS VMs</a:t>
            </a:r>
          </a:p>
        </p:txBody>
      </p:sp>
      <p:sp>
        <p:nvSpPr>
          <p:cNvPr id="81" name="Rectangle 80">
            <a:extLst>
              <a:ext uri="{FF2B5EF4-FFF2-40B4-BE49-F238E27FC236}">
                <a16:creationId xmlns:a16="http://schemas.microsoft.com/office/drawing/2014/main" id="{E9E0E73C-CE50-46F3-A839-9D73B437357C}"/>
              </a:ext>
            </a:extLst>
          </p:cNvPr>
          <p:cNvSpPr/>
          <p:nvPr userDrawn="1"/>
        </p:nvSpPr>
        <p:spPr>
          <a:xfrm>
            <a:off x="3269223" y="4075363"/>
            <a:ext cx="1955893" cy="466114"/>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Your current IaaS Monitoring </a:t>
            </a:r>
            <a:r>
              <a:rPr lang="en-US" sz="1224" kern="0">
                <a:gradFill>
                  <a:gsLst>
                    <a:gs pos="0">
                      <a:srgbClr val="FFFFFF"/>
                    </a:gs>
                    <a:gs pos="100000">
                      <a:srgbClr val="FFFFFF"/>
                    </a:gs>
                  </a:gsLst>
                  <a:lin ang="5400000" scaled="0"/>
                </a:gradFill>
                <a:latin typeface="Segoe UI"/>
                <a:cs typeface="Segoe UI Light" pitchFamily="34" charset="0"/>
              </a:rPr>
              <a:t>Tools</a:t>
            </a:r>
            <a:endPar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2" name="Arrow: Right 81">
            <a:extLst>
              <a:ext uri="{FF2B5EF4-FFF2-40B4-BE49-F238E27FC236}">
                <a16:creationId xmlns:a16="http://schemas.microsoft.com/office/drawing/2014/main" id="{A8B474CF-45A4-4095-B09C-9391B5E8FA9E}"/>
              </a:ext>
            </a:extLst>
          </p:cNvPr>
          <p:cNvSpPr/>
          <p:nvPr userDrawn="1"/>
        </p:nvSpPr>
        <p:spPr>
          <a:xfrm>
            <a:off x="2583122" y="2051431"/>
            <a:ext cx="614658" cy="729276"/>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1763B577-B43B-4AB8-8098-BE021B84CB87}"/>
              </a:ext>
            </a:extLst>
          </p:cNvPr>
          <p:cNvSpPr/>
          <p:nvPr userDrawn="1"/>
        </p:nvSpPr>
        <p:spPr>
          <a:xfrm>
            <a:off x="2591600" y="2201481"/>
            <a:ext cx="609033" cy="446397"/>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Lift &amp;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Shift</a:t>
            </a:r>
          </a:p>
        </p:txBody>
      </p:sp>
      <p:sp>
        <p:nvSpPr>
          <p:cNvPr id="84" name="Rectangle 83">
            <a:extLst>
              <a:ext uri="{FF2B5EF4-FFF2-40B4-BE49-F238E27FC236}">
                <a16:creationId xmlns:a16="http://schemas.microsoft.com/office/drawing/2014/main" id="{0A7A2E10-23CB-475F-B7F1-B6587396CE22}"/>
              </a:ext>
            </a:extLst>
          </p:cNvPr>
          <p:cNvSpPr/>
          <p:nvPr userDrawn="1"/>
        </p:nvSpPr>
        <p:spPr>
          <a:xfrm>
            <a:off x="9927744" y="4075411"/>
            <a:ext cx="2058775" cy="466114"/>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Monitoring (App Insights)</a:t>
            </a:r>
          </a:p>
        </p:txBody>
      </p:sp>
      <p:sp>
        <p:nvSpPr>
          <p:cNvPr id="85" name="Rectangle 84">
            <a:extLst>
              <a:ext uri="{FF2B5EF4-FFF2-40B4-BE49-F238E27FC236}">
                <a16:creationId xmlns:a16="http://schemas.microsoft.com/office/drawing/2014/main" id="{3F6ABBD9-8C25-4412-88AD-0299B432A2BD}"/>
              </a:ext>
            </a:extLst>
          </p:cNvPr>
          <p:cNvSpPr/>
          <p:nvPr userDrawn="1"/>
        </p:nvSpPr>
        <p:spPr>
          <a:xfrm>
            <a:off x="9918732" y="4616031"/>
            <a:ext cx="2068260" cy="468627"/>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CI/CD (VSTS/Jenkins)</a:t>
            </a:r>
          </a:p>
        </p:txBody>
      </p:sp>
      <p:sp>
        <p:nvSpPr>
          <p:cNvPr id="86" name="Rectangle 85">
            <a:extLst>
              <a:ext uri="{FF2B5EF4-FFF2-40B4-BE49-F238E27FC236}">
                <a16:creationId xmlns:a16="http://schemas.microsoft.com/office/drawing/2014/main" id="{C976E0DE-D09F-40E6-9223-13C901FE2CAD}"/>
              </a:ext>
            </a:extLst>
          </p:cNvPr>
          <p:cNvSpPr/>
          <p:nvPr userDrawn="1"/>
        </p:nvSpPr>
        <p:spPr>
          <a:xfrm>
            <a:off x="9927744" y="3587700"/>
            <a:ext cx="2062081" cy="430874"/>
          </a:xfrm>
          <a:prstGeom prst="rect">
            <a:avLst/>
          </a:prstGeom>
          <a:solidFill>
            <a:srgbClr val="860000"/>
          </a:solidFill>
          <a:ln w="10795" cap="flat" cmpd="sng" algn="ctr">
            <a:noFill/>
            <a:prstDash val="solid"/>
          </a:ln>
          <a:effectLst/>
        </p:spPr>
        <p:txBody>
          <a:bodyPr rtlCol="0" anchor="ctr"/>
          <a:lstStyle/>
          <a:p>
            <a:pPr marL="0" marR="0" lvl="0" indent="0" algn="ctr" defTabSz="699447" rtl="0" eaLnBrk="1" fontAlgn="base" latinLnBrk="0" hangingPunct="1">
              <a:lnSpc>
                <a:spcPct val="100000"/>
              </a:lnSpc>
              <a:spcBef>
                <a:spcPct val="0"/>
              </a:spcBef>
              <a:spcAft>
                <a:spcPct val="0"/>
              </a:spcAft>
              <a:buClrTx/>
              <a:buSzTx/>
              <a:buFontTx/>
              <a:buNone/>
              <a:tabLst/>
              <a:defRPr/>
            </a:pPr>
            <a:r>
              <a:rPr kumimoji="0" lang="en-US" sz="122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SQL / No-SQL / Big Data</a:t>
            </a:r>
          </a:p>
        </p:txBody>
      </p:sp>
    </p:spTree>
    <p:extLst>
      <p:ext uri="{BB962C8B-B14F-4D97-AF65-F5344CB8AC3E}">
        <p14:creationId xmlns:p14="http://schemas.microsoft.com/office/powerpoint/2010/main" val="2724790839"/>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showMasterSp="0" userDrawn="1">
  <p:cSld name="1_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1417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showMasterSp="0" userDrawn="1">
  <p:cSld name="Fond Blanc">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normAutofit/>
          </a:bodyPr>
          <a:lstStyle>
            <a:lvl1pPr>
              <a:defRPr sz="4896">
                <a:solidFill>
                  <a:sysClr val="windowText" lastClr="000000"/>
                </a:solidFill>
                <a:latin typeface="Corbel" panose="020B0503020204020204" pitchFamily="34" charset="0"/>
              </a:defRPr>
            </a:lvl1pPr>
          </a:lstStyle>
          <a:p>
            <a:r>
              <a:rPr lang="en-US" dirty="0"/>
              <a:t>Click to edit Master title style</a:t>
            </a:r>
          </a:p>
        </p:txBody>
      </p:sp>
      <p:sp>
        <p:nvSpPr>
          <p:cNvPr id="4" name="Content Placeholder 3"/>
          <p:cNvSpPr>
            <a:spLocks noGrp="1"/>
          </p:cNvSpPr>
          <p:nvPr>
            <p:ph sz="quarter" idx="10"/>
          </p:nvPr>
        </p:nvSpPr>
        <p:spPr>
          <a:xfrm>
            <a:off x="274803" y="1288067"/>
            <a:ext cx="11887037" cy="4929291"/>
          </a:xfrm>
        </p:spPr>
        <p:txBody>
          <a:bodyPr/>
          <a:lstStyle>
            <a:lvl1pPr>
              <a:defRPr sz="2599">
                <a:solidFill>
                  <a:sysClr val="windowText" lastClr="000000"/>
                </a:solidFill>
                <a:latin typeface="+mn-lt"/>
              </a:defRPr>
            </a:lvl1pPr>
            <a:lvl2pPr>
              <a:defRPr sz="2399">
                <a:solidFill>
                  <a:sysClr val="windowText" lastClr="000000"/>
                </a:solidFill>
              </a:defRPr>
            </a:lvl2pPr>
            <a:lvl3pPr>
              <a:defRPr sz="1999">
                <a:solidFill>
                  <a:sysClr val="windowText" lastClr="000000"/>
                </a:solidFill>
              </a:defRPr>
            </a:lvl3pPr>
            <a:lvl4pPr>
              <a:defRPr sz="1799">
                <a:solidFill>
                  <a:sysClr val="windowText" lastClr="000000"/>
                </a:solidFill>
              </a:defRPr>
            </a:lvl4pPr>
            <a:lvl5pPr>
              <a:defRPr sz="1799">
                <a:solidFill>
                  <a:sysClr val="windowText" lastClr="0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231627" y="6389912"/>
            <a:ext cx="1924894" cy="414222"/>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039" b="0" i="0" u="none" strike="noStrike" kern="0" cap="none" spc="0" normalizeH="0" baseline="0" noProof="0" dirty="0">
                <a:ln>
                  <a:noFill/>
                </a:ln>
                <a:solidFill>
                  <a:srgbClr val="002060"/>
                </a:solidFill>
                <a:effectLst/>
                <a:uLnTx/>
                <a:uFillTx/>
                <a:latin typeface="Calibri" panose="020F0502020204030204"/>
                <a:ea typeface="+mn-ea"/>
                <a:cs typeface="+mn-cs"/>
              </a:rPr>
              <a:t>Microsoft Azure</a:t>
            </a:r>
          </a:p>
        </p:txBody>
      </p:sp>
      <p:sp>
        <p:nvSpPr>
          <p:cNvPr id="6" name="Slide Number Placeholder 3"/>
          <p:cNvSpPr>
            <a:spLocks noGrp="1"/>
          </p:cNvSpPr>
          <p:nvPr>
            <p:ph type="sldNum" sz="quarter" idx="12"/>
          </p:nvPr>
        </p:nvSpPr>
        <p:spPr>
          <a:xfrm>
            <a:off x="9328894" y="6407701"/>
            <a:ext cx="2798207" cy="372394"/>
          </a:xfrm>
          <a:prstGeom prst="rect">
            <a:avLst/>
          </a:prstGeom>
        </p:spPr>
        <p:txBody>
          <a:bodyPr/>
          <a:lstStyle>
            <a:lvl1pPr>
              <a:defRPr>
                <a:solidFill>
                  <a:srgbClr val="002060"/>
                </a:solidFill>
              </a:defRPr>
            </a:lvl1pPr>
          </a:lstStyle>
          <a:p>
            <a:pPr defTabSz="932597"/>
            <a:fld id="{0A164282-434E-41D4-9582-783D542A7B68}" type="slidenum">
              <a:rPr lang="en-US" smtClean="0"/>
              <a:pPr defTabSz="932597"/>
              <a:t>‹#›</a:t>
            </a:fld>
            <a:endParaRPr lang="en-US" dirty="0"/>
          </a:p>
        </p:txBody>
      </p:sp>
    </p:spTree>
    <p:extLst>
      <p:ext uri="{BB962C8B-B14F-4D97-AF65-F5344CB8AC3E}">
        <p14:creationId xmlns:p14="http://schemas.microsoft.com/office/powerpoint/2010/main" val="35740386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showMasterSp="0"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6039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showMasterSp="0"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49275" y="292082"/>
            <a:ext cx="11887200" cy="946413"/>
          </a:xfrm>
          <a:prstGeom prst="rect">
            <a:avLst/>
          </a:prstGeom>
        </p:spPr>
        <p:txBody>
          <a:bodyPr>
            <a:normAutofit/>
          </a:bodyPr>
          <a:lstStyle>
            <a:lvl1pPr algn="l">
              <a:defRPr sz="4896" b="0">
                <a:solidFill>
                  <a:srgbClr val="505050"/>
                </a:solidFill>
                <a:latin typeface="Segoe UI Light" panose="020B0502040204020203" pitchFamily="34" charset="0"/>
              </a:defRPr>
            </a:lvl1pPr>
          </a:lstStyle>
          <a:p>
            <a:r>
              <a:rPr lang="en-US" dirty="0"/>
              <a:t>Click to edit Master title style</a:t>
            </a:r>
          </a:p>
        </p:txBody>
      </p:sp>
      <p:sp>
        <p:nvSpPr>
          <p:cNvPr id="4" name="Footer Placeholder 2"/>
          <p:cNvSpPr>
            <a:spLocks noGrp="1"/>
          </p:cNvSpPr>
          <p:nvPr>
            <p:ph type="ftr" sz="quarter" idx="14"/>
          </p:nvPr>
        </p:nvSpPr>
        <p:spPr>
          <a:xfrm>
            <a:off x="4119583" y="6482889"/>
            <a:ext cx="4197310" cy="372394"/>
          </a:xfrm>
          <a:prstGeom prst="rect">
            <a:avLst/>
          </a:prstGeom>
        </p:spPr>
        <p:txBody>
          <a:bodyPr/>
          <a:lstStyle>
            <a:lvl1pPr fontAlgn="base">
              <a:spcBef>
                <a:spcPct val="0"/>
              </a:spcBef>
              <a:spcAft>
                <a:spcPct val="0"/>
              </a:spcAft>
              <a:defRPr>
                <a:solidFill>
                  <a:srgbClr val="505050"/>
                </a:solidFill>
              </a:defRPr>
            </a:lvl1pPr>
          </a:lstStyle>
          <a:p>
            <a:pPr>
              <a:defRPr/>
            </a:pPr>
            <a:endParaRPr dirty="0"/>
          </a:p>
        </p:txBody>
      </p:sp>
      <p:sp>
        <p:nvSpPr>
          <p:cNvPr id="5" name="Slide Number Placeholder 3"/>
          <p:cNvSpPr>
            <a:spLocks noGrp="1"/>
          </p:cNvSpPr>
          <p:nvPr>
            <p:ph type="sldNum" sz="quarter" idx="15"/>
          </p:nvPr>
        </p:nvSpPr>
        <p:spPr>
          <a:xfrm>
            <a:off x="8783260" y="6482889"/>
            <a:ext cx="2798207" cy="372394"/>
          </a:xfrm>
          <a:prstGeom prst="rect">
            <a:avLst/>
          </a:prstGeom>
        </p:spPr>
        <p:txBody>
          <a:bodyPr/>
          <a:lstStyle>
            <a:lvl1pPr>
              <a:defRPr/>
            </a:lvl1pPr>
          </a:lstStyle>
          <a:p>
            <a:endParaRPr lang="en-US" dirty="0"/>
          </a:p>
        </p:txBody>
      </p:sp>
    </p:spTree>
    <p:extLst>
      <p:ext uri="{BB962C8B-B14F-4D97-AF65-F5344CB8AC3E}">
        <p14:creationId xmlns:p14="http://schemas.microsoft.com/office/powerpoint/2010/main" val="364883574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showMasterSp="0" userDrawn="1">
  <p:cSld name="Blank ">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28598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showMasterSp="0"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1999012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showMasterSp="0" userDrawn="1">
  <p:cSld name="1_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779642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1.xml><?xml version="1.0" encoding="utf-8"?>
<p:sldLayout xmlns:a="http://schemas.openxmlformats.org/drawingml/2006/main" xmlns:r="http://schemas.openxmlformats.org/officeDocument/2006/relationships" xmlns:p="http://schemas.openxmlformats.org/presentationml/2006/main" showMasterSp="0" preserve="1" userDrawn="1">
  <p:cSld name="Connect 2017 Opening Slide_ON-SIT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A67967-ED88-4A5B-8476-2B050F5E06AD}"/>
              </a:ext>
            </a:extLst>
          </p:cNvPr>
          <p:cNvPicPr>
            <a:picLocks noChangeAspect="1"/>
          </p:cNvPicPr>
          <p:nvPr userDrawn="1"/>
        </p:nvPicPr>
        <p:blipFill rotWithShape="1">
          <a:blip r:embed="rId2"/>
          <a:srcRect l="16830" t="14006" r="3135" b="18700"/>
          <a:stretch/>
        </p:blipFill>
        <p:spPr>
          <a:xfrm>
            <a:off x="-4763" y="0"/>
            <a:ext cx="12441238" cy="6994525"/>
          </a:xfrm>
          <a:prstGeom prst="rect">
            <a:avLst/>
          </a:prstGeom>
        </p:spPr>
      </p:pic>
      <p:pic>
        <p:nvPicPr>
          <p:cNvPr id="7" name="Picture 6">
            <a:extLst>
              <a:ext uri="{FF2B5EF4-FFF2-40B4-BE49-F238E27FC236}">
                <a16:creationId xmlns:a16="http://schemas.microsoft.com/office/drawing/2014/main" id="{45A61B7D-CF88-4B9F-B9AF-D443A50835B2}"/>
              </a:ext>
            </a:extLst>
          </p:cNvPr>
          <p:cNvPicPr>
            <a:picLocks noChangeAspect="1"/>
          </p:cNvPicPr>
          <p:nvPr userDrawn="1"/>
        </p:nvPicPr>
        <p:blipFill>
          <a:blip r:embed="rId3"/>
          <a:stretch>
            <a:fillRect/>
          </a:stretch>
        </p:blipFill>
        <p:spPr>
          <a:xfrm>
            <a:off x="9236076" y="2696578"/>
            <a:ext cx="3200399" cy="1601366"/>
          </a:xfrm>
          <a:prstGeom prst="rect">
            <a:avLst/>
          </a:prstGeom>
        </p:spPr>
      </p:pic>
      <p:pic>
        <p:nvPicPr>
          <p:cNvPr id="6" name="Picture 5">
            <a:extLst>
              <a:ext uri="{FF2B5EF4-FFF2-40B4-BE49-F238E27FC236}">
                <a16:creationId xmlns:a16="http://schemas.microsoft.com/office/drawing/2014/main" id="{56C2D90F-C2D9-4D57-B5A5-4A275E4E2E97}"/>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7338" y="6392862"/>
            <a:ext cx="1430953" cy="306224"/>
          </a:xfrm>
          <a:prstGeom prst="rect">
            <a:avLst/>
          </a:prstGeom>
        </p:spPr>
      </p:pic>
    </p:spTree>
    <p:extLst>
      <p:ext uri="{BB962C8B-B14F-4D97-AF65-F5344CB8AC3E}">
        <p14:creationId xmlns:p14="http://schemas.microsoft.com/office/powerpoint/2010/main" val="1166155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2.xml><?xml version="1.0" encoding="utf-8"?>
<p:sldLayout xmlns:a="http://schemas.openxmlformats.org/drawingml/2006/main" xmlns:r="http://schemas.openxmlformats.org/officeDocument/2006/relationships" xmlns:p="http://schemas.openxmlformats.org/presentationml/2006/main" showMasterSp="0" preserve="1" userDrawn="1">
  <p:cSld name="Azure Platform/Blue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4189937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3.xml><?xml version="1.0" encoding="utf-8"?>
<p:sldLayout xmlns:a="http://schemas.openxmlformats.org/drawingml/2006/main" xmlns:r="http://schemas.openxmlformats.org/officeDocument/2006/relationships" xmlns:p="http://schemas.openxmlformats.org/presentationml/2006/main" showMasterSp="0" preserve="1" userDrawn="1">
  <p:cSld name="Visual Studio/Purple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826063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showMasterSp="0" preserve="1" userDrawn="1">
  <p:cSld name="Data Platform/Teal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6243942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5.xml><?xml version="1.0" encoding="utf-8"?>
<p:sldLayout xmlns:a="http://schemas.openxmlformats.org/drawingml/2006/main" xmlns:r="http://schemas.openxmlformats.org/officeDocument/2006/relationships" xmlns:p="http://schemas.openxmlformats.org/presentationml/2006/main" showMasterSp="0" preserve="1" userDrawn="1">
  <p:cSld name="Cross-platform Mobile/Red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23615046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showMasterSp="0" preserve="1" userDrawn="1">
  <p:cSld name="AI/Yellow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solidFill>
                  <a:schemeClr val="bg1"/>
                </a:soli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solidFill>
                  <a:schemeClr val="bg1"/>
                </a:soli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7564914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7.xml><?xml version="1.0" encoding="utf-8"?>
<p:sldLayout xmlns:a="http://schemas.openxmlformats.org/drawingml/2006/main" xmlns:r="http://schemas.openxmlformats.org/officeDocument/2006/relationships" xmlns:p="http://schemas.openxmlformats.org/presentationml/2006/main" showMasterSp="0" preserve="1" userDrawn="1">
  <p:cSld name="DevOps/Green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6647466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6934198" cy="917575"/>
          </a:xfrm>
        </p:spPr>
        <p:txBody>
          <a:bodyPr/>
          <a:lstStyle/>
          <a:p>
            <a:r>
              <a:rPr lang="en-US"/>
              <a:t>Click to edit Master title style</a:t>
            </a:r>
            <a:endParaRPr lang="en-US" dirty="0"/>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74638" y="1897062"/>
            <a:ext cx="6857999"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0715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274639" y="295274"/>
            <a:ext cx="7315198" cy="917575"/>
          </a:xfrm>
        </p:spPr>
        <p:txBody>
          <a:bodyPr/>
          <a:lstStyle>
            <a:lvl1pPr>
              <a:defRPr>
                <a:solidFill>
                  <a:schemeClr val="tx1"/>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274702" y="1897062"/>
            <a:ext cx="6857935" cy="2308324"/>
          </a:xfrm>
        </p:spPr>
        <p:txBody>
          <a:bodyPr/>
          <a:lstStyle>
            <a:lvl1pPr>
              <a:defRPr lang="en-US" sz="3600" kern="1200" spc="0" baseline="0" dirty="0" smtClean="0">
                <a:solidFill>
                  <a:schemeClr val="tx1"/>
                </a:solidFill>
                <a:latin typeface="+mj-lt"/>
                <a:ea typeface="+mn-ea"/>
                <a:cs typeface="+mn-cs"/>
              </a:defRPr>
            </a:lvl1pPr>
          </a:lstStyle>
          <a:p>
            <a:pPr marL="228600" marR="0" lvl="0" indent="-228600" algn="l" defTabSz="932742" rtl="0" eaLnBrk="1" fontAlgn="auto" latinLnBrk="0" hangingPunct="1">
              <a:lnSpc>
                <a:spcPct val="90000"/>
              </a:lnSpc>
              <a:spcBef>
                <a:spcPct val="20000"/>
              </a:spcBef>
              <a:spcAft>
                <a:spcPts val="0"/>
              </a:spcAft>
              <a:buClrTx/>
              <a:buSzPct val="90000"/>
              <a:tabLst/>
            </a:pPr>
            <a:r>
              <a:rPr lang="en-US"/>
              <a:t>Edit Master text styles</a:t>
            </a:r>
          </a:p>
          <a:p>
            <a:pPr marL="228600" marR="0" lvl="1" indent="-228600" algn="l" defTabSz="932742" rtl="0" eaLnBrk="1" fontAlgn="auto" latinLnBrk="0" hangingPunct="1">
              <a:lnSpc>
                <a:spcPct val="90000"/>
              </a:lnSpc>
              <a:spcBef>
                <a:spcPct val="20000"/>
              </a:spcBef>
              <a:spcAft>
                <a:spcPts val="0"/>
              </a:spcAft>
              <a:buClrTx/>
              <a:buSzPct val="90000"/>
              <a:tabLst/>
            </a:pPr>
            <a:r>
              <a:rPr lang="en-US"/>
              <a:t>Second level</a:t>
            </a:r>
          </a:p>
          <a:p>
            <a:pPr marL="228600" marR="0" lvl="2" indent="-228600" algn="l" defTabSz="932742" rtl="0" eaLnBrk="1" fontAlgn="auto" latinLnBrk="0" hangingPunct="1">
              <a:lnSpc>
                <a:spcPct val="90000"/>
              </a:lnSpc>
              <a:spcBef>
                <a:spcPct val="20000"/>
              </a:spcBef>
              <a:spcAft>
                <a:spcPts val="0"/>
              </a:spcAft>
              <a:buClrTx/>
              <a:buSzPct val="90000"/>
              <a:tabLst/>
            </a:pPr>
            <a:r>
              <a:rPr lang="en-US"/>
              <a:t>Third level</a:t>
            </a:r>
          </a:p>
          <a:p>
            <a:pPr marL="228600" marR="0" lvl="3" indent="-228600" algn="l" defTabSz="932742" rtl="0" eaLnBrk="1" fontAlgn="auto" latinLnBrk="0" hangingPunct="1">
              <a:lnSpc>
                <a:spcPct val="90000"/>
              </a:lnSpc>
              <a:spcBef>
                <a:spcPct val="20000"/>
              </a:spcBef>
              <a:spcAft>
                <a:spcPts val="0"/>
              </a:spcAft>
              <a:buClrTx/>
              <a:buSzPct val="90000"/>
              <a:tabLst/>
            </a:pPr>
            <a:r>
              <a:rPr lang="en-US"/>
              <a:t>Fourth level</a:t>
            </a:r>
          </a:p>
          <a:p>
            <a:pPr marL="228600" marR="0" lvl="4" indent="-228600" algn="l" defTabSz="932742" rtl="0" eaLnBrk="1" fontAlgn="auto" latinLnBrk="0" hangingPunct="1">
              <a:lnSpc>
                <a:spcPct val="90000"/>
              </a:lnSpc>
              <a:spcBef>
                <a:spcPct val="20000"/>
              </a:spcBef>
              <a:spcAft>
                <a:spcPts val="0"/>
              </a:spcAft>
              <a:buClrTx/>
              <a:buSzPct val="90000"/>
              <a:tabLst/>
            </a:pPr>
            <a:r>
              <a:rPr lang="en-US"/>
              <a:t>Fifth level</a:t>
            </a:r>
            <a:endParaRPr lang="en-US" dirty="0"/>
          </a:p>
        </p:txBody>
      </p:sp>
    </p:spTree>
    <p:extLst>
      <p:ext uri="{BB962C8B-B14F-4D97-AF65-F5344CB8AC3E}">
        <p14:creationId xmlns:p14="http://schemas.microsoft.com/office/powerpoint/2010/main" val="74659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I/Yellow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solidFill>
                  <a:schemeClr val="bg1"/>
                </a:soli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solidFill>
                  <a:schemeClr val="bg1"/>
                </a:soli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2950919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655841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1.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766519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8937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3.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641633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4.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33020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5.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6605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31925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showMasterSp="0" preserve="1" userDrawn="1">
  <p:cSld name="Screenshot Layou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9730FA-83AB-4C0B-BA17-68D7CE76DF47}"/>
              </a:ext>
            </a:extLst>
          </p:cNvPr>
          <p:cNvSpPr>
            <a:spLocks noGrp="1"/>
          </p:cNvSpPr>
          <p:nvPr>
            <p:ph type="title"/>
          </p:nvPr>
        </p:nvSpPr>
        <p:spPr>
          <a:xfrm>
            <a:off x="274637" y="2242054"/>
            <a:ext cx="4800599" cy="721808"/>
          </a:xfrm>
        </p:spPr>
        <p:txBody>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
        <p:nvSpPr>
          <p:cNvPr id="9" name="Text Placeholder 3">
            <a:extLst>
              <a:ext uri="{FF2B5EF4-FFF2-40B4-BE49-F238E27FC236}">
                <a16:creationId xmlns:a16="http://schemas.microsoft.com/office/drawing/2014/main" id="{CD0DC49D-5F6B-4889-8BAB-44D9B15193C8}"/>
              </a:ext>
            </a:extLst>
          </p:cNvPr>
          <p:cNvSpPr>
            <a:spLocks noGrp="1"/>
          </p:cNvSpPr>
          <p:nvPr>
            <p:ph type="body" sz="quarter" idx="11"/>
          </p:nvPr>
        </p:nvSpPr>
        <p:spPr>
          <a:xfrm>
            <a:off x="274638" y="2963862"/>
            <a:ext cx="4800598" cy="2326192"/>
          </a:xfrm>
        </p:spPr>
        <p:txBody>
          <a:bodyPr wrap="square">
            <a:noAutofit/>
          </a:bodyPr>
          <a:lstStyle>
            <a:lvl1pPr marL="0" indent="0">
              <a:spcBef>
                <a:spcPts val="1800"/>
              </a:spcBef>
              <a:buNone/>
              <a:defRPr sz="22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sp>
        <p:nvSpPr>
          <p:cNvPr id="14" name="Rectangle 13">
            <a:extLst>
              <a:ext uri="{FF2B5EF4-FFF2-40B4-BE49-F238E27FC236}">
                <a16:creationId xmlns:a16="http://schemas.microsoft.com/office/drawing/2014/main" id="{64D45838-8CCB-4A31-93D3-BAE08906FB28}"/>
              </a:ext>
            </a:extLst>
          </p:cNvPr>
          <p:cNvSpPr/>
          <p:nvPr userDrawn="1"/>
        </p:nvSpPr>
        <p:spPr bwMode="auto">
          <a:xfrm>
            <a:off x="5440364" y="-1"/>
            <a:ext cx="6996112" cy="6994525"/>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63450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37">
          <p15:clr>
            <a:srgbClr val="FBAE4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showMasterSp="0"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4" name="Rectangle 3">
            <a:extLst>
              <a:ext uri="{FF2B5EF4-FFF2-40B4-BE49-F238E27FC236}">
                <a16:creationId xmlns:a16="http://schemas.microsoft.com/office/drawing/2014/main" id="{FD1ABB9C-34DF-470B-9A68-B7FF651D0889}"/>
              </a:ext>
            </a:extLst>
          </p:cNvPr>
          <p:cNvSpPr/>
          <p:nvPr userDrawn="1"/>
        </p:nvSpPr>
        <p:spPr bwMode="auto">
          <a:xfrm>
            <a:off x="0" y="0"/>
            <a:ext cx="544131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90603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8695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9376468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0800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1.xml><?xml version="1.0" encoding="utf-8"?>
<p:sldLayout xmlns:a="http://schemas.openxmlformats.org/drawingml/2006/main" xmlns:r="http://schemas.openxmlformats.org/officeDocument/2006/relationships" xmlns:p="http://schemas.openxmlformats.org/presentationml/2006/main" showMasterSp="0" preserve="1" userDrawn="1">
  <p:cSld name="50/50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endParaRPr lang="en-US" dirty="0"/>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6" name="Picture 5">
            <a:extLst>
              <a:ext uri="{FF2B5EF4-FFF2-40B4-BE49-F238E27FC236}">
                <a16:creationId xmlns:a16="http://schemas.microsoft.com/office/drawing/2014/main" id="{C147BCB6-B351-4103-B9F5-A6E568D676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1034733" y="1034733"/>
            <a:ext cx="6995162" cy="4925696"/>
          </a:xfrm>
          <a:prstGeom prst="rect">
            <a:avLst/>
          </a:prstGeom>
        </p:spPr>
      </p:pic>
    </p:spTree>
    <p:extLst>
      <p:ext uri="{BB962C8B-B14F-4D97-AF65-F5344CB8AC3E}">
        <p14:creationId xmlns:p14="http://schemas.microsoft.com/office/powerpoint/2010/main" val="3278054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2.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1668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3.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0526595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857693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5.xml><?xml version="1.0" encoding="utf-8"?>
<p:sldLayout xmlns:a="http://schemas.openxmlformats.org/drawingml/2006/main" xmlns:r="http://schemas.openxmlformats.org/officeDocument/2006/relationships" xmlns:p="http://schemas.openxmlformats.org/presentationml/2006/main" showMasterSp="0" preserve="1" userDrawn="1">
  <p:cSld name="Connect 2017 Opening Slide_ON-SIT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A67967-ED88-4A5B-8476-2B050F5E06AD}"/>
              </a:ext>
            </a:extLst>
          </p:cNvPr>
          <p:cNvPicPr>
            <a:picLocks noChangeAspect="1"/>
          </p:cNvPicPr>
          <p:nvPr userDrawn="1"/>
        </p:nvPicPr>
        <p:blipFill rotWithShape="1">
          <a:blip r:embed="rId2"/>
          <a:srcRect l="16830" t="14006" r="3135" b="18700"/>
          <a:stretch/>
        </p:blipFill>
        <p:spPr>
          <a:xfrm>
            <a:off x="-4762" y="0"/>
            <a:ext cx="12441238" cy="6994525"/>
          </a:xfrm>
          <a:prstGeom prst="rect">
            <a:avLst/>
          </a:prstGeom>
        </p:spPr>
      </p:pic>
      <p:pic>
        <p:nvPicPr>
          <p:cNvPr id="7" name="Picture 6">
            <a:extLst>
              <a:ext uri="{FF2B5EF4-FFF2-40B4-BE49-F238E27FC236}">
                <a16:creationId xmlns:a16="http://schemas.microsoft.com/office/drawing/2014/main" id="{45A61B7D-CF88-4B9F-B9AF-D443A50835B2}"/>
              </a:ext>
            </a:extLst>
          </p:cNvPr>
          <p:cNvPicPr>
            <a:picLocks noChangeAspect="1"/>
          </p:cNvPicPr>
          <p:nvPr userDrawn="1"/>
        </p:nvPicPr>
        <p:blipFill>
          <a:blip r:embed="rId3"/>
          <a:stretch>
            <a:fillRect/>
          </a:stretch>
        </p:blipFill>
        <p:spPr>
          <a:xfrm>
            <a:off x="9236077" y="2696578"/>
            <a:ext cx="3200399" cy="1601366"/>
          </a:xfrm>
          <a:prstGeom prst="rect">
            <a:avLst/>
          </a:prstGeom>
        </p:spPr>
      </p:pic>
      <p:pic>
        <p:nvPicPr>
          <p:cNvPr id="6" name="Picture 5">
            <a:extLst>
              <a:ext uri="{FF2B5EF4-FFF2-40B4-BE49-F238E27FC236}">
                <a16:creationId xmlns:a16="http://schemas.microsoft.com/office/drawing/2014/main" id="{56C2D90F-C2D9-4D57-B5A5-4A275E4E2E97}"/>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7339" y="6392863"/>
            <a:ext cx="1430953" cy="306224"/>
          </a:xfrm>
          <a:prstGeom prst="rect">
            <a:avLst/>
          </a:prstGeom>
        </p:spPr>
      </p:pic>
    </p:spTree>
    <p:extLst>
      <p:ext uri="{BB962C8B-B14F-4D97-AF65-F5344CB8AC3E}">
        <p14:creationId xmlns:p14="http://schemas.microsoft.com/office/powerpoint/2010/main" val="37230942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6.xml><?xml version="1.0" encoding="utf-8"?>
<p:sldLayout xmlns:a="http://schemas.openxmlformats.org/drawingml/2006/main" xmlns:r="http://schemas.openxmlformats.org/officeDocument/2006/relationships" xmlns:p="http://schemas.openxmlformats.org/presentationml/2006/main" showMasterSp="0" preserve="1" userDrawn="1">
  <p:cSld name="Azure Platform/Blue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041372"/>
            <a:ext cx="5943536"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939343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7.xml><?xml version="1.0" encoding="utf-8"?>
<p:sldLayout xmlns:a="http://schemas.openxmlformats.org/drawingml/2006/main" xmlns:r="http://schemas.openxmlformats.org/officeDocument/2006/relationships" xmlns:p="http://schemas.openxmlformats.org/presentationml/2006/main" showMasterSp="0" preserve="1" userDrawn="1">
  <p:cSld name="Visual Studio/Purple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041372"/>
            <a:ext cx="5943536"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013378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8.xml><?xml version="1.0" encoding="utf-8"?>
<p:sldLayout xmlns:a="http://schemas.openxmlformats.org/drawingml/2006/main" xmlns:r="http://schemas.openxmlformats.org/officeDocument/2006/relationships" xmlns:p="http://schemas.openxmlformats.org/presentationml/2006/main" showMasterSp="0" preserve="1" userDrawn="1">
  <p:cSld name="Data Platform/Teal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041372"/>
            <a:ext cx="5943536"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53550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9.xml><?xml version="1.0" encoding="utf-8"?>
<p:sldLayout xmlns:a="http://schemas.openxmlformats.org/drawingml/2006/main" xmlns:r="http://schemas.openxmlformats.org/officeDocument/2006/relationships" xmlns:p="http://schemas.openxmlformats.org/presentationml/2006/main" showMasterSp="0" preserve="1" userDrawn="1">
  <p:cSld name="Cross-platform Mobile/Red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041372"/>
            <a:ext cx="5943536"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3764805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showMasterSp="0" preserve="1" userDrawn="1">
  <p:cSld name="AI/Yellow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399" spc="-100" baseline="0">
                <a:solidFill>
                  <a:schemeClr val="bg1"/>
                </a:solidFill>
              </a:defRPr>
            </a:lvl1pPr>
          </a:lstStyle>
          <a:p>
            <a:r>
              <a:rPr lang="en-US" dirty="0"/>
              <a:t>Presentation title</a:t>
            </a:r>
          </a:p>
        </p:txBody>
      </p:sp>
      <p:sp>
        <p:nvSpPr>
          <p:cNvPr id="5" name="Text Placeholder 4"/>
          <p:cNvSpPr>
            <a:spLocks noGrp="1"/>
          </p:cNvSpPr>
          <p:nvPr>
            <p:ph type="body" sz="quarter" idx="12" hasCustomPrompt="1"/>
          </p:nvPr>
        </p:nvSpPr>
        <p:spPr>
          <a:xfrm>
            <a:off x="274703" y="3041372"/>
            <a:ext cx="5943536" cy="1828007"/>
          </a:xfrm>
          <a:noFill/>
        </p:spPr>
        <p:txBody>
          <a:bodyPr lIns="164592" tIns="109728" rIns="164592" bIns="109728">
            <a:noAutofit/>
          </a:bodyPr>
          <a:lstStyle>
            <a:lvl1pPr marL="0" indent="0">
              <a:spcBef>
                <a:spcPts val="0"/>
              </a:spcBef>
              <a:buNone/>
              <a:defRPr sz="3199" spc="0" baseline="0">
                <a:solidFill>
                  <a:schemeClr val="bg1"/>
                </a:soli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615162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1.xml><?xml version="1.0" encoding="utf-8"?>
<p:sldLayout xmlns:a="http://schemas.openxmlformats.org/drawingml/2006/main" xmlns:r="http://schemas.openxmlformats.org/officeDocument/2006/relationships" xmlns:p="http://schemas.openxmlformats.org/presentationml/2006/main" showMasterSp="0" preserve="1" userDrawn="1">
  <p:cSld name="DevOps/Green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041372"/>
            <a:ext cx="5943536"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2160981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2.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6934198" cy="917575"/>
          </a:xfrm>
        </p:spPr>
        <p:txBody>
          <a:bodyPr/>
          <a:lstStyle/>
          <a:p>
            <a:r>
              <a:rPr lang="en-US"/>
              <a:t>Click to edit Master title style</a:t>
            </a:r>
            <a:endParaRPr lang="en-US" dirty="0"/>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74639" y="1897062"/>
            <a:ext cx="6857999" cy="2308324"/>
          </a:xfrm>
        </p:spPr>
        <p:txBody>
          <a:bodyPr wrap="square">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555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274640" y="295275"/>
            <a:ext cx="7315198" cy="917575"/>
          </a:xfrm>
        </p:spPr>
        <p:txBody>
          <a:bodyPr/>
          <a:lstStyle>
            <a:lvl1pPr>
              <a:defRPr>
                <a:solidFill>
                  <a:schemeClr val="tx1"/>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274703" y="1897063"/>
            <a:ext cx="6857935" cy="2354146"/>
          </a:xfrm>
        </p:spPr>
        <p:txBody>
          <a:bodyPr/>
          <a:lstStyle>
            <a:lvl1pPr>
              <a:defRPr lang="en-US" sz="3599" kern="1200" spc="0" baseline="0" dirty="0" smtClean="0">
                <a:solidFill>
                  <a:schemeClr val="tx1"/>
                </a:solidFill>
                <a:latin typeface="+mj-lt"/>
                <a:ea typeface="+mn-ea"/>
                <a:cs typeface="+mn-cs"/>
              </a:defRPr>
            </a:lvl1pPr>
          </a:lstStyle>
          <a:p>
            <a:pPr marL="228557" marR="0" lvl="0" indent="-228557" algn="l" defTabSz="932563" rtl="0" eaLnBrk="1" fontAlgn="auto" latinLnBrk="0" hangingPunct="1">
              <a:lnSpc>
                <a:spcPct val="90000"/>
              </a:lnSpc>
              <a:spcBef>
                <a:spcPct val="20000"/>
              </a:spcBef>
              <a:spcAft>
                <a:spcPts val="0"/>
              </a:spcAft>
              <a:buClrTx/>
              <a:buSzPct val="90000"/>
              <a:tabLst/>
            </a:pPr>
            <a:r>
              <a:rPr lang="en-US"/>
              <a:t>Edit Master text styles</a:t>
            </a:r>
          </a:p>
          <a:p>
            <a:pPr marL="228557" marR="0" lvl="1" indent="-228557" algn="l" defTabSz="932563" rtl="0" eaLnBrk="1" fontAlgn="auto" latinLnBrk="0" hangingPunct="1">
              <a:lnSpc>
                <a:spcPct val="90000"/>
              </a:lnSpc>
              <a:spcBef>
                <a:spcPct val="20000"/>
              </a:spcBef>
              <a:spcAft>
                <a:spcPts val="0"/>
              </a:spcAft>
              <a:buClrTx/>
              <a:buSzPct val="90000"/>
              <a:tabLst/>
            </a:pPr>
            <a:r>
              <a:rPr lang="en-US"/>
              <a:t>Second level</a:t>
            </a:r>
          </a:p>
          <a:p>
            <a:pPr marL="228557" marR="0" lvl="2" indent="-228557" algn="l" defTabSz="932563" rtl="0" eaLnBrk="1" fontAlgn="auto" latinLnBrk="0" hangingPunct="1">
              <a:lnSpc>
                <a:spcPct val="90000"/>
              </a:lnSpc>
              <a:spcBef>
                <a:spcPct val="20000"/>
              </a:spcBef>
              <a:spcAft>
                <a:spcPts val="0"/>
              </a:spcAft>
              <a:buClrTx/>
              <a:buSzPct val="90000"/>
              <a:tabLst/>
            </a:pPr>
            <a:r>
              <a:rPr lang="en-US"/>
              <a:t>Third level</a:t>
            </a:r>
          </a:p>
          <a:p>
            <a:pPr marL="228557" marR="0" lvl="3" indent="-228557" algn="l" defTabSz="932563" rtl="0" eaLnBrk="1" fontAlgn="auto" latinLnBrk="0" hangingPunct="1">
              <a:lnSpc>
                <a:spcPct val="90000"/>
              </a:lnSpc>
              <a:spcBef>
                <a:spcPct val="20000"/>
              </a:spcBef>
              <a:spcAft>
                <a:spcPts val="0"/>
              </a:spcAft>
              <a:buClrTx/>
              <a:buSzPct val="90000"/>
              <a:tabLst/>
            </a:pPr>
            <a:r>
              <a:rPr lang="en-US"/>
              <a:t>Fourth level</a:t>
            </a:r>
          </a:p>
          <a:p>
            <a:pPr marL="228557" marR="0" lvl="4" indent="-228557" algn="l" defTabSz="932563" rtl="0" eaLnBrk="1" fontAlgn="auto" latinLnBrk="0" hangingPunct="1">
              <a:lnSpc>
                <a:spcPct val="90000"/>
              </a:lnSpc>
              <a:spcBef>
                <a:spcPct val="20000"/>
              </a:spcBef>
              <a:spcAft>
                <a:spcPts val="0"/>
              </a:spcAft>
              <a:buClrTx/>
              <a:buSzPct val="90000"/>
              <a:tabLst/>
            </a:pPr>
            <a:r>
              <a:rPr lang="en-US"/>
              <a:t>Fifth level</a:t>
            </a:r>
            <a:endParaRPr lang="en-US" dirty="0"/>
          </a:p>
        </p:txBody>
      </p:sp>
    </p:spTree>
    <p:extLst>
      <p:ext uri="{BB962C8B-B14F-4D97-AF65-F5344CB8AC3E}">
        <p14:creationId xmlns:p14="http://schemas.microsoft.com/office/powerpoint/2010/main" val="75224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4.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598299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5.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459778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7199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7.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91400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8.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35545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9.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57218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511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1.xml><?xml version="1.0" encoding="utf-8"?>
<p:sldLayout xmlns:a="http://schemas.openxmlformats.org/drawingml/2006/main" xmlns:r="http://schemas.openxmlformats.org/officeDocument/2006/relationships" xmlns:p="http://schemas.openxmlformats.org/presentationml/2006/main" showMasterSp="0" preserve="1" userDrawn="1">
  <p:cSld name="Screenshot Layou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9730FA-83AB-4C0B-BA17-68D7CE76DF47}"/>
              </a:ext>
            </a:extLst>
          </p:cNvPr>
          <p:cNvSpPr>
            <a:spLocks noGrp="1"/>
          </p:cNvSpPr>
          <p:nvPr>
            <p:ph type="title"/>
          </p:nvPr>
        </p:nvSpPr>
        <p:spPr>
          <a:xfrm>
            <a:off x="274638" y="2242055"/>
            <a:ext cx="4800599" cy="721808"/>
          </a:xfrm>
        </p:spPr>
        <p:txBody>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
        <p:nvSpPr>
          <p:cNvPr id="9" name="Text Placeholder 3">
            <a:extLst>
              <a:ext uri="{FF2B5EF4-FFF2-40B4-BE49-F238E27FC236}">
                <a16:creationId xmlns:a16="http://schemas.microsoft.com/office/drawing/2014/main" id="{CD0DC49D-5F6B-4889-8BAB-44D9B15193C8}"/>
              </a:ext>
            </a:extLst>
          </p:cNvPr>
          <p:cNvSpPr>
            <a:spLocks noGrp="1"/>
          </p:cNvSpPr>
          <p:nvPr>
            <p:ph type="body" sz="quarter" idx="11"/>
          </p:nvPr>
        </p:nvSpPr>
        <p:spPr>
          <a:xfrm>
            <a:off x="274638" y="2963862"/>
            <a:ext cx="4800598" cy="2326192"/>
          </a:xfrm>
        </p:spPr>
        <p:txBody>
          <a:bodyPr wrap="square">
            <a:noAutofit/>
          </a:bodyPr>
          <a:lstStyle>
            <a:lvl1pPr marL="0" indent="0">
              <a:spcBef>
                <a:spcPts val="1800"/>
              </a:spcBef>
              <a:buNone/>
              <a:defRPr sz="2200">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p:txBody>
      </p:sp>
      <p:sp>
        <p:nvSpPr>
          <p:cNvPr id="14" name="Rectangle 13">
            <a:extLst>
              <a:ext uri="{FF2B5EF4-FFF2-40B4-BE49-F238E27FC236}">
                <a16:creationId xmlns:a16="http://schemas.microsoft.com/office/drawing/2014/main" id="{64D45838-8CCB-4A31-93D3-BAE08906FB28}"/>
              </a:ext>
            </a:extLst>
          </p:cNvPr>
          <p:cNvSpPr/>
          <p:nvPr userDrawn="1"/>
        </p:nvSpPr>
        <p:spPr bwMode="auto">
          <a:xfrm>
            <a:off x="5440365" y="0"/>
            <a:ext cx="6996112" cy="6994525"/>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45390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506">
          <p15:clr>
            <a:srgbClr val="FBAE4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showMasterSp="0"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4" name="Rectangle 3">
            <a:extLst>
              <a:ext uri="{FF2B5EF4-FFF2-40B4-BE49-F238E27FC236}">
                <a16:creationId xmlns:a16="http://schemas.microsoft.com/office/drawing/2014/main" id="{FD1ABB9C-34DF-470B-9A68-B7FF651D0889}"/>
              </a:ext>
            </a:extLst>
          </p:cNvPr>
          <p:cNvSpPr/>
          <p:nvPr userDrawn="1"/>
        </p:nvSpPr>
        <p:spPr bwMode="auto">
          <a:xfrm>
            <a:off x="1" y="0"/>
            <a:ext cx="544131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72190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96">
          <p15:clr>
            <a:srgbClr val="FBAE4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9090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4.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6391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5.xml><?xml version="1.0" encoding="utf-8"?>
<p:sldLayout xmlns:a="http://schemas.openxmlformats.org/drawingml/2006/main" xmlns:r="http://schemas.openxmlformats.org/officeDocument/2006/relationships" xmlns:p="http://schemas.openxmlformats.org/presentationml/2006/main" showMasterSp="0" preserve="1" userDrawn="1">
  <p:cSld name="50/50 Slide">
    <p:spTree>
      <p:nvGrpSpPr>
        <p:cNvPr id="1" name=""/>
        <p:cNvGrpSpPr/>
        <p:nvPr/>
      </p:nvGrpSpPr>
      <p:grpSpPr>
        <a:xfrm>
          <a:off x="0" y="0"/>
          <a:ext cx="0" cy="0"/>
          <a:chOff x="0" y="0"/>
          <a:chExt cx="0" cy="0"/>
        </a:xfrm>
      </p:grpSpPr>
      <p:sp>
        <p:nvSpPr>
          <p:cNvPr id="2" name="Title 1"/>
          <p:cNvSpPr>
            <a:spLocks noGrp="1"/>
          </p:cNvSpPr>
          <p:nvPr>
            <p:ph type="title"/>
          </p:nvPr>
        </p:nvSpPr>
        <p:spPr>
          <a:xfrm>
            <a:off x="5120970" y="295275"/>
            <a:ext cx="7043233" cy="917575"/>
          </a:xfrm>
        </p:spPr>
        <p:txBody>
          <a:bodyPr/>
          <a:lstStyle>
            <a:lvl1pPr>
              <a:defRPr sz="3999"/>
            </a:lvl1pPr>
          </a:lstStyle>
          <a:p>
            <a:r>
              <a:rPr lang="en-US"/>
              <a:t>Click to edit Master title style</a:t>
            </a:r>
            <a:endParaRPr lang="en-US" dirty="0"/>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p:txBody>
      </p:sp>
      <p:pic>
        <p:nvPicPr>
          <p:cNvPr id="6" name="Picture 5">
            <a:extLst>
              <a:ext uri="{FF2B5EF4-FFF2-40B4-BE49-F238E27FC236}">
                <a16:creationId xmlns:a16="http://schemas.microsoft.com/office/drawing/2014/main" id="{C147BCB6-B351-4103-B9F5-A6E568D676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1034733" y="1034734"/>
            <a:ext cx="6995162" cy="4925696"/>
          </a:xfrm>
          <a:prstGeom prst="rect">
            <a:avLst/>
          </a:prstGeom>
        </p:spPr>
      </p:pic>
    </p:spTree>
    <p:extLst>
      <p:ext uri="{BB962C8B-B14F-4D97-AF65-F5344CB8AC3E}">
        <p14:creationId xmlns:p14="http://schemas.microsoft.com/office/powerpoint/2010/main" val="3720687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6.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5587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7.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3056130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8.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73456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50/50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p:txBody>
      </p:sp>
      <p:pic>
        <p:nvPicPr>
          <p:cNvPr id="7" name="Picture 6">
            <a:extLst>
              <a:ext uri="{FF2B5EF4-FFF2-40B4-BE49-F238E27FC236}">
                <a16:creationId xmlns:a16="http://schemas.microsoft.com/office/drawing/2014/main" id="{BDB32D99-28B2-4C58-A24B-F4B13FC862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1034733" y="1034733"/>
            <a:ext cx="6995162" cy="4925696"/>
          </a:xfrm>
          <a:prstGeom prst="rect">
            <a:avLst/>
          </a:prstGeom>
        </p:spPr>
      </p:pic>
    </p:spTree>
    <p:extLst>
      <p:ext uri="{BB962C8B-B14F-4D97-AF65-F5344CB8AC3E}">
        <p14:creationId xmlns:p14="http://schemas.microsoft.com/office/powerpoint/2010/main" val="387177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evOps/Green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903867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40876120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Walkin Microsoft Ready - Editable">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grpSp>
        <p:nvGrpSpPr>
          <p:cNvPr id="12" name="Group 11"/>
          <p:cNvGrpSpPr/>
          <p:nvPr userDrawn="1"/>
        </p:nvGrpSpPr>
        <p:grpSpPr>
          <a:xfrm>
            <a:off x="6994505" y="6118886"/>
            <a:ext cx="5216493" cy="627864"/>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812" y="1871024"/>
            <a:ext cx="5957272"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741374" y="1871024"/>
            <a:ext cx="6400800" cy="1042416"/>
          </a:xfrm>
        </p:spPr>
        <p:txBody>
          <a:bodyPr lIns="182880" tIns="146304" rIns="182880" bIns="146304"/>
          <a:lstStyle>
            <a:lvl1pPr marL="0" indent="0">
              <a:buNone/>
              <a:defRPr sz="54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6148" y="2651450"/>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dirty="0">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741374" y="2651450"/>
            <a:ext cx="6400800" cy="1043363"/>
          </a:xfrm>
        </p:spPr>
        <p:txBody>
          <a:bodyPr lIns="182880" tIns="146304" rIns="182880" bIns="146304"/>
          <a:lstStyle>
            <a:lvl1pPr marL="0" indent="0">
              <a:buNone/>
              <a:defRPr sz="54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6148" y="3445274"/>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741374" y="3445274"/>
            <a:ext cx="6400800" cy="1043363"/>
          </a:xfrm>
        </p:spPr>
        <p:txBody>
          <a:bodyPr lIns="182880" tIns="146304" rIns="182880" bIns="146304"/>
          <a:lstStyle>
            <a:lvl1pPr marL="0" indent="0">
              <a:buNone/>
              <a:defRPr sz="54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26089" y="4225700"/>
            <a:ext cx="6466835"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7036534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Walkin Microsoft Ready - Generic">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grpSp>
        <p:nvGrpSpPr>
          <p:cNvPr id="12" name="Group 11"/>
          <p:cNvGrpSpPr/>
          <p:nvPr userDrawn="1"/>
        </p:nvGrpSpPr>
        <p:grpSpPr>
          <a:xfrm>
            <a:off x="6994505" y="6118886"/>
            <a:ext cx="5216493" cy="627864"/>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812" y="1871024"/>
            <a:ext cx="8027454"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5026089" y="2651450"/>
            <a:ext cx="5774938" cy="1043363"/>
          </a:xfrm>
          <a:prstGeom prst="rect">
            <a:avLst/>
          </a:prstGeom>
          <a:noFill/>
        </p:spPr>
        <p:txBody>
          <a:bodyPr wrap="square" lIns="182880" tIns="146304" rIns="182880" bIns="146304" rtlCol="0">
            <a:spAutoFit/>
          </a:bodyPr>
          <a:lstStyle/>
          <a:p>
            <a:pPr algn="l">
              <a:lnSpc>
                <a:spcPct val="90000"/>
              </a:lnSpc>
              <a:spcAft>
                <a:spcPts val="600"/>
              </a:spcAft>
            </a:pPr>
            <a:r>
              <a:rPr lang="en-US" sz="5400" dirty="0">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5026089" y="3445274"/>
            <a:ext cx="5774938" cy="1043363"/>
          </a:xfrm>
          <a:prstGeom prst="rect">
            <a:avLst/>
          </a:prstGeom>
          <a:noFill/>
        </p:spPr>
        <p:txBody>
          <a:bodyPr wrap="square" lIns="182880" tIns="146304" rIns="182880" bIns="146304" rtlCol="0">
            <a:spAutoFit/>
          </a:bodyPr>
          <a:lstStyle/>
          <a:p>
            <a:pPr algn="l">
              <a:lnSpc>
                <a:spcPct val="90000"/>
              </a:lnSpc>
              <a:spcAft>
                <a:spcPts val="600"/>
              </a:spcAft>
            </a:pPr>
            <a:r>
              <a:rPr lang="en-US" sz="5400" dirty="0">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26089" y="4225700"/>
            <a:ext cx="6466835"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93551516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208710124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84649439"/>
      </p:ext>
    </p:extLst>
  </p:cSld>
  <p:clrMapOvr>
    <a:masterClrMapping/>
  </p:clrMapOvr>
  <p:transitio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87056322"/>
      </p:ext>
    </p:extLst>
  </p:cSld>
  <p:clrMapOvr>
    <a:masterClrMapping/>
  </p:clrMapOvr>
  <p:transitio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81908465"/>
      </p:ext>
    </p:extLst>
  </p:cSld>
  <p:clrMapOvr>
    <a:masterClrMapping/>
  </p:clrMapOvr>
  <p:transitio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80026485"/>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6934198" cy="917575"/>
          </a:xfrm>
        </p:spPr>
        <p:txBody>
          <a:bodyPr/>
          <a:lstStyle/>
          <a:p>
            <a:r>
              <a:rPr lang="en-US"/>
              <a:t>Click to edit Master title style</a:t>
            </a:r>
            <a:endParaRPr lang="en-US" dirty="0"/>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74638" y="1897062"/>
            <a:ext cx="6857999"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88755361"/>
      </p:ext>
    </p:extLst>
  </p:cSld>
  <p:clrMapOvr>
    <a:masterClrMapping/>
  </p:clrMapOvr>
  <p:transition spd="med">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30444529"/>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8019791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23519900"/>
      </p:ext>
    </p:extLst>
  </p:cSld>
  <p:clrMapOvr>
    <a:masterClrMapping/>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5626011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063036409"/>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38508645"/>
      </p:ext>
    </p:extLst>
  </p:cSld>
  <p:clrMapOvr>
    <a:masterClrMapping/>
  </p:clrMapOvr>
  <p:transition spd="med">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2144069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Confidentiality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41241" y="2336980"/>
            <a:ext cx="10455312" cy="10297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41999" y="4490905"/>
            <a:ext cx="11152477" cy="2206758"/>
          </a:xfrm>
          <a:prstGeom prst="rect">
            <a:avLst/>
          </a:prstGeom>
          <a:noFill/>
        </p:spPr>
        <p:txBody>
          <a:bodyPr wrap="none" lIns="182880" tIns="146304" rIns="182880" bIns="146304" rtlCol="0" anchor="ctr">
            <a:spAutoFit/>
          </a:bodyPr>
          <a:lstStyle/>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Microsoft Ready content is </a:t>
            </a:r>
            <a:r>
              <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1702746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0603710"/>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72287558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02558089"/>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dirty="0"/>
              <a:t>Title (Optional)</a:t>
            </a:r>
          </a:p>
        </p:txBody>
      </p:sp>
      <p:sp>
        <p:nvSpPr>
          <p:cNvPr id="17" name="Text Placeholder 7"/>
          <p:cNvSpPr>
            <a:spLocks noGrp="1"/>
          </p:cNvSpPr>
          <p:nvPr>
            <p:ph type="body" sz="quarter" idx="11" hasCustomPrompt="1"/>
          </p:nvPr>
        </p:nvSpPr>
        <p:spPr>
          <a:xfrm>
            <a:off x="0" y="1267759"/>
            <a:ext cx="12436475" cy="1688792"/>
          </a:xfrm>
        </p:spPr>
        <p:txBody>
          <a:bodyPr lIns="393192" rIns="182880" bIns="91440">
            <a:normAutofit/>
          </a:bodyPr>
          <a:lstStyle>
            <a:lvl1pPr marL="0" indent="0">
              <a:buNone/>
              <a:defRPr sz="2040">
                <a:solidFill>
                  <a:schemeClr val="tx1"/>
                </a:solidFill>
                <a:latin typeface="+mj-lt"/>
              </a:defRPr>
            </a:lvl1pPr>
            <a:lvl2pPr marL="466298" indent="0">
              <a:buNone/>
              <a:defRPr/>
            </a:lvl2pPr>
          </a:lstStyle>
          <a:p>
            <a:pPr lvl="0"/>
            <a:r>
              <a:rPr lang="en-US" dirty="0"/>
              <a:t>Body text</a:t>
            </a:r>
          </a:p>
        </p:txBody>
      </p:sp>
      <p:sp>
        <p:nvSpPr>
          <p:cNvPr id="4" name="Table Placeholder 3"/>
          <p:cNvSpPr>
            <a:spLocks noGrp="1"/>
          </p:cNvSpPr>
          <p:nvPr>
            <p:ph type="tbl" sz="quarter" idx="12"/>
          </p:nvPr>
        </p:nvSpPr>
        <p:spPr>
          <a:xfrm>
            <a:off x="426676" y="2956483"/>
            <a:ext cx="11559970" cy="4038043"/>
          </a:xfrm>
        </p:spPr>
        <p:txBody>
          <a:bodyPr>
            <a:normAutofit/>
          </a:bodyPr>
          <a:lstStyle>
            <a:lvl1pPr marL="0" indent="0">
              <a:buNone/>
              <a:defRPr sz="1632"/>
            </a:lvl1pPr>
          </a:lstStyle>
          <a:p>
            <a:endParaRPr lang="en-US"/>
          </a:p>
        </p:txBody>
      </p:sp>
    </p:spTree>
    <p:extLst>
      <p:ext uri="{BB962C8B-B14F-4D97-AF65-F5344CB8AC3E}">
        <p14:creationId xmlns:p14="http://schemas.microsoft.com/office/powerpoint/2010/main" val="350722722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1901739"/>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220142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846908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userDrawn="1">
  <p:cSld name="FInal outcome layout 2">
    <p:spTree>
      <p:nvGrpSpPr>
        <p:cNvPr id="1" name=""/>
        <p:cNvGrpSpPr/>
        <p:nvPr/>
      </p:nvGrpSpPr>
      <p:grpSpPr>
        <a:xfrm>
          <a:off x="0" y="0"/>
          <a:ext cx="0" cy="0"/>
          <a:chOff x="0" y="0"/>
          <a:chExt cx="0" cy="0"/>
        </a:xfrm>
      </p:grpSpPr>
      <p:pic>
        <p:nvPicPr>
          <p:cNvPr id="2" name="Picture Placeholder 6"/>
          <p:cNvPicPr>
            <a:picLocks noChangeAspect="1"/>
          </p:cNvPicPr>
          <p:nvPr userDrawn="1"/>
        </p:nvPicPr>
        <p:blipFill>
          <a:blip r:embed="rId2"/>
          <a:srcRect l="16667" r="16667"/>
          <a:stretch>
            <a:fillRect/>
          </a:stretch>
        </p:blipFill>
        <p:spPr>
          <a:xfrm>
            <a:off x="5441315" y="0"/>
            <a:ext cx="6995160" cy="6992587"/>
          </a:xfrm>
          <a:prstGeom prst="rect">
            <a:avLst/>
          </a:prstGeom>
        </p:spPr>
      </p:pic>
      <p:sp>
        <p:nvSpPr>
          <p:cNvPr id="3" name="Title 2"/>
          <p:cNvSpPr>
            <a:spLocks noGrp="1"/>
          </p:cNvSpPr>
          <p:nvPr>
            <p:ph type="title"/>
          </p:nvPr>
        </p:nvSpPr>
        <p:spPr>
          <a:xfrm>
            <a:off x="274639" y="295274"/>
            <a:ext cx="5166676" cy="917575"/>
          </a:xfrm>
        </p:spPr>
        <p:txBody>
          <a:bodyPr/>
          <a:lstStyle/>
          <a:p>
            <a:r>
              <a:rPr lang="en-US"/>
              <a:t>Click to edit Master title style</a:t>
            </a:r>
            <a:endParaRPr lang="en-US" dirty="0"/>
          </a:p>
        </p:txBody>
      </p:sp>
      <p:sp>
        <p:nvSpPr>
          <p:cNvPr id="4" name="Text Placeholder 4"/>
          <p:cNvSpPr>
            <a:spLocks noGrp="1"/>
          </p:cNvSpPr>
          <p:nvPr>
            <p:ph type="body" sz="quarter" idx="10"/>
          </p:nvPr>
        </p:nvSpPr>
        <p:spPr>
          <a:xfrm>
            <a:off x="274638" y="2125663"/>
            <a:ext cx="5167312" cy="4572000"/>
          </a:xfrm>
        </p:spPr>
        <p:txBody>
          <a:bodyPr lIns="182880" tIns="146304" rIns="182880" bIns="146304">
            <a:noAutofit/>
          </a:bodyPr>
          <a:lstStyle>
            <a:lvl1pPr marL="0" indent="0">
              <a:buNone/>
              <a:defRPr sz="2400" b="0" i="1">
                <a:latin typeface="+mn-lt"/>
              </a:defRPr>
            </a:lvl1pPr>
          </a:lstStyle>
          <a:p>
            <a:pPr lvl="0"/>
            <a:r>
              <a:rPr lang="en-US"/>
              <a:t>Edit Master text styles</a:t>
            </a:r>
          </a:p>
        </p:txBody>
      </p:sp>
    </p:spTree>
    <p:extLst>
      <p:ext uri="{BB962C8B-B14F-4D97-AF65-F5344CB8AC3E}">
        <p14:creationId xmlns:p14="http://schemas.microsoft.com/office/powerpoint/2010/main" val="602632410"/>
      </p:ext>
    </p:extLst>
  </p:cSld>
  <p:clrMapOvr>
    <a:masterClrMapping/>
  </p:clrMapOvr>
  <p:transitio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2_Walkin">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6500" y="1965644"/>
            <a:ext cx="7899548" cy="2148840"/>
          </a:xfrm>
          <a:prstGeom prst="rect">
            <a:avLst/>
          </a:prstGeom>
        </p:spPr>
      </p:pic>
      <p:sp>
        <p:nvSpPr>
          <p:cNvPr id="6" name="Rectangle 5"/>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5366859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74702" y="3509753"/>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532867379"/>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6087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1136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391485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8890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52786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5125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90572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13939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69468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74638" y="1434070"/>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endParaRPr lang="en-US"/>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bodyPr>
          <a:lstStyle/>
          <a:p>
            <a:pPr algn="ctr" defTabSz="932293"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9" y="4868863"/>
            <a:ext cx="5943600" cy="1827214"/>
          </a:xfrm>
        </p:spPr>
        <p:txBody>
          <a:bodyPr lIns="182880" tIns="146304" rIns="182880" bIns="146304" anchor="ctr">
            <a:noAutofit/>
          </a:bodyPr>
          <a:lstStyle>
            <a:lvl1pPr marL="0" indent="0" algn="ctr">
              <a:buNone/>
              <a:defRPr sz="3199">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8104976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8228299" cy="1181862"/>
          </a:xfrm>
          <a:noFill/>
        </p:spPr>
        <p:txBody>
          <a:bodyPr wrap="square" tIns="91440" bIns="91440" anchor="t" anchorCtr="0">
            <a:spAutoFit/>
          </a:bodyPr>
          <a:lstStyle>
            <a:lvl1pPr>
              <a:defRPr sz="7198" spc="-100"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8229599" cy="738664"/>
          </a:xfrm>
          <a:noFill/>
        </p:spPr>
        <p:txBody>
          <a:bodyPr wrap="square" lIns="182880" tIns="146304" rIns="182880" bIns="146304">
            <a:spAutoFit/>
          </a:bodyPr>
          <a:lstStyle>
            <a:lvl1pPr marL="0" indent="0">
              <a:spcBef>
                <a:spcPts val="0"/>
              </a:spcBef>
              <a:buNone/>
              <a:defRPr sz="3199"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98222417"/>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8229599" cy="1181862"/>
          </a:xfrm>
          <a:noFill/>
        </p:spPr>
        <p:txBody>
          <a:bodyPr wrap="square" tIns="91440" bIns="91440" anchor="t" anchorCtr="0">
            <a:spAutoFit/>
          </a:bodyPr>
          <a:lstStyle>
            <a:lvl1pPr>
              <a:defRPr sz="7198" spc="-100"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133408520"/>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050146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759455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5034061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5650567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8115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8511013"/>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0761915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647740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183539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8226880"/>
      </p:ext>
    </p:extLst>
  </p:cSld>
  <p:clrMapOvr>
    <a:overrideClrMapping bg1="lt1" tx1="dk1" bg2="lt2" tx2="dk2" accent1="accent1" accent2="accent2" accent3="accent3" accent4="accent4" accent5="accent5" accent6="accent6" hlink="hlink" folHlink="folHlink"/>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slideLayout" Target="../slideLayouts/slideLayout164.xml"/><Relationship Id="rId18" Type="http://schemas.openxmlformats.org/officeDocument/2006/relationships/slideLayout" Target="../slideLayouts/slideLayout169.xml"/><Relationship Id="rId3" Type="http://schemas.openxmlformats.org/officeDocument/2006/relationships/slideLayout" Target="../slideLayouts/slideLayout154.xml"/><Relationship Id="rId21" Type="http://schemas.openxmlformats.org/officeDocument/2006/relationships/image" Target="../media/image1.emf"/><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0" Type="http://schemas.openxmlformats.org/officeDocument/2006/relationships/theme" Target="../theme/theme10.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5" Type="http://schemas.openxmlformats.org/officeDocument/2006/relationships/slideLayout" Target="../slideLayouts/slideLayout156.xml"/><Relationship Id="rId15" Type="http://schemas.openxmlformats.org/officeDocument/2006/relationships/slideLayout" Target="../slideLayouts/slideLayout166.xml"/><Relationship Id="rId10" Type="http://schemas.openxmlformats.org/officeDocument/2006/relationships/slideLayout" Target="../slideLayouts/slideLayout161.xml"/><Relationship Id="rId19" Type="http://schemas.openxmlformats.org/officeDocument/2006/relationships/slideLayout" Target="../slideLayouts/slideLayout170.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173.xml"/><Relationship Id="rId7" Type="http://schemas.openxmlformats.org/officeDocument/2006/relationships/theme" Target="../theme/theme11.xml"/><Relationship Id="rId2" Type="http://schemas.openxmlformats.org/officeDocument/2006/relationships/slideLayout" Target="../slideLayouts/slideLayout172.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5" Type="http://schemas.openxmlformats.org/officeDocument/2006/relationships/slideLayout" Target="../slideLayouts/slideLayout175.xml"/><Relationship Id="rId4" Type="http://schemas.openxmlformats.org/officeDocument/2006/relationships/slideLayout" Target="../slideLayouts/slideLayout17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84.xml"/><Relationship Id="rId13" Type="http://schemas.openxmlformats.org/officeDocument/2006/relationships/slideLayout" Target="../slideLayouts/slideLayout189.xml"/><Relationship Id="rId18" Type="http://schemas.openxmlformats.org/officeDocument/2006/relationships/slideLayout" Target="../slideLayouts/slideLayout194.xml"/><Relationship Id="rId3" Type="http://schemas.openxmlformats.org/officeDocument/2006/relationships/slideLayout" Target="../slideLayouts/slideLayout179.xml"/><Relationship Id="rId21" Type="http://schemas.openxmlformats.org/officeDocument/2006/relationships/slideLayout" Target="../slideLayouts/slideLayout197.xml"/><Relationship Id="rId7" Type="http://schemas.openxmlformats.org/officeDocument/2006/relationships/slideLayout" Target="../slideLayouts/slideLayout183.xml"/><Relationship Id="rId12" Type="http://schemas.openxmlformats.org/officeDocument/2006/relationships/slideLayout" Target="../slideLayouts/slideLayout188.xml"/><Relationship Id="rId17" Type="http://schemas.openxmlformats.org/officeDocument/2006/relationships/slideLayout" Target="../slideLayouts/slideLayout193.xml"/><Relationship Id="rId2" Type="http://schemas.openxmlformats.org/officeDocument/2006/relationships/slideLayout" Target="../slideLayouts/slideLayout178.xml"/><Relationship Id="rId16" Type="http://schemas.openxmlformats.org/officeDocument/2006/relationships/slideLayout" Target="../slideLayouts/slideLayout192.xml"/><Relationship Id="rId20" Type="http://schemas.openxmlformats.org/officeDocument/2006/relationships/slideLayout" Target="../slideLayouts/slideLayout196.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5" Type="http://schemas.openxmlformats.org/officeDocument/2006/relationships/slideLayout" Target="../slideLayouts/slideLayout181.xml"/><Relationship Id="rId15" Type="http://schemas.openxmlformats.org/officeDocument/2006/relationships/slideLayout" Target="../slideLayouts/slideLayout191.xml"/><Relationship Id="rId23" Type="http://schemas.openxmlformats.org/officeDocument/2006/relationships/image" Target="../media/image1.emf"/><Relationship Id="rId10" Type="http://schemas.openxmlformats.org/officeDocument/2006/relationships/slideLayout" Target="../slideLayouts/slideLayout186.xml"/><Relationship Id="rId19" Type="http://schemas.openxmlformats.org/officeDocument/2006/relationships/slideLayout" Target="../slideLayouts/slideLayout195.xml"/><Relationship Id="rId4" Type="http://schemas.openxmlformats.org/officeDocument/2006/relationships/slideLayout" Target="../slideLayouts/slideLayout180.xml"/><Relationship Id="rId9" Type="http://schemas.openxmlformats.org/officeDocument/2006/relationships/slideLayout" Target="../slideLayouts/slideLayout185.xml"/><Relationship Id="rId14" Type="http://schemas.openxmlformats.org/officeDocument/2006/relationships/slideLayout" Target="../slideLayouts/slideLayout190.xml"/><Relationship Id="rId22"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26" Type="http://schemas.openxmlformats.org/officeDocument/2006/relationships/slideLayout" Target="../slideLayouts/slideLayout223.xml"/><Relationship Id="rId21" Type="http://schemas.openxmlformats.org/officeDocument/2006/relationships/slideLayout" Target="../slideLayouts/slideLayout218.xml"/><Relationship Id="rId34" Type="http://schemas.openxmlformats.org/officeDocument/2006/relationships/slideLayout" Target="../slideLayouts/slideLayout231.xml"/><Relationship Id="rId42" Type="http://schemas.openxmlformats.org/officeDocument/2006/relationships/slideLayout" Target="../slideLayouts/slideLayout239.xml"/><Relationship Id="rId47" Type="http://schemas.openxmlformats.org/officeDocument/2006/relationships/slideLayout" Target="../slideLayouts/slideLayout244.xml"/><Relationship Id="rId50" Type="http://schemas.openxmlformats.org/officeDocument/2006/relationships/slideLayout" Target="../slideLayouts/slideLayout247.xml"/><Relationship Id="rId55" Type="http://schemas.openxmlformats.org/officeDocument/2006/relationships/slideLayout" Target="../slideLayouts/slideLayout252.xml"/><Relationship Id="rId63" Type="http://schemas.openxmlformats.org/officeDocument/2006/relationships/slideLayout" Target="../slideLayouts/slideLayout260.xml"/><Relationship Id="rId68" Type="http://schemas.openxmlformats.org/officeDocument/2006/relationships/slideLayout" Target="../slideLayouts/slideLayout265.xml"/><Relationship Id="rId76" Type="http://schemas.openxmlformats.org/officeDocument/2006/relationships/slideLayout" Target="../slideLayouts/slideLayout273.xml"/><Relationship Id="rId84" Type="http://schemas.openxmlformats.org/officeDocument/2006/relationships/slideLayout" Target="../slideLayouts/slideLayout281.xml"/><Relationship Id="rId89" Type="http://schemas.openxmlformats.org/officeDocument/2006/relationships/slideLayout" Target="../slideLayouts/slideLayout286.xml"/><Relationship Id="rId97" Type="http://schemas.openxmlformats.org/officeDocument/2006/relationships/slideLayout" Target="../slideLayouts/slideLayout294.xml"/><Relationship Id="rId7" Type="http://schemas.openxmlformats.org/officeDocument/2006/relationships/slideLayout" Target="../slideLayouts/slideLayout204.xml"/><Relationship Id="rId71" Type="http://schemas.openxmlformats.org/officeDocument/2006/relationships/slideLayout" Target="../slideLayouts/slideLayout268.xml"/><Relationship Id="rId92" Type="http://schemas.openxmlformats.org/officeDocument/2006/relationships/slideLayout" Target="../slideLayouts/slideLayout289.xml"/><Relationship Id="rId2" Type="http://schemas.openxmlformats.org/officeDocument/2006/relationships/slideLayout" Target="../slideLayouts/slideLayout199.xml"/><Relationship Id="rId16" Type="http://schemas.openxmlformats.org/officeDocument/2006/relationships/slideLayout" Target="../slideLayouts/slideLayout213.xml"/><Relationship Id="rId29" Type="http://schemas.openxmlformats.org/officeDocument/2006/relationships/slideLayout" Target="../slideLayouts/slideLayout226.xml"/><Relationship Id="rId11" Type="http://schemas.openxmlformats.org/officeDocument/2006/relationships/slideLayout" Target="../slideLayouts/slideLayout208.xml"/><Relationship Id="rId24" Type="http://schemas.openxmlformats.org/officeDocument/2006/relationships/slideLayout" Target="../slideLayouts/slideLayout221.xml"/><Relationship Id="rId32" Type="http://schemas.openxmlformats.org/officeDocument/2006/relationships/slideLayout" Target="../slideLayouts/slideLayout229.xml"/><Relationship Id="rId37" Type="http://schemas.openxmlformats.org/officeDocument/2006/relationships/slideLayout" Target="../slideLayouts/slideLayout234.xml"/><Relationship Id="rId40" Type="http://schemas.openxmlformats.org/officeDocument/2006/relationships/slideLayout" Target="../slideLayouts/slideLayout237.xml"/><Relationship Id="rId45" Type="http://schemas.openxmlformats.org/officeDocument/2006/relationships/slideLayout" Target="../slideLayouts/slideLayout242.xml"/><Relationship Id="rId53" Type="http://schemas.openxmlformats.org/officeDocument/2006/relationships/slideLayout" Target="../slideLayouts/slideLayout250.xml"/><Relationship Id="rId58" Type="http://schemas.openxmlformats.org/officeDocument/2006/relationships/slideLayout" Target="../slideLayouts/slideLayout255.xml"/><Relationship Id="rId66" Type="http://schemas.openxmlformats.org/officeDocument/2006/relationships/slideLayout" Target="../slideLayouts/slideLayout263.xml"/><Relationship Id="rId74" Type="http://schemas.openxmlformats.org/officeDocument/2006/relationships/slideLayout" Target="../slideLayouts/slideLayout271.xml"/><Relationship Id="rId79" Type="http://schemas.openxmlformats.org/officeDocument/2006/relationships/slideLayout" Target="../slideLayouts/slideLayout276.xml"/><Relationship Id="rId87" Type="http://schemas.openxmlformats.org/officeDocument/2006/relationships/slideLayout" Target="../slideLayouts/slideLayout284.xml"/><Relationship Id="rId5" Type="http://schemas.openxmlformats.org/officeDocument/2006/relationships/slideLayout" Target="../slideLayouts/slideLayout202.xml"/><Relationship Id="rId61" Type="http://schemas.openxmlformats.org/officeDocument/2006/relationships/slideLayout" Target="../slideLayouts/slideLayout258.xml"/><Relationship Id="rId82" Type="http://schemas.openxmlformats.org/officeDocument/2006/relationships/slideLayout" Target="../slideLayouts/slideLayout279.xml"/><Relationship Id="rId90" Type="http://schemas.openxmlformats.org/officeDocument/2006/relationships/slideLayout" Target="../slideLayouts/slideLayout287.xml"/><Relationship Id="rId95" Type="http://schemas.openxmlformats.org/officeDocument/2006/relationships/slideLayout" Target="../slideLayouts/slideLayout292.xml"/><Relationship Id="rId19" Type="http://schemas.openxmlformats.org/officeDocument/2006/relationships/slideLayout" Target="../slideLayouts/slideLayout216.xml"/><Relationship Id="rId14" Type="http://schemas.openxmlformats.org/officeDocument/2006/relationships/slideLayout" Target="../slideLayouts/slideLayout211.xml"/><Relationship Id="rId22" Type="http://schemas.openxmlformats.org/officeDocument/2006/relationships/slideLayout" Target="../slideLayouts/slideLayout219.xml"/><Relationship Id="rId27" Type="http://schemas.openxmlformats.org/officeDocument/2006/relationships/slideLayout" Target="../slideLayouts/slideLayout224.xml"/><Relationship Id="rId30" Type="http://schemas.openxmlformats.org/officeDocument/2006/relationships/slideLayout" Target="../slideLayouts/slideLayout227.xml"/><Relationship Id="rId35" Type="http://schemas.openxmlformats.org/officeDocument/2006/relationships/slideLayout" Target="../slideLayouts/slideLayout232.xml"/><Relationship Id="rId43" Type="http://schemas.openxmlformats.org/officeDocument/2006/relationships/slideLayout" Target="../slideLayouts/slideLayout240.xml"/><Relationship Id="rId48" Type="http://schemas.openxmlformats.org/officeDocument/2006/relationships/slideLayout" Target="../slideLayouts/slideLayout245.xml"/><Relationship Id="rId56" Type="http://schemas.openxmlformats.org/officeDocument/2006/relationships/slideLayout" Target="../slideLayouts/slideLayout253.xml"/><Relationship Id="rId64" Type="http://schemas.openxmlformats.org/officeDocument/2006/relationships/slideLayout" Target="../slideLayouts/slideLayout261.xml"/><Relationship Id="rId69" Type="http://schemas.openxmlformats.org/officeDocument/2006/relationships/slideLayout" Target="../slideLayouts/slideLayout266.xml"/><Relationship Id="rId77" Type="http://schemas.openxmlformats.org/officeDocument/2006/relationships/slideLayout" Target="../slideLayouts/slideLayout274.xml"/><Relationship Id="rId100" Type="http://schemas.openxmlformats.org/officeDocument/2006/relationships/theme" Target="../theme/theme13.xml"/><Relationship Id="rId8" Type="http://schemas.openxmlformats.org/officeDocument/2006/relationships/slideLayout" Target="../slideLayouts/slideLayout205.xml"/><Relationship Id="rId51" Type="http://schemas.openxmlformats.org/officeDocument/2006/relationships/slideLayout" Target="../slideLayouts/slideLayout248.xml"/><Relationship Id="rId72" Type="http://schemas.openxmlformats.org/officeDocument/2006/relationships/slideLayout" Target="../slideLayouts/slideLayout269.xml"/><Relationship Id="rId80" Type="http://schemas.openxmlformats.org/officeDocument/2006/relationships/slideLayout" Target="../slideLayouts/slideLayout277.xml"/><Relationship Id="rId85" Type="http://schemas.openxmlformats.org/officeDocument/2006/relationships/slideLayout" Target="../slideLayouts/slideLayout282.xml"/><Relationship Id="rId93" Type="http://schemas.openxmlformats.org/officeDocument/2006/relationships/slideLayout" Target="../slideLayouts/slideLayout290.xml"/><Relationship Id="rId98" Type="http://schemas.openxmlformats.org/officeDocument/2006/relationships/slideLayout" Target="../slideLayouts/slideLayout295.xml"/><Relationship Id="rId3" Type="http://schemas.openxmlformats.org/officeDocument/2006/relationships/slideLayout" Target="../slideLayouts/slideLayout200.xml"/><Relationship Id="rId12" Type="http://schemas.openxmlformats.org/officeDocument/2006/relationships/slideLayout" Target="../slideLayouts/slideLayout209.xml"/><Relationship Id="rId17" Type="http://schemas.openxmlformats.org/officeDocument/2006/relationships/slideLayout" Target="../slideLayouts/slideLayout214.xml"/><Relationship Id="rId25" Type="http://schemas.openxmlformats.org/officeDocument/2006/relationships/slideLayout" Target="../slideLayouts/slideLayout222.xml"/><Relationship Id="rId33" Type="http://schemas.openxmlformats.org/officeDocument/2006/relationships/slideLayout" Target="../slideLayouts/slideLayout230.xml"/><Relationship Id="rId38" Type="http://schemas.openxmlformats.org/officeDocument/2006/relationships/slideLayout" Target="../slideLayouts/slideLayout235.xml"/><Relationship Id="rId46" Type="http://schemas.openxmlformats.org/officeDocument/2006/relationships/slideLayout" Target="../slideLayouts/slideLayout243.xml"/><Relationship Id="rId59" Type="http://schemas.openxmlformats.org/officeDocument/2006/relationships/slideLayout" Target="../slideLayouts/slideLayout256.xml"/><Relationship Id="rId67" Type="http://schemas.openxmlformats.org/officeDocument/2006/relationships/slideLayout" Target="../slideLayouts/slideLayout264.xml"/><Relationship Id="rId20" Type="http://schemas.openxmlformats.org/officeDocument/2006/relationships/slideLayout" Target="../slideLayouts/slideLayout217.xml"/><Relationship Id="rId41" Type="http://schemas.openxmlformats.org/officeDocument/2006/relationships/slideLayout" Target="../slideLayouts/slideLayout238.xml"/><Relationship Id="rId54" Type="http://schemas.openxmlformats.org/officeDocument/2006/relationships/slideLayout" Target="../slideLayouts/slideLayout251.xml"/><Relationship Id="rId62" Type="http://schemas.openxmlformats.org/officeDocument/2006/relationships/slideLayout" Target="../slideLayouts/slideLayout259.xml"/><Relationship Id="rId70" Type="http://schemas.openxmlformats.org/officeDocument/2006/relationships/slideLayout" Target="../slideLayouts/slideLayout267.xml"/><Relationship Id="rId75" Type="http://schemas.openxmlformats.org/officeDocument/2006/relationships/slideLayout" Target="../slideLayouts/slideLayout272.xml"/><Relationship Id="rId83" Type="http://schemas.openxmlformats.org/officeDocument/2006/relationships/slideLayout" Target="../slideLayouts/slideLayout280.xml"/><Relationship Id="rId88" Type="http://schemas.openxmlformats.org/officeDocument/2006/relationships/slideLayout" Target="../slideLayouts/slideLayout285.xml"/><Relationship Id="rId91" Type="http://schemas.openxmlformats.org/officeDocument/2006/relationships/slideLayout" Target="../slideLayouts/slideLayout288.xml"/><Relationship Id="rId96" Type="http://schemas.openxmlformats.org/officeDocument/2006/relationships/slideLayout" Target="../slideLayouts/slideLayout293.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5" Type="http://schemas.openxmlformats.org/officeDocument/2006/relationships/slideLayout" Target="../slideLayouts/slideLayout212.xml"/><Relationship Id="rId23" Type="http://schemas.openxmlformats.org/officeDocument/2006/relationships/slideLayout" Target="../slideLayouts/slideLayout220.xml"/><Relationship Id="rId28" Type="http://schemas.openxmlformats.org/officeDocument/2006/relationships/slideLayout" Target="../slideLayouts/slideLayout225.xml"/><Relationship Id="rId36" Type="http://schemas.openxmlformats.org/officeDocument/2006/relationships/slideLayout" Target="../slideLayouts/slideLayout233.xml"/><Relationship Id="rId49" Type="http://schemas.openxmlformats.org/officeDocument/2006/relationships/slideLayout" Target="../slideLayouts/slideLayout246.xml"/><Relationship Id="rId57" Type="http://schemas.openxmlformats.org/officeDocument/2006/relationships/slideLayout" Target="../slideLayouts/slideLayout254.xml"/><Relationship Id="rId10" Type="http://schemas.openxmlformats.org/officeDocument/2006/relationships/slideLayout" Target="../slideLayouts/slideLayout207.xml"/><Relationship Id="rId31" Type="http://schemas.openxmlformats.org/officeDocument/2006/relationships/slideLayout" Target="../slideLayouts/slideLayout228.xml"/><Relationship Id="rId44" Type="http://schemas.openxmlformats.org/officeDocument/2006/relationships/slideLayout" Target="../slideLayouts/slideLayout241.xml"/><Relationship Id="rId52" Type="http://schemas.openxmlformats.org/officeDocument/2006/relationships/slideLayout" Target="../slideLayouts/slideLayout249.xml"/><Relationship Id="rId60" Type="http://schemas.openxmlformats.org/officeDocument/2006/relationships/slideLayout" Target="../slideLayouts/slideLayout257.xml"/><Relationship Id="rId65" Type="http://schemas.openxmlformats.org/officeDocument/2006/relationships/slideLayout" Target="../slideLayouts/slideLayout262.xml"/><Relationship Id="rId73" Type="http://schemas.openxmlformats.org/officeDocument/2006/relationships/slideLayout" Target="../slideLayouts/slideLayout270.xml"/><Relationship Id="rId78" Type="http://schemas.openxmlformats.org/officeDocument/2006/relationships/slideLayout" Target="../slideLayouts/slideLayout275.xml"/><Relationship Id="rId81" Type="http://schemas.openxmlformats.org/officeDocument/2006/relationships/slideLayout" Target="../slideLayouts/slideLayout278.xml"/><Relationship Id="rId86" Type="http://schemas.openxmlformats.org/officeDocument/2006/relationships/slideLayout" Target="../slideLayouts/slideLayout283.xml"/><Relationship Id="rId94" Type="http://schemas.openxmlformats.org/officeDocument/2006/relationships/slideLayout" Target="../slideLayouts/slideLayout291.xml"/><Relationship Id="rId99" Type="http://schemas.openxmlformats.org/officeDocument/2006/relationships/slideLayout" Target="../slideLayouts/slideLayout296.xml"/><Relationship Id="rId101" Type="http://schemas.openxmlformats.org/officeDocument/2006/relationships/image" Target="../media/image40.png"/><Relationship Id="rId4" Type="http://schemas.openxmlformats.org/officeDocument/2006/relationships/slideLayout" Target="../slideLayouts/slideLayout201.xml"/><Relationship Id="rId9" Type="http://schemas.openxmlformats.org/officeDocument/2006/relationships/slideLayout" Target="../slideLayouts/slideLayout206.xml"/><Relationship Id="rId13" Type="http://schemas.openxmlformats.org/officeDocument/2006/relationships/slideLayout" Target="../slideLayouts/slideLayout210.xml"/><Relationship Id="rId18" Type="http://schemas.openxmlformats.org/officeDocument/2006/relationships/slideLayout" Target="../slideLayouts/slideLayout215.xml"/><Relationship Id="rId39" Type="http://schemas.openxmlformats.org/officeDocument/2006/relationships/slideLayout" Target="../slideLayouts/slideLayout236.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04.xml"/><Relationship Id="rId13" Type="http://schemas.openxmlformats.org/officeDocument/2006/relationships/slideLayout" Target="../slideLayouts/slideLayout309.xml"/><Relationship Id="rId18" Type="http://schemas.openxmlformats.org/officeDocument/2006/relationships/slideLayout" Target="../slideLayouts/slideLayout314.xml"/><Relationship Id="rId26" Type="http://schemas.openxmlformats.org/officeDocument/2006/relationships/image" Target="../media/image1.emf"/><Relationship Id="rId3" Type="http://schemas.openxmlformats.org/officeDocument/2006/relationships/slideLayout" Target="../slideLayouts/slideLayout299.xml"/><Relationship Id="rId21" Type="http://schemas.openxmlformats.org/officeDocument/2006/relationships/slideLayout" Target="../slideLayouts/slideLayout317.xml"/><Relationship Id="rId7" Type="http://schemas.openxmlformats.org/officeDocument/2006/relationships/slideLayout" Target="../slideLayouts/slideLayout303.xml"/><Relationship Id="rId12" Type="http://schemas.openxmlformats.org/officeDocument/2006/relationships/slideLayout" Target="../slideLayouts/slideLayout308.xml"/><Relationship Id="rId17" Type="http://schemas.openxmlformats.org/officeDocument/2006/relationships/slideLayout" Target="../slideLayouts/slideLayout313.xml"/><Relationship Id="rId25" Type="http://schemas.openxmlformats.org/officeDocument/2006/relationships/theme" Target="../theme/theme14.xml"/><Relationship Id="rId2" Type="http://schemas.openxmlformats.org/officeDocument/2006/relationships/slideLayout" Target="../slideLayouts/slideLayout298.xml"/><Relationship Id="rId16" Type="http://schemas.openxmlformats.org/officeDocument/2006/relationships/slideLayout" Target="../slideLayouts/slideLayout312.xml"/><Relationship Id="rId20" Type="http://schemas.openxmlformats.org/officeDocument/2006/relationships/slideLayout" Target="../slideLayouts/slideLayout316.xml"/><Relationship Id="rId1" Type="http://schemas.openxmlformats.org/officeDocument/2006/relationships/slideLayout" Target="../slideLayouts/slideLayout297.xml"/><Relationship Id="rId6" Type="http://schemas.openxmlformats.org/officeDocument/2006/relationships/slideLayout" Target="../slideLayouts/slideLayout302.xml"/><Relationship Id="rId11" Type="http://schemas.openxmlformats.org/officeDocument/2006/relationships/slideLayout" Target="../slideLayouts/slideLayout307.xml"/><Relationship Id="rId24" Type="http://schemas.openxmlformats.org/officeDocument/2006/relationships/slideLayout" Target="../slideLayouts/slideLayout320.xml"/><Relationship Id="rId5" Type="http://schemas.openxmlformats.org/officeDocument/2006/relationships/slideLayout" Target="../slideLayouts/slideLayout301.xml"/><Relationship Id="rId15" Type="http://schemas.openxmlformats.org/officeDocument/2006/relationships/slideLayout" Target="../slideLayouts/slideLayout311.xml"/><Relationship Id="rId23" Type="http://schemas.openxmlformats.org/officeDocument/2006/relationships/slideLayout" Target="../slideLayouts/slideLayout319.xml"/><Relationship Id="rId10" Type="http://schemas.openxmlformats.org/officeDocument/2006/relationships/slideLayout" Target="../slideLayouts/slideLayout306.xml"/><Relationship Id="rId19" Type="http://schemas.openxmlformats.org/officeDocument/2006/relationships/slideLayout" Target="../slideLayouts/slideLayout315.xml"/><Relationship Id="rId4" Type="http://schemas.openxmlformats.org/officeDocument/2006/relationships/slideLayout" Target="../slideLayouts/slideLayout300.xml"/><Relationship Id="rId9" Type="http://schemas.openxmlformats.org/officeDocument/2006/relationships/slideLayout" Target="../slideLayouts/slideLayout305.xml"/><Relationship Id="rId14" Type="http://schemas.openxmlformats.org/officeDocument/2006/relationships/slideLayout" Target="../slideLayouts/slideLayout310.xml"/><Relationship Id="rId22" Type="http://schemas.openxmlformats.org/officeDocument/2006/relationships/slideLayout" Target="../slideLayouts/slideLayout31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28.xml"/><Relationship Id="rId13" Type="http://schemas.openxmlformats.org/officeDocument/2006/relationships/slideLayout" Target="../slideLayouts/slideLayout333.xml"/><Relationship Id="rId18" Type="http://schemas.openxmlformats.org/officeDocument/2006/relationships/slideLayout" Target="../slideLayouts/slideLayout338.xml"/><Relationship Id="rId26" Type="http://schemas.openxmlformats.org/officeDocument/2006/relationships/slideLayout" Target="../slideLayouts/slideLayout346.xml"/><Relationship Id="rId3" Type="http://schemas.openxmlformats.org/officeDocument/2006/relationships/slideLayout" Target="../slideLayouts/slideLayout323.xml"/><Relationship Id="rId21" Type="http://schemas.openxmlformats.org/officeDocument/2006/relationships/slideLayout" Target="../slideLayouts/slideLayout341.xml"/><Relationship Id="rId34" Type="http://schemas.openxmlformats.org/officeDocument/2006/relationships/slideLayout" Target="../slideLayouts/slideLayout354.xml"/><Relationship Id="rId7" Type="http://schemas.openxmlformats.org/officeDocument/2006/relationships/slideLayout" Target="../slideLayouts/slideLayout327.xml"/><Relationship Id="rId12" Type="http://schemas.openxmlformats.org/officeDocument/2006/relationships/slideLayout" Target="../slideLayouts/slideLayout332.xml"/><Relationship Id="rId17" Type="http://schemas.openxmlformats.org/officeDocument/2006/relationships/slideLayout" Target="../slideLayouts/slideLayout337.xml"/><Relationship Id="rId25" Type="http://schemas.openxmlformats.org/officeDocument/2006/relationships/slideLayout" Target="../slideLayouts/slideLayout345.xml"/><Relationship Id="rId33" Type="http://schemas.openxmlformats.org/officeDocument/2006/relationships/slideLayout" Target="../slideLayouts/slideLayout353.xml"/><Relationship Id="rId2" Type="http://schemas.openxmlformats.org/officeDocument/2006/relationships/slideLayout" Target="../slideLayouts/slideLayout322.xml"/><Relationship Id="rId16" Type="http://schemas.openxmlformats.org/officeDocument/2006/relationships/slideLayout" Target="../slideLayouts/slideLayout336.xml"/><Relationship Id="rId20" Type="http://schemas.openxmlformats.org/officeDocument/2006/relationships/slideLayout" Target="../slideLayouts/slideLayout340.xml"/><Relationship Id="rId29" Type="http://schemas.openxmlformats.org/officeDocument/2006/relationships/slideLayout" Target="../slideLayouts/slideLayout349.xml"/><Relationship Id="rId1" Type="http://schemas.openxmlformats.org/officeDocument/2006/relationships/slideLayout" Target="../slideLayouts/slideLayout321.xml"/><Relationship Id="rId6" Type="http://schemas.openxmlformats.org/officeDocument/2006/relationships/slideLayout" Target="../slideLayouts/slideLayout326.xml"/><Relationship Id="rId11" Type="http://schemas.openxmlformats.org/officeDocument/2006/relationships/slideLayout" Target="../slideLayouts/slideLayout331.xml"/><Relationship Id="rId24" Type="http://schemas.openxmlformats.org/officeDocument/2006/relationships/slideLayout" Target="../slideLayouts/slideLayout344.xml"/><Relationship Id="rId32" Type="http://schemas.openxmlformats.org/officeDocument/2006/relationships/slideLayout" Target="../slideLayouts/slideLayout352.xml"/><Relationship Id="rId37" Type="http://schemas.openxmlformats.org/officeDocument/2006/relationships/image" Target="../media/image1.emf"/><Relationship Id="rId5" Type="http://schemas.openxmlformats.org/officeDocument/2006/relationships/slideLayout" Target="../slideLayouts/slideLayout325.xml"/><Relationship Id="rId15" Type="http://schemas.openxmlformats.org/officeDocument/2006/relationships/slideLayout" Target="../slideLayouts/slideLayout335.xml"/><Relationship Id="rId23" Type="http://schemas.openxmlformats.org/officeDocument/2006/relationships/slideLayout" Target="../slideLayouts/slideLayout343.xml"/><Relationship Id="rId28" Type="http://schemas.openxmlformats.org/officeDocument/2006/relationships/slideLayout" Target="../slideLayouts/slideLayout348.xml"/><Relationship Id="rId36" Type="http://schemas.openxmlformats.org/officeDocument/2006/relationships/theme" Target="../theme/theme15.xml"/><Relationship Id="rId10" Type="http://schemas.openxmlformats.org/officeDocument/2006/relationships/slideLayout" Target="../slideLayouts/slideLayout330.xml"/><Relationship Id="rId19" Type="http://schemas.openxmlformats.org/officeDocument/2006/relationships/slideLayout" Target="../slideLayouts/slideLayout339.xml"/><Relationship Id="rId31" Type="http://schemas.openxmlformats.org/officeDocument/2006/relationships/slideLayout" Target="../slideLayouts/slideLayout351.xml"/><Relationship Id="rId4" Type="http://schemas.openxmlformats.org/officeDocument/2006/relationships/slideLayout" Target="../slideLayouts/slideLayout324.xml"/><Relationship Id="rId9" Type="http://schemas.openxmlformats.org/officeDocument/2006/relationships/slideLayout" Target="../slideLayouts/slideLayout329.xml"/><Relationship Id="rId14" Type="http://schemas.openxmlformats.org/officeDocument/2006/relationships/slideLayout" Target="../slideLayouts/slideLayout334.xml"/><Relationship Id="rId22" Type="http://schemas.openxmlformats.org/officeDocument/2006/relationships/slideLayout" Target="../slideLayouts/slideLayout342.xml"/><Relationship Id="rId27" Type="http://schemas.openxmlformats.org/officeDocument/2006/relationships/slideLayout" Target="../slideLayouts/slideLayout347.xml"/><Relationship Id="rId30" Type="http://schemas.openxmlformats.org/officeDocument/2006/relationships/slideLayout" Target="../slideLayouts/slideLayout350.xml"/><Relationship Id="rId35" Type="http://schemas.openxmlformats.org/officeDocument/2006/relationships/slideLayout" Target="../slideLayouts/slideLayout35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63.xml"/><Relationship Id="rId13" Type="http://schemas.openxmlformats.org/officeDocument/2006/relationships/slideLayout" Target="../slideLayouts/slideLayout368.xml"/><Relationship Id="rId18" Type="http://schemas.openxmlformats.org/officeDocument/2006/relationships/slideLayout" Target="../slideLayouts/slideLayout373.xml"/><Relationship Id="rId26" Type="http://schemas.openxmlformats.org/officeDocument/2006/relationships/slideLayout" Target="../slideLayouts/slideLayout381.xml"/><Relationship Id="rId3" Type="http://schemas.openxmlformats.org/officeDocument/2006/relationships/slideLayout" Target="../slideLayouts/slideLayout358.xml"/><Relationship Id="rId21" Type="http://schemas.openxmlformats.org/officeDocument/2006/relationships/slideLayout" Target="../slideLayouts/slideLayout376.xml"/><Relationship Id="rId34" Type="http://schemas.openxmlformats.org/officeDocument/2006/relationships/slideLayout" Target="../slideLayouts/slideLayout389.xml"/><Relationship Id="rId7" Type="http://schemas.openxmlformats.org/officeDocument/2006/relationships/slideLayout" Target="../slideLayouts/slideLayout362.xml"/><Relationship Id="rId12" Type="http://schemas.openxmlformats.org/officeDocument/2006/relationships/slideLayout" Target="../slideLayouts/slideLayout367.xml"/><Relationship Id="rId17" Type="http://schemas.openxmlformats.org/officeDocument/2006/relationships/slideLayout" Target="../slideLayouts/slideLayout372.xml"/><Relationship Id="rId25" Type="http://schemas.openxmlformats.org/officeDocument/2006/relationships/slideLayout" Target="../slideLayouts/slideLayout380.xml"/><Relationship Id="rId33" Type="http://schemas.openxmlformats.org/officeDocument/2006/relationships/slideLayout" Target="../slideLayouts/slideLayout388.xml"/><Relationship Id="rId2" Type="http://schemas.openxmlformats.org/officeDocument/2006/relationships/slideLayout" Target="../slideLayouts/slideLayout357.xml"/><Relationship Id="rId16" Type="http://schemas.openxmlformats.org/officeDocument/2006/relationships/slideLayout" Target="../slideLayouts/slideLayout371.xml"/><Relationship Id="rId20" Type="http://schemas.openxmlformats.org/officeDocument/2006/relationships/slideLayout" Target="../slideLayouts/slideLayout375.xml"/><Relationship Id="rId29" Type="http://schemas.openxmlformats.org/officeDocument/2006/relationships/slideLayout" Target="../slideLayouts/slideLayout384.xml"/><Relationship Id="rId1" Type="http://schemas.openxmlformats.org/officeDocument/2006/relationships/slideLayout" Target="../slideLayouts/slideLayout356.xml"/><Relationship Id="rId6" Type="http://schemas.openxmlformats.org/officeDocument/2006/relationships/slideLayout" Target="../slideLayouts/slideLayout361.xml"/><Relationship Id="rId11" Type="http://schemas.openxmlformats.org/officeDocument/2006/relationships/slideLayout" Target="../slideLayouts/slideLayout366.xml"/><Relationship Id="rId24" Type="http://schemas.openxmlformats.org/officeDocument/2006/relationships/slideLayout" Target="../slideLayouts/slideLayout379.xml"/><Relationship Id="rId32" Type="http://schemas.openxmlformats.org/officeDocument/2006/relationships/slideLayout" Target="../slideLayouts/slideLayout387.xml"/><Relationship Id="rId37" Type="http://schemas.openxmlformats.org/officeDocument/2006/relationships/image" Target="../media/image1.emf"/><Relationship Id="rId5" Type="http://schemas.openxmlformats.org/officeDocument/2006/relationships/slideLayout" Target="../slideLayouts/slideLayout360.xml"/><Relationship Id="rId15" Type="http://schemas.openxmlformats.org/officeDocument/2006/relationships/slideLayout" Target="../slideLayouts/slideLayout370.xml"/><Relationship Id="rId23" Type="http://schemas.openxmlformats.org/officeDocument/2006/relationships/slideLayout" Target="../slideLayouts/slideLayout378.xml"/><Relationship Id="rId28" Type="http://schemas.openxmlformats.org/officeDocument/2006/relationships/slideLayout" Target="../slideLayouts/slideLayout383.xml"/><Relationship Id="rId36" Type="http://schemas.openxmlformats.org/officeDocument/2006/relationships/theme" Target="../theme/theme16.xml"/><Relationship Id="rId10" Type="http://schemas.openxmlformats.org/officeDocument/2006/relationships/slideLayout" Target="../slideLayouts/slideLayout365.xml"/><Relationship Id="rId19" Type="http://schemas.openxmlformats.org/officeDocument/2006/relationships/slideLayout" Target="../slideLayouts/slideLayout374.xml"/><Relationship Id="rId31" Type="http://schemas.openxmlformats.org/officeDocument/2006/relationships/slideLayout" Target="../slideLayouts/slideLayout386.xml"/><Relationship Id="rId4" Type="http://schemas.openxmlformats.org/officeDocument/2006/relationships/slideLayout" Target="../slideLayouts/slideLayout359.xml"/><Relationship Id="rId9" Type="http://schemas.openxmlformats.org/officeDocument/2006/relationships/slideLayout" Target="../slideLayouts/slideLayout364.xml"/><Relationship Id="rId14" Type="http://schemas.openxmlformats.org/officeDocument/2006/relationships/slideLayout" Target="../slideLayouts/slideLayout369.xml"/><Relationship Id="rId22" Type="http://schemas.openxmlformats.org/officeDocument/2006/relationships/slideLayout" Target="../slideLayouts/slideLayout377.xml"/><Relationship Id="rId27" Type="http://schemas.openxmlformats.org/officeDocument/2006/relationships/slideLayout" Target="../slideLayouts/slideLayout382.xml"/><Relationship Id="rId30" Type="http://schemas.openxmlformats.org/officeDocument/2006/relationships/slideLayout" Target="../slideLayouts/slideLayout385.xml"/><Relationship Id="rId35" Type="http://schemas.openxmlformats.org/officeDocument/2006/relationships/slideLayout" Target="../slideLayouts/slideLayout390.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98.xml"/><Relationship Id="rId13" Type="http://schemas.openxmlformats.org/officeDocument/2006/relationships/slideLayout" Target="../slideLayouts/slideLayout403.xml"/><Relationship Id="rId18" Type="http://schemas.openxmlformats.org/officeDocument/2006/relationships/slideLayout" Target="../slideLayouts/slideLayout408.xml"/><Relationship Id="rId26" Type="http://schemas.openxmlformats.org/officeDocument/2006/relationships/image" Target="../media/image1.emf"/><Relationship Id="rId3" Type="http://schemas.openxmlformats.org/officeDocument/2006/relationships/slideLayout" Target="../slideLayouts/slideLayout393.xml"/><Relationship Id="rId21" Type="http://schemas.openxmlformats.org/officeDocument/2006/relationships/slideLayout" Target="../slideLayouts/slideLayout411.xml"/><Relationship Id="rId7" Type="http://schemas.openxmlformats.org/officeDocument/2006/relationships/slideLayout" Target="../slideLayouts/slideLayout397.xml"/><Relationship Id="rId12" Type="http://schemas.openxmlformats.org/officeDocument/2006/relationships/slideLayout" Target="../slideLayouts/slideLayout402.xml"/><Relationship Id="rId17" Type="http://schemas.openxmlformats.org/officeDocument/2006/relationships/slideLayout" Target="../slideLayouts/slideLayout407.xml"/><Relationship Id="rId25" Type="http://schemas.openxmlformats.org/officeDocument/2006/relationships/theme" Target="../theme/theme17.xml"/><Relationship Id="rId2" Type="http://schemas.openxmlformats.org/officeDocument/2006/relationships/slideLayout" Target="../slideLayouts/slideLayout392.xml"/><Relationship Id="rId16" Type="http://schemas.openxmlformats.org/officeDocument/2006/relationships/slideLayout" Target="../slideLayouts/slideLayout406.xml"/><Relationship Id="rId20" Type="http://schemas.openxmlformats.org/officeDocument/2006/relationships/slideLayout" Target="../slideLayouts/slideLayout410.xml"/><Relationship Id="rId1" Type="http://schemas.openxmlformats.org/officeDocument/2006/relationships/slideLayout" Target="../slideLayouts/slideLayout391.xml"/><Relationship Id="rId6" Type="http://schemas.openxmlformats.org/officeDocument/2006/relationships/slideLayout" Target="../slideLayouts/slideLayout396.xml"/><Relationship Id="rId11" Type="http://schemas.openxmlformats.org/officeDocument/2006/relationships/slideLayout" Target="../slideLayouts/slideLayout401.xml"/><Relationship Id="rId24" Type="http://schemas.openxmlformats.org/officeDocument/2006/relationships/slideLayout" Target="../slideLayouts/slideLayout414.xml"/><Relationship Id="rId5" Type="http://schemas.openxmlformats.org/officeDocument/2006/relationships/slideLayout" Target="../slideLayouts/slideLayout395.xml"/><Relationship Id="rId15" Type="http://schemas.openxmlformats.org/officeDocument/2006/relationships/slideLayout" Target="../slideLayouts/slideLayout405.xml"/><Relationship Id="rId23" Type="http://schemas.openxmlformats.org/officeDocument/2006/relationships/slideLayout" Target="../slideLayouts/slideLayout413.xml"/><Relationship Id="rId10" Type="http://schemas.openxmlformats.org/officeDocument/2006/relationships/slideLayout" Target="../slideLayouts/slideLayout400.xml"/><Relationship Id="rId19" Type="http://schemas.openxmlformats.org/officeDocument/2006/relationships/slideLayout" Target="../slideLayouts/slideLayout409.xml"/><Relationship Id="rId4" Type="http://schemas.openxmlformats.org/officeDocument/2006/relationships/slideLayout" Target="../slideLayouts/slideLayout394.xml"/><Relationship Id="rId9" Type="http://schemas.openxmlformats.org/officeDocument/2006/relationships/slideLayout" Target="../slideLayouts/slideLayout399.xml"/><Relationship Id="rId14" Type="http://schemas.openxmlformats.org/officeDocument/2006/relationships/slideLayout" Target="../slideLayouts/slideLayout404.xml"/><Relationship Id="rId22" Type="http://schemas.openxmlformats.org/officeDocument/2006/relationships/slideLayout" Target="../slideLayouts/slideLayout412.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22.xml"/><Relationship Id="rId13" Type="http://schemas.openxmlformats.org/officeDocument/2006/relationships/slideLayout" Target="../slideLayouts/slideLayout427.xml"/><Relationship Id="rId18" Type="http://schemas.openxmlformats.org/officeDocument/2006/relationships/slideLayout" Target="../slideLayouts/slideLayout432.xml"/><Relationship Id="rId26" Type="http://schemas.openxmlformats.org/officeDocument/2006/relationships/image" Target="../media/image1.emf"/><Relationship Id="rId3" Type="http://schemas.openxmlformats.org/officeDocument/2006/relationships/slideLayout" Target="../slideLayouts/slideLayout417.xml"/><Relationship Id="rId21" Type="http://schemas.openxmlformats.org/officeDocument/2006/relationships/slideLayout" Target="../slideLayouts/slideLayout435.xml"/><Relationship Id="rId7" Type="http://schemas.openxmlformats.org/officeDocument/2006/relationships/slideLayout" Target="../slideLayouts/slideLayout421.xml"/><Relationship Id="rId12" Type="http://schemas.openxmlformats.org/officeDocument/2006/relationships/slideLayout" Target="../slideLayouts/slideLayout426.xml"/><Relationship Id="rId17" Type="http://schemas.openxmlformats.org/officeDocument/2006/relationships/slideLayout" Target="../slideLayouts/slideLayout431.xml"/><Relationship Id="rId25" Type="http://schemas.openxmlformats.org/officeDocument/2006/relationships/theme" Target="../theme/theme18.xml"/><Relationship Id="rId2" Type="http://schemas.openxmlformats.org/officeDocument/2006/relationships/slideLayout" Target="../slideLayouts/slideLayout416.xml"/><Relationship Id="rId16" Type="http://schemas.openxmlformats.org/officeDocument/2006/relationships/slideLayout" Target="../slideLayouts/slideLayout430.xml"/><Relationship Id="rId20" Type="http://schemas.openxmlformats.org/officeDocument/2006/relationships/slideLayout" Target="../slideLayouts/slideLayout434.xml"/><Relationship Id="rId1" Type="http://schemas.openxmlformats.org/officeDocument/2006/relationships/slideLayout" Target="../slideLayouts/slideLayout415.xml"/><Relationship Id="rId6" Type="http://schemas.openxmlformats.org/officeDocument/2006/relationships/slideLayout" Target="../slideLayouts/slideLayout420.xml"/><Relationship Id="rId11" Type="http://schemas.openxmlformats.org/officeDocument/2006/relationships/slideLayout" Target="../slideLayouts/slideLayout425.xml"/><Relationship Id="rId24" Type="http://schemas.openxmlformats.org/officeDocument/2006/relationships/slideLayout" Target="../slideLayouts/slideLayout438.xml"/><Relationship Id="rId5" Type="http://schemas.openxmlformats.org/officeDocument/2006/relationships/slideLayout" Target="../slideLayouts/slideLayout419.xml"/><Relationship Id="rId15" Type="http://schemas.openxmlformats.org/officeDocument/2006/relationships/slideLayout" Target="../slideLayouts/slideLayout429.xml"/><Relationship Id="rId23" Type="http://schemas.openxmlformats.org/officeDocument/2006/relationships/slideLayout" Target="../slideLayouts/slideLayout437.xml"/><Relationship Id="rId10" Type="http://schemas.openxmlformats.org/officeDocument/2006/relationships/slideLayout" Target="../slideLayouts/slideLayout424.xml"/><Relationship Id="rId19" Type="http://schemas.openxmlformats.org/officeDocument/2006/relationships/slideLayout" Target="../slideLayouts/slideLayout433.xml"/><Relationship Id="rId4" Type="http://schemas.openxmlformats.org/officeDocument/2006/relationships/slideLayout" Target="../slideLayouts/slideLayout418.xml"/><Relationship Id="rId9" Type="http://schemas.openxmlformats.org/officeDocument/2006/relationships/slideLayout" Target="../slideLayouts/slideLayout423.xml"/><Relationship Id="rId14" Type="http://schemas.openxmlformats.org/officeDocument/2006/relationships/slideLayout" Target="../slideLayouts/slideLayout428.xml"/><Relationship Id="rId22" Type="http://schemas.openxmlformats.org/officeDocument/2006/relationships/slideLayout" Target="../slideLayouts/slideLayout43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image" Target="../media/image1.emf"/><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theme" Target="../theme/theme2.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image" Target="../media/image1.emf"/><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theme" Target="../theme/theme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04.xml"/><Relationship Id="rId7" Type="http://schemas.openxmlformats.org/officeDocument/2006/relationships/image" Target="../media/image1.emf"/><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theme" Target="../theme/theme6.xml"/><Relationship Id="rId5" Type="http://schemas.openxmlformats.org/officeDocument/2006/relationships/slideLayout" Target="../slideLayouts/slideLayout106.xml"/><Relationship Id="rId4" Type="http://schemas.openxmlformats.org/officeDocument/2006/relationships/slideLayout" Target="../slideLayouts/slideLayout105.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09.xml"/><Relationship Id="rId7" Type="http://schemas.openxmlformats.org/officeDocument/2006/relationships/image" Target="../media/image1.emf"/><Relationship Id="rId2" Type="http://schemas.openxmlformats.org/officeDocument/2006/relationships/slideLayout" Target="../slideLayouts/slideLayout108.xml"/><Relationship Id="rId1" Type="http://schemas.openxmlformats.org/officeDocument/2006/relationships/slideLayout" Target="../slideLayouts/slideLayout107.xml"/><Relationship Id="rId6" Type="http://schemas.openxmlformats.org/officeDocument/2006/relationships/theme" Target="../theme/theme7.xml"/><Relationship Id="rId5" Type="http://schemas.openxmlformats.org/officeDocument/2006/relationships/slideLayout" Target="../slideLayouts/slideLayout111.xml"/><Relationship Id="rId4" Type="http://schemas.openxmlformats.org/officeDocument/2006/relationships/slideLayout" Target="../slideLayouts/slideLayout11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3" Type="http://schemas.openxmlformats.org/officeDocument/2006/relationships/slideLayout" Target="../slideLayouts/slideLayout114.xml"/><Relationship Id="rId21" Type="http://schemas.openxmlformats.org/officeDocument/2006/relationships/slideLayout" Target="../slideLayouts/slideLayout132.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5" Type="http://schemas.openxmlformats.org/officeDocument/2006/relationships/theme" Target="../theme/theme8.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slideLayout" Target="../slideLayouts/slideLayout131.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24" Type="http://schemas.openxmlformats.org/officeDocument/2006/relationships/slideLayout" Target="../slideLayouts/slideLayout135.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23" Type="http://schemas.openxmlformats.org/officeDocument/2006/relationships/slideLayout" Target="../slideLayouts/slideLayout134.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slideLayout" Target="../slideLayouts/slideLayout13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image" Target="../media/image32.png"/><Relationship Id="rId3" Type="http://schemas.openxmlformats.org/officeDocument/2006/relationships/slideLayout" Target="../slideLayouts/slideLayout138.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theme" Target="../theme/theme9.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10" Type="http://schemas.openxmlformats.org/officeDocument/2006/relationships/slideLayout" Target="../slideLayouts/slideLayout145.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544" r:id="rId1"/>
    <p:sldLayoutId id="2147484545" r:id="rId2"/>
    <p:sldLayoutId id="2147484546" r:id="rId3"/>
    <p:sldLayoutId id="2147484547" r:id="rId4"/>
    <p:sldLayoutId id="2147484548" r:id="rId5"/>
    <p:sldLayoutId id="2147484480" r:id="rId6"/>
    <p:sldLayoutId id="2147484482" r:id="rId7"/>
    <p:sldLayoutId id="2147484483" r:id="rId8"/>
    <p:sldLayoutId id="2147484485" r:id="rId9"/>
    <p:sldLayoutId id="2147484486" r:id="rId10"/>
    <p:sldLayoutId id="2147484487" r:id="rId11"/>
    <p:sldLayoutId id="2147484488" r:id="rId12"/>
    <p:sldLayoutId id="2147484531" r:id="rId13"/>
    <p:sldLayoutId id="2147484489" r:id="rId14"/>
    <p:sldLayoutId id="2147484491" r:id="rId15"/>
    <p:sldLayoutId id="2147484517" r:id="rId16"/>
    <p:sldLayoutId id="2147484492" r:id="rId17"/>
    <p:sldLayoutId id="2147484494" r:id="rId18"/>
    <p:sldLayoutId id="2147485047" r:id="rId19"/>
    <p:sldLayoutId id="2147485048" r:id="rId20"/>
    <p:sldLayoutId id="2147485049" r:id="rId21"/>
    <p:sldLayoutId id="2147485050" r:id="rId22"/>
    <p:sldLayoutId id="2147485062" r:id="rId23"/>
    <p:sldLayoutId id="2147485063" r:id="rId24"/>
    <p:sldLayoutId id="2147485064" r:id="rId25"/>
    <p:sldLayoutId id="2147485065" r:id="rId26"/>
    <p:sldLayoutId id="2147485066" r:id="rId27"/>
    <p:sldLayoutId id="2147485067" r:id="rId28"/>
    <p:sldLayoutId id="2147485068" r:id="rId2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2805034595"/>
      </p:ext>
    </p:extLst>
  </p:cSld>
  <p:clrMap bg1="lt1" tx1="dk1" bg2="lt2" tx2="dk2" accent1="accent1" accent2="accent2" accent3="accent3" accent4="accent4" accent5="accent5" accent6="accent6" hlink="hlink" folHlink="folHlink"/>
  <p:sldLayoutIdLst>
    <p:sldLayoutId id="2147484778" r:id="rId1"/>
    <p:sldLayoutId id="2147484779" r:id="rId2"/>
    <p:sldLayoutId id="2147484780" r:id="rId3"/>
    <p:sldLayoutId id="2147484781" r:id="rId4"/>
    <p:sldLayoutId id="2147484782" r:id="rId5"/>
    <p:sldLayoutId id="2147484783" r:id="rId6"/>
    <p:sldLayoutId id="2147484784" r:id="rId7"/>
    <p:sldLayoutId id="2147484785" r:id="rId8"/>
    <p:sldLayoutId id="2147484786" r:id="rId9"/>
    <p:sldLayoutId id="2147484787" r:id="rId10"/>
    <p:sldLayoutId id="2147484788" r:id="rId11"/>
    <p:sldLayoutId id="2147484789" r:id="rId12"/>
    <p:sldLayoutId id="2147484790" r:id="rId13"/>
    <p:sldLayoutId id="2147484791" r:id="rId14"/>
    <p:sldLayoutId id="2147484792" r:id="rId15"/>
    <p:sldLayoutId id="2147484793" r:id="rId16"/>
    <p:sldLayoutId id="2147484794" r:id="rId17"/>
    <p:sldLayoutId id="2147484795" r:id="rId18"/>
    <p:sldLayoutId id="2147484796" r:id="rId19"/>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ltGray">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65507000"/>
      </p:ext>
    </p:extLst>
  </p:cSld>
  <p:clrMap bg1="dk1" tx1="lt1" bg2="dk2" tx2="lt2" accent1="accent1" accent2="accent2" accent3="accent3" accent4="accent4" accent5="accent5" accent6="accent6" hlink="hlink" folHlink="folHlink"/>
  <p:sldLayoutIdLst>
    <p:sldLayoutId id="2147484890" r:id="rId1"/>
    <p:sldLayoutId id="2147484891" r:id="rId2"/>
    <p:sldLayoutId id="2147484892" r:id="rId3"/>
    <p:sldLayoutId id="2147484893" r:id="rId4"/>
    <p:sldLayoutId id="2147484895" r:id="rId5"/>
    <p:sldLayoutId id="2147484896" r:id="rId6"/>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799"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564562823"/>
      </p:ext>
    </p:extLst>
  </p:cSld>
  <p:clrMap bg1="lt1" tx1="dk1" bg2="lt2" tx2="dk2" accent1="accent1" accent2="accent2" accent3="accent3" accent4="accent4" accent5="accent5" accent6="accent6" hlink="hlink" folHlink="folHlink"/>
  <p:sldLayoutIdLst>
    <p:sldLayoutId id="2147484898" r:id="rId1"/>
    <p:sldLayoutId id="2147484899" r:id="rId2"/>
    <p:sldLayoutId id="2147484900" r:id="rId3"/>
    <p:sldLayoutId id="2147484901" r:id="rId4"/>
    <p:sldLayoutId id="2147484902" r:id="rId5"/>
    <p:sldLayoutId id="2147484903" r:id="rId6"/>
    <p:sldLayoutId id="2147484904" r:id="rId7"/>
    <p:sldLayoutId id="2147484905" r:id="rId8"/>
    <p:sldLayoutId id="2147484906" r:id="rId9"/>
    <p:sldLayoutId id="2147484907" r:id="rId10"/>
    <p:sldLayoutId id="2147484908" r:id="rId11"/>
    <p:sldLayoutId id="2147484909" r:id="rId12"/>
    <p:sldLayoutId id="2147484910" r:id="rId13"/>
    <p:sldLayoutId id="2147484911" r:id="rId14"/>
    <p:sldLayoutId id="2147484912" r:id="rId15"/>
    <p:sldLayoutId id="2147484913" r:id="rId16"/>
    <p:sldLayoutId id="2147484914" r:id="rId17"/>
    <p:sldLayoutId id="2147484915" r:id="rId18"/>
    <p:sldLayoutId id="2147484916" r:id="rId19"/>
    <p:sldLayoutId id="2147484917" r:id="rId20"/>
    <p:sldLayoutId id="2147484918" r:id="rId21"/>
  </p:sldLayoutIdLst>
  <p:transition>
    <p:fade/>
  </p:transition>
  <p:hf hdr="0" ft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pos="3917">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8"/>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2"/>
            <a:ext cx="11887197" cy="2159483"/>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101"/>
          <a:stretch>
            <a:fillRect/>
          </a:stretch>
        </p:blipFill>
        <p:spPr>
          <a:xfrm rot="5400000">
            <a:off x="9584880" y="2902198"/>
            <a:ext cx="6627288" cy="727647"/>
          </a:xfrm>
          <a:prstGeom prst="rect">
            <a:avLst/>
          </a:prstGeom>
        </p:spPr>
      </p:pic>
    </p:spTree>
    <p:extLst>
      <p:ext uri="{BB962C8B-B14F-4D97-AF65-F5344CB8AC3E}">
        <p14:creationId xmlns:p14="http://schemas.microsoft.com/office/powerpoint/2010/main" val="3470433290"/>
      </p:ext>
    </p:extLst>
  </p:cSld>
  <p:clrMap bg1="lt1" tx1="dk1" bg2="lt2" tx2="dk2" accent1="accent1" accent2="accent2" accent3="accent3" accent4="accent4" accent5="accent5" accent6="accent6" hlink="hlink" folHlink="folHlink"/>
  <p:sldLayoutIdLst>
    <p:sldLayoutId id="2147484945" r:id="rId1"/>
    <p:sldLayoutId id="2147484946" r:id="rId2"/>
    <p:sldLayoutId id="2147484947" r:id="rId3"/>
    <p:sldLayoutId id="2147484948" r:id="rId4"/>
    <p:sldLayoutId id="2147484949" r:id="rId5"/>
    <p:sldLayoutId id="2147484950" r:id="rId6"/>
    <p:sldLayoutId id="2147484951" r:id="rId7"/>
    <p:sldLayoutId id="2147484952" r:id="rId8"/>
    <p:sldLayoutId id="2147484953" r:id="rId9"/>
    <p:sldLayoutId id="2147484954" r:id="rId10"/>
    <p:sldLayoutId id="2147484955" r:id="rId11"/>
    <p:sldLayoutId id="2147484956" r:id="rId12"/>
    <p:sldLayoutId id="2147484957" r:id="rId13"/>
    <p:sldLayoutId id="2147484958" r:id="rId14"/>
    <p:sldLayoutId id="2147484959" r:id="rId15"/>
    <p:sldLayoutId id="2147484960" r:id="rId16"/>
    <p:sldLayoutId id="2147484961" r:id="rId17"/>
    <p:sldLayoutId id="2147484962" r:id="rId18"/>
    <p:sldLayoutId id="2147484963" r:id="rId19"/>
    <p:sldLayoutId id="2147484964" r:id="rId20"/>
    <p:sldLayoutId id="2147484965" r:id="rId21"/>
    <p:sldLayoutId id="2147484966" r:id="rId22"/>
    <p:sldLayoutId id="2147484967" r:id="rId23"/>
    <p:sldLayoutId id="2147484968" r:id="rId24"/>
    <p:sldLayoutId id="2147484969" r:id="rId25"/>
    <p:sldLayoutId id="2147484970" r:id="rId26"/>
    <p:sldLayoutId id="2147484971" r:id="rId27"/>
    <p:sldLayoutId id="2147484972" r:id="rId28"/>
    <p:sldLayoutId id="2147484973" r:id="rId29"/>
    <p:sldLayoutId id="2147484974" r:id="rId30"/>
    <p:sldLayoutId id="2147484975" r:id="rId31"/>
    <p:sldLayoutId id="2147484976" r:id="rId32"/>
    <p:sldLayoutId id="2147484977" r:id="rId33"/>
    <p:sldLayoutId id="2147484978" r:id="rId34"/>
    <p:sldLayoutId id="2147484979" r:id="rId35"/>
    <p:sldLayoutId id="2147484980" r:id="rId36"/>
    <p:sldLayoutId id="2147484981" r:id="rId37"/>
    <p:sldLayoutId id="2147484982" r:id="rId38"/>
    <p:sldLayoutId id="2147484983" r:id="rId39"/>
    <p:sldLayoutId id="2147484984" r:id="rId40"/>
    <p:sldLayoutId id="2147484985" r:id="rId41"/>
    <p:sldLayoutId id="2147484986" r:id="rId42"/>
    <p:sldLayoutId id="2147484987" r:id="rId43"/>
    <p:sldLayoutId id="2147484988" r:id="rId44"/>
    <p:sldLayoutId id="2147484989" r:id="rId45"/>
    <p:sldLayoutId id="2147484990" r:id="rId46"/>
    <p:sldLayoutId id="2147484991" r:id="rId47"/>
    <p:sldLayoutId id="2147484992" r:id="rId48"/>
    <p:sldLayoutId id="2147484993" r:id="rId49"/>
    <p:sldLayoutId id="2147484994" r:id="rId50"/>
    <p:sldLayoutId id="2147484995" r:id="rId51"/>
    <p:sldLayoutId id="2147484996" r:id="rId52"/>
    <p:sldLayoutId id="2147484997" r:id="rId53"/>
    <p:sldLayoutId id="2147484998" r:id="rId54"/>
    <p:sldLayoutId id="2147484999" r:id="rId55"/>
    <p:sldLayoutId id="2147485000" r:id="rId56"/>
    <p:sldLayoutId id="2147485001" r:id="rId57"/>
    <p:sldLayoutId id="2147485002" r:id="rId58"/>
    <p:sldLayoutId id="2147485003" r:id="rId59"/>
    <p:sldLayoutId id="2147485004" r:id="rId60"/>
    <p:sldLayoutId id="2147485005" r:id="rId61"/>
    <p:sldLayoutId id="2147485006" r:id="rId62"/>
    <p:sldLayoutId id="2147485007" r:id="rId63"/>
    <p:sldLayoutId id="2147485008" r:id="rId64"/>
    <p:sldLayoutId id="2147485009" r:id="rId65"/>
    <p:sldLayoutId id="2147485010" r:id="rId66"/>
    <p:sldLayoutId id="2147485011" r:id="rId67"/>
    <p:sldLayoutId id="2147485012" r:id="rId68"/>
    <p:sldLayoutId id="2147485013" r:id="rId69"/>
    <p:sldLayoutId id="2147485014" r:id="rId70"/>
    <p:sldLayoutId id="2147485015" r:id="rId71"/>
    <p:sldLayoutId id="2147485016" r:id="rId72"/>
    <p:sldLayoutId id="2147485017" r:id="rId73"/>
    <p:sldLayoutId id="2147485018" r:id="rId74"/>
    <p:sldLayoutId id="2147485019" r:id="rId75"/>
    <p:sldLayoutId id="2147485020" r:id="rId76"/>
    <p:sldLayoutId id="2147485021" r:id="rId77"/>
    <p:sldLayoutId id="2147485022" r:id="rId78"/>
    <p:sldLayoutId id="2147485023" r:id="rId79"/>
    <p:sldLayoutId id="2147485024" r:id="rId80"/>
    <p:sldLayoutId id="2147485025" r:id="rId81"/>
    <p:sldLayoutId id="2147485026" r:id="rId82"/>
    <p:sldLayoutId id="2147485027" r:id="rId83"/>
    <p:sldLayoutId id="2147485028" r:id="rId84"/>
    <p:sldLayoutId id="2147485029" r:id="rId85"/>
    <p:sldLayoutId id="2147485030" r:id="rId86"/>
    <p:sldLayoutId id="2147485031" r:id="rId87"/>
    <p:sldLayoutId id="2147485032" r:id="rId88"/>
    <p:sldLayoutId id="2147485033" r:id="rId89"/>
    <p:sldLayoutId id="2147485034" r:id="rId90"/>
    <p:sldLayoutId id="2147485035" r:id="rId91"/>
    <p:sldLayoutId id="2147485036" r:id="rId92"/>
    <p:sldLayoutId id="2147485037" r:id="rId93"/>
    <p:sldLayoutId id="2147485038" r:id="rId94"/>
    <p:sldLayoutId id="2147485039" r:id="rId95"/>
    <p:sldLayoutId id="2147485040" r:id="rId96"/>
    <p:sldLayoutId id="2147485041" r:id="rId97"/>
    <p:sldLayoutId id="2147485042" r:id="rId98"/>
    <p:sldLayoutId id="2147485043" r:id="rId99"/>
  </p:sldLayoutIdLst>
  <p:transition>
    <p:fade/>
  </p:transition>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p:titleStyle>
    <p:bodyStyle>
      <a:lvl1pPr marL="342860" marR="0" indent="-342860" algn="l" defTabSz="932634"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32" marR="0" indent="-241273" algn="l" defTabSz="93263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09" marR="0" indent="-228574" algn="l" defTabSz="93263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81" marR="0" indent="-228574" algn="l" defTabSz="93263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56" marR="0" indent="-228574" algn="l" defTabSz="93263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300815041"/>
      </p:ext>
    </p:extLst>
  </p:cSld>
  <p:clrMap bg1="lt1" tx1="dk1" bg2="lt2" tx2="dk2" accent1="accent1" accent2="accent2" accent3="accent3" accent4="accent4" accent5="accent5" accent6="accent6" hlink="hlink" folHlink="folHlink"/>
  <p:sldLayoutIdLst>
    <p:sldLayoutId id="2147485106" r:id="rId1"/>
    <p:sldLayoutId id="2147485107" r:id="rId2"/>
    <p:sldLayoutId id="2147485108" r:id="rId3"/>
    <p:sldLayoutId id="2147485109" r:id="rId4"/>
    <p:sldLayoutId id="2147485110" r:id="rId5"/>
    <p:sldLayoutId id="2147485111" r:id="rId6"/>
    <p:sldLayoutId id="2147485112" r:id="rId7"/>
    <p:sldLayoutId id="2147485113" r:id="rId8"/>
    <p:sldLayoutId id="2147485114" r:id="rId9"/>
    <p:sldLayoutId id="2147485115" r:id="rId10"/>
    <p:sldLayoutId id="2147485116" r:id="rId11"/>
    <p:sldLayoutId id="2147485253" r:id="rId12"/>
    <p:sldLayoutId id="2147485118" r:id="rId13"/>
    <p:sldLayoutId id="2147485119" r:id="rId14"/>
    <p:sldLayoutId id="2147485120" r:id="rId15"/>
    <p:sldLayoutId id="2147485121" r:id="rId16"/>
    <p:sldLayoutId id="2147485122" r:id="rId17"/>
    <p:sldLayoutId id="2147485123" r:id="rId18"/>
    <p:sldLayoutId id="2147485254" r:id="rId19"/>
    <p:sldLayoutId id="2147485125" r:id="rId20"/>
    <p:sldLayoutId id="2147485126" r:id="rId21"/>
    <p:sldLayoutId id="2147485127" r:id="rId22"/>
    <p:sldLayoutId id="2147485128" r:id="rId23"/>
    <p:sldLayoutId id="2147485129"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7" cstate="screen">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255288524"/>
      </p:ext>
    </p:extLst>
  </p:cSld>
  <p:clrMap bg1="lt1" tx1="dk1" bg2="lt2" tx2="dk2" accent1="accent1" accent2="accent2" accent3="accent3" accent4="accent4" accent5="accent5" accent6="accent6" hlink="hlink" folHlink="folHlink"/>
  <p:sldLayoutIdLst>
    <p:sldLayoutId id="2147485131" r:id="rId1"/>
    <p:sldLayoutId id="2147485132" r:id="rId2"/>
    <p:sldLayoutId id="2147485133" r:id="rId3"/>
    <p:sldLayoutId id="2147485134" r:id="rId4"/>
    <p:sldLayoutId id="2147485135" r:id="rId5"/>
    <p:sldLayoutId id="2147485136" r:id="rId6"/>
    <p:sldLayoutId id="2147485137" r:id="rId7"/>
    <p:sldLayoutId id="2147485138" r:id="rId8"/>
    <p:sldLayoutId id="2147485139" r:id="rId9"/>
    <p:sldLayoutId id="2147485140" r:id="rId10"/>
    <p:sldLayoutId id="2147485141" r:id="rId11"/>
    <p:sldLayoutId id="2147485142" r:id="rId12"/>
    <p:sldLayoutId id="2147485143" r:id="rId13"/>
    <p:sldLayoutId id="2147485144" r:id="rId14"/>
    <p:sldLayoutId id="2147485145" r:id="rId15"/>
    <p:sldLayoutId id="2147485146" r:id="rId16"/>
    <p:sldLayoutId id="2147485147" r:id="rId17"/>
    <p:sldLayoutId id="2147485148" r:id="rId18"/>
    <p:sldLayoutId id="2147485149" r:id="rId19"/>
    <p:sldLayoutId id="2147485150" r:id="rId20"/>
    <p:sldLayoutId id="2147485151" r:id="rId21"/>
    <p:sldLayoutId id="2147485152" r:id="rId22"/>
    <p:sldLayoutId id="2147485153" r:id="rId23"/>
    <p:sldLayoutId id="2147485154" r:id="rId24"/>
    <p:sldLayoutId id="2147485155" r:id="rId25"/>
    <p:sldLayoutId id="2147485156" r:id="rId26"/>
    <p:sldLayoutId id="2147485157" r:id="rId27"/>
    <p:sldLayoutId id="2147485158" r:id="rId28"/>
    <p:sldLayoutId id="2147485159" r:id="rId29"/>
    <p:sldLayoutId id="2147485160" r:id="rId30"/>
    <p:sldLayoutId id="2147485161" r:id="rId31"/>
    <p:sldLayoutId id="2147485162" r:id="rId32"/>
    <p:sldLayoutId id="2147485163" r:id="rId33"/>
    <p:sldLayoutId id="2147485164" r:id="rId34"/>
    <p:sldLayoutId id="2147485165" r:id="rId3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7"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5167" r:id="rId1"/>
    <p:sldLayoutId id="2147485168" r:id="rId2"/>
    <p:sldLayoutId id="2147485169" r:id="rId3"/>
    <p:sldLayoutId id="2147485170" r:id="rId4"/>
    <p:sldLayoutId id="2147485171" r:id="rId5"/>
    <p:sldLayoutId id="2147485172" r:id="rId6"/>
    <p:sldLayoutId id="2147485173" r:id="rId7"/>
    <p:sldLayoutId id="2147485174" r:id="rId8"/>
    <p:sldLayoutId id="2147485175" r:id="rId9"/>
    <p:sldLayoutId id="2147485176" r:id="rId10"/>
    <p:sldLayoutId id="2147485177" r:id="rId11"/>
    <p:sldLayoutId id="2147485178" r:id="rId12"/>
    <p:sldLayoutId id="2147485179" r:id="rId13"/>
    <p:sldLayoutId id="2147485180" r:id="rId14"/>
    <p:sldLayoutId id="2147485181" r:id="rId15"/>
    <p:sldLayoutId id="2147485182" r:id="rId16"/>
    <p:sldLayoutId id="2147485183" r:id="rId17"/>
    <p:sldLayoutId id="2147485184" r:id="rId18"/>
    <p:sldLayoutId id="2147485185" r:id="rId19"/>
    <p:sldLayoutId id="2147485186" r:id="rId20"/>
    <p:sldLayoutId id="2147485187" r:id="rId21"/>
    <p:sldLayoutId id="2147485188" r:id="rId22"/>
    <p:sldLayoutId id="2147485189" r:id="rId23"/>
    <p:sldLayoutId id="2147485190" r:id="rId24"/>
    <p:sldLayoutId id="2147485191" r:id="rId25"/>
    <p:sldLayoutId id="2147485192" r:id="rId26"/>
    <p:sldLayoutId id="2147485193" r:id="rId27"/>
    <p:sldLayoutId id="2147485194" r:id="rId28"/>
    <p:sldLayoutId id="2147485195" r:id="rId29"/>
    <p:sldLayoutId id="2147485196" r:id="rId30"/>
    <p:sldLayoutId id="2147485197" r:id="rId31"/>
    <p:sldLayoutId id="2147485198" r:id="rId32"/>
    <p:sldLayoutId id="2147485199" r:id="rId33"/>
    <p:sldLayoutId id="2147485200" r:id="rId34"/>
    <p:sldLayoutId id="2147485201" r:id="rId3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300815041"/>
      </p:ext>
    </p:extLst>
  </p:cSld>
  <p:clrMap bg1="lt1" tx1="dk1" bg2="lt2" tx2="dk2" accent1="accent1" accent2="accent2" accent3="accent3" accent4="accent4" accent5="accent5" accent6="accent6" hlink="hlink" folHlink="folHlink"/>
  <p:sldLayoutIdLst>
    <p:sldLayoutId id="2147485203" r:id="rId1"/>
    <p:sldLayoutId id="2147485204" r:id="rId2"/>
    <p:sldLayoutId id="2147485205" r:id="rId3"/>
    <p:sldLayoutId id="2147485206" r:id="rId4"/>
    <p:sldLayoutId id="2147485207" r:id="rId5"/>
    <p:sldLayoutId id="2147485208" r:id="rId6"/>
    <p:sldLayoutId id="2147485209" r:id="rId7"/>
    <p:sldLayoutId id="2147485210" r:id="rId8"/>
    <p:sldLayoutId id="2147485211" r:id="rId9"/>
    <p:sldLayoutId id="2147485212" r:id="rId10"/>
    <p:sldLayoutId id="2147485213" r:id="rId11"/>
    <p:sldLayoutId id="2147485214" r:id="rId12"/>
    <p:sldLayoutId id="2147485215" r:id="rId13"/>
    <p:sldLayoutId id="2147485216" r:id="rId14"/>
    <p:sldLayoutId id="2147485217" r:id="rId15"/>
    <p:sldLayoutId id="2147485218" r:id="rId16"/>
    <p:sldLayoutId id="2147485219" r:id="rId17"/>
    <p:sldLayoutId id="2147485220" r:id="rId18"/>
    <p:sldLayoutId id="2147485221" r:id="rId19"/>
    <p:sldLayoutId id="2147485222" r:id="rId20"/>
    <p:sldLayoutId id="2147485223" r:id="rId21"/>
    <p:sldLayoutId id="2147485224" r:id="rId22"/>
    <p:sldLayoutId id="2147485225" r:id="rId23"/>
    <p:sldLayoutId id="2147485226"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1007192436"/>
      </p:ext>
    </p:extLst>
  </p:cSld>
  <p:clrMap bg1="lt1" tx1="dk1" bg2="lt2" tx2="dk2" accent1="accent1" accent2="accent2" accent3="accent3" accent4="accent4" accent5="accent5" accent6="accent6" hlink="hlink" folHlink="folHlink"/>
  <p:sldLayoutIdLst>
    <p:sldLayoutId id="2147485228" r:id="rId1"/>
    <p:sldLayoutId id="2147485229" r:id="rId2"/>
    <p:sldLayoutId id="2147485230" r:id="rId3"/>
    <p:sldLayoutId id="2147485231" r:id="rId4"/>
    <p:sldLayoutId id="2147485232" r:id="rId5"/>
    <p:sldLayoutId id="2147485233" r:id="rId6"/>
    <p:sldLayoutId id="2147485234" r:id="rId7"/>
    <p:sldLayoutId id="2147485235" r:id="rId8"/>
    <p:sldLayoutId id="2147485236" r:id="rId9"/>
    <p:sldLayoutId id="2147485237" r:id="rId10"/>
    <p:sldLayoutId id="2147485238" r:id="rId11"/>
    <p:sldLayoutId id="2147485239" r:id="rId12"/>
    <p:sldLayoutId id="2147485240" r:id="rId13"/>
    <p:sldLayoutId id="2147485241" r:id="rId14"/>
    <p:sldLayoutId id="2147485242" r:id="rId15"/>
    <p:sldLayoutId id="2147485243" r:id="rId16"/>
    <p:sldLayoutId id="2147485244" r:id="rId17"/>
    <p:sldLayoutId id="2147485245" r:id="rId18"/>
    <p:sldLayoutId id="2147485246" r:id="rId19"/>
    <p:sldLayoutId id="2147485247" r:id="rId20"/>
    <p:sldLayoutId id="2147485248" r:id="rId21"/>
    <p:sldLayoutId id="2147485249" r:id="rId22"/>
    <p:sldLayoutId id="2147485250" r:id="rId23"/>
    <p:sldLayoutId id="2147485251" r:id="rId2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8" r:id="rId1"/>
    <p:sldLayoutId id="2147484539" r:id="rId2"/>
    <p:sldLayoutId id="2147484540" r:id="rId3"/>
    <p:sldLayoutId id="2147484541" r:id="rId4"/>
    <p:sldLayoutId id="2147484542" r:id="rId5"/>
    <p:sldLayoutId id="2147484543" r:id="rId6"/>
    <p:sldLayoutId id="2147484500" r:id="rId7"/>
    <p:sldLayoutId id="2147484501" r:id="rId8"/>
    <p:sldLayoutId id="2147484502" r:id="rId9"/>
    <p:sldLayoutId id="2147484503" r:id="rId10"/>
    <p:sldLayoutId id="2147484504" r:id="rId11"/>
    <p:sldLayoutId id="2147484516" r:id="rId12"/>
    <p:sldLayoutId id="2147484505" r:id="rId13"/>
    <p:sldLayoutId id="2147484506" r:id="rId14"/>
    <p:sldLayoutId id="2147484507" r:id="rId15"/>
    <p:sldLayoutId id="2147484508" r:id="rId16"/>
    <p:sldLayoutId id="2147484509" r:id="rId17"/>
    <p:sldLayoutId id="2147484518" r:id="rId18"/>
    <p:sldLayoutId id="2147484510" r:id="rId19"/>
    <p:sldLayoutId id="2147484511" r:id="rId20"/>
    <p:sldLayoutId id="2147484512" r:id="rId21"/>
    <p:sldLayoutId id="2147484513" r:id="rId22"/>
    <p:sldLayoutId id="2147484514"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5"/>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119583907"/>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618964" y="-8395"/>
            <a:ext cx="955641" cy="5775363"/>
            <a:chOff x="12618967" y="-8396"/>
            <a:chExt cx="955641" cy="5775363"/>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a:gradFill>
                    <a:gsLst>
                      <a:gs pos="0">
                        <a:srgbClr val="FFFFFF"/>
                      </a:gs>
                      <a:gs pos="100000">
                        <a:srgbClr val="FFFFFF"/>
                      </a:gs>
                    </a:gsLst>
                    <a:lin ang="5400000" scaled="0"/>
                  </a:gradFill>
                  <a:latin typeface="+mn-lt"/>
                  <a:ea typeface="Segoe UI" pitchFamily="34" charset="0"/>
                  <a:cs typeface="Segoe UI" pitchFamily="34" charset="0"/>
                </a:endParaRPr>
              </a:p>
              <a:p>
                <a:pPr algn="l" defTabSz="932293"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216 G:59 B:1</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293"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293"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293"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293"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a:gradFill>
                      <a:gsLst>
                        <a:gs pos="37168">
                          <a:srgbClr val="292929"/>
                        </a:gs>
                        <a:gs pos="72000">
                          <a:srgbClr val="292929"/>
                        </a:gs>
                      </a:gsLst>
                      <a:lin ang="5400000" scaled="0"/>
                    </a:gradFill>
                    <a:ea typeface="Segoe UI" pitchFamily="34" charset="0"/>
                    <a:cs typeface="Segoe UI" pitchFamily="34" charset="0"/>
                  </a:rPr>
                  <a:t>R:</a:t>
                </a:r>
                <a:r>
                  <a:rPr lang="en-US" sz="500" baseline="0">
                    <a:gradFill>
                      <a:gsLst>
                        <a:gs pos="37168">
                          <a:srgbClr val="292929"/>
                        </a:gs>
                        <a:gs pos="72000">
                          <a:srgbClr val="292929"/>
                        </a:gs>
                      </a:gsLst>
                      <a:lin ang="5400000" scaled="0"/>
                    </a:gradFill>
                    <a:ea typeface="Segoe UI" pitchFamily="34" charset="0"/>
                    <a:cs typeface="Segoe UI" pitchFamily="34" charset="0"/>
                  </a:rPr>
                  <a:t>210 G:210 B:210</a:t>
                </a:r>
                <a:endParaRPr lang="en-US" sz="50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algn="l" defTabSz="932563"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marL="0" algn="l" defTabSz="932563"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168 G:0 B:0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R:16</a:t>
              </a:r>
              <a:r>
                <a:rPr lang="en-US" sz="500" baseline="0">
                  <a:gradFill>
                    <a:gsLst>
                      <a:gs pos="2092">
                        <a:srgbClr val="F8F8F8"/>
                      </a:gs>
                      <a:gs pos="10042">
                        <a:srgbClr val="F8F8F8"/>
                      </a:gs>
                    </a:gsLst>
                    <a:lin ang="5400000" scaled="0"/>
                  </a:gradFill>
                  <a:ea typeface="Segoe UI" pitchFamily="34" charset="0"/>
                  <a:cs typeface="Segoe UI" pitchFamily="34" charset="0"/>
                </a:rPr>
                <a:t> G:124 B:16</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848365703"/>
      </p:ext>
    </p:extLst>
  </p:cSld>
  <p:clrMap bg1="lt1" tx1="dk1" bg2="lt2" tx2="dk2" accent1="accent1" accent2="accent2" accent3="accent3" accent4="accent4" accent5="accent5" accent6="accent6" hlink="hlink" folHlink="folHlink"/>
  <p:sldLayoutIdLst>
    <p:sldLayoutId id="2147484577" r:id="rId1"/>
    <p:sldLayoutId id="2147484578" r:id="rId2"/>
    <p:sldLayoutId id="2147484579" r:id="rId3"/>
    <p:sldLayoutId id="2147484580" r:id="rId4"/>
    <p:sldLayoutId id="2147484581" r:id="rId5"/>
    <p:sldLayoutId id="2147484582" r:id="rId6"/>
    <p:sldLayoutId id="2147484583" r:id="rId7"/>
    <p:sldLayoutId id="2147484584" r:id="rId8"/>
    <p:sldLayoutId id="2147484585" r:id="rId9"/>
    <p:sldLayoutId id="2147484586" r:id="rId10"/>
    <p:sldLayoutId id="2147484587" r:id="rId11"/>
    <p:sldLayoutId id="2147484588" r:id="rId12"/>
    <p:sldLayoutId id="2147484589" r:id="rId13"/>
    <p:sldLayoutId id="2147484590" r:id="rId14"/>
    <p:sldLayoutId id="2147484591" r:id="rId15"/>
    <p:sldLayoutId id="2147484592" r:id="rId16"/>
    <p:sldLayoutId id="2147484593" r:id="rId17"/>
    <p:sldLayoutId id="2147484594" r:id="rId18"/>
    <p:sldLayoutId id="2147484595" r:id="rId19"/>
    <p:sldLayoutId id="2147484596" r:id="rId20"/>
    <p:sldLayoutId id="2147484597" r:id="rId21"/>
    <p:sldLayoutId id="2147484598" r:id="rId22"/>
    <p:sldLayoutId id="2147484599" r:id="rId23"/>
    <p:sldLayoutId id="2147484600" r:id="rId24"/>
    <p:sldLayoutId id="2147484601" r:id="rId25"/>
    <p:sldLayoutId id="2147484602" r:id="rId26"/>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444413" y="0"/>
            <a:ext cx="8937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MSIPCMc0ed4b95b708fb1904b82b02" descr="{&quot;HashCode&quot;:-1634785317,&quot;Placement&quot;:&quot;Footer&quot;,&quot;Top&quot;:530.093,&quot;Left&quot;:0.0,&quot;SlideWidth&quot;:979,&quot;SlideHeight&quot;:550}">
            <a:extLst>
              <a:ext uri="{FF2B5EF4-FFF2-40B4-BE49-F238E27FC236}">
                <a16:creationId xmlns:a16="http://schemas.microsoft.com/office/drawing/2014/main" id="{1D6A4159-8DDB-423B-B5D5-BEDC7E6E4B7F}"/>
              </a:ext>
            </a:extLst>
          </p:cNvPr>
          <p:cNvSpPr txBox="1"/>
          <p:nvPr userDrawn="1"/>
        </p:nvSpPr>
        <p:spPr>
          <a:xfrm>
            <a:off x="0" y="6732181"/>
            <a:ext cx="2123853" cy="262344"/>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1000">
                <a:solidFill>
                  <a:srgbClr val="000000"/>
                </a:solidFill>
                <a:latin typeface="Calibri" panose="020F0502020204030204" pitchFamily="34" charset="0"/>
              </a:rPr>
              <a:t>Classified as Microsoft Confidential</a:t>
            </a:r>
            <a:endParaRPr lang="en-US" sz="1000" dirty="0" err="1">
              <a:solidFill>
                <a:srgbClr val="000000"/>
              </a:solidFill>
              <a:latin typeface="Calibri" panose="020F0502020204030204" pitchFamily="34" charset="0"/>
            </a:endParaRPr>
          </a:p>
        </p:txBody>
      </p:sp>
    </p:spTree>
    <p:extLst>
      <p:ext uri="{BB962C8B-B14F-4D97-AF65-F5344CB8AC3E}">
        <p14:creationId xmlns:p14="http://schemas.microsoft.com/office/powerpoint/2010/main" val="1769384430"/>
      </p:ext>
    </p:extLst>
  </p:cSld>
  <p:clrMap bg1="dk1" tx1="lt1" bg2="dk2" tx2="lt2" accent1="accent1" accent2="accent2" accent3="accent3" accent4="accent4" accent5="accent5" accent6="accent6" hlink="hlink" folHlink="folHlink"/>
  <p:transition>
    <p:fade/>
  </p:transition>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00457903"/>
      </p:ext>
    </p:extLst>
  </p:cSld>
  <p:clrMap bg1="lt1" tx1="dk1" bg2="lt2" tx2="dk2" accent1="accent1" accent2="accent2" accent3="accent3" accent4="accent4" accent5="accent5" accent6="accent6" hlink="hlink" folHlink="folHlink"/>
  <p:sldLayoutIdLst>
    <p:sldLayoutId id="2147484618" r:id="rId1"/>
    <p:sldLayoutId id="2147484619" r:id="rId2"/>
    <p:sldLayoutId id="2147484620" r:id="rId3"/>
    <p:sldLayoutId id="2147484621" r:id="rId4"/>
    <p:sldLayoutId id="2147484622" r:id="rId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229449745"/>
      </p:ext>
    </p:extLst>
  </p:cSld>
  <p:clrMap bg1="lt1" tx1="dk1" bg2="lt2" tx2="dk2" accent1="accent1" accent2="accent2" accent3="accent3" accent4="accent4" accent5="accent5" accent6="accent6" hlink="hlink" folHlink="folHlink"/>
  <p:sldLayoutIdLst>
    <p:sldLayoutId id="2147484631" r:id="rId1"/>
    <p:sldLayoutId id="2147484632" r:id="rId2"/>
    <p:sldLayoutId id="2147484633" r:id="rId3"/>
    <p:sldLayoutId id="2147484634" r:id="rId4"/>
    <p:sldLayoutId id="2147484635" r:id="rId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p:nvPr userDrawn="1"/>
        </p:nvGrpSpPr>
        <p:grpSpPr>
          <a:xfrm>
            <a:off x="12614193" y="-8396"/>
            <a:ext cx="960410" cy="5775362"/>
            <a:chOff x="12614198" y="-8396"/>
            <a:chExt cx="960410" cy="5775362"/>
          </a:xfrm>
        </p:grpSpPr>
        <p:grpSp>
          <p:nvGrpSpPr>
            <p:cNvPr id="37" name="Group 36"/>
            <p:cNvGrpSpPr/>
            <p:nvPr userDrawn="1"/>
          </p:nvGrpSpPr>
          <p:grpSpPr>
            <a:xfrm>
              <a:off x="12614198" y="-8396"/>
              <a:ext cx="960410" cy="5755249"/>
              <a:chOff x="12614198" y="-8396"/>
              <a:chExt cx="960410" cy="5755249"/>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Purple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G:45 B:145</a:t>
                  </a: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Purple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R:50 G:20 B:90</a:t>
                  </a: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1775">
                            <a:schemeClr val="bg1"/>
                          </a:gs>
                          <a:gs pos="14000">
                            <a:schemeClr val="bg1"/>
                          </a:gs>
                        </a:gsLst>
                        <a:lin ang="5400000" scaled="0"/>
                      </a:gradFill>
                      <a:effectLst/>
                      <a:uLnTx/>
                      <a:uFillTx/>
                      <a:latin typeface="+mn-lt"/>
                      <a:ea typeface="Segoe UI" pitchFamily="34" charset="0"/>
                      <a:cs typeface="Segoe UI" pitchFamily="34" charset="0"/>
                    </a:rPr>
                    <a:t>Dark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1775">
                            <a:schemeClr val="bg1"/>
                          </a:gs>
                          <a:gs pos="14000">
                            <a:schemeClr val="bg1"/>
                          </a:gs>
                        </a:gsLst>
                        <a:lin ang="5400000" scaled="0"/>
                      </a:gradFill>
                      <a:effectLst/>
                      <a:uLnTx/>
                      <a:uFillTx/>
                      <a:ea typeface="Segoe UI" pitchFamily="34" charset="0"/>
                      <a:cs typeface="Segoe UI" pitchFamily="34" charset="0"/>
                    </a:rPr>
                    <a:t>R:0 G:32 B:80</a:t>
                  </a: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Magenta</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R:180 G:0 B:158</a:t>
                  </a: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G:120 B:215</a:t>
                  </a:r>
                </a:p>
              </p:txBody>
            </p:sp>
          </p:grpSp>
          <p:sp>
            <p:nvSpPr>
              <p:cNvPr id="34" name="TextBox 33"/>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35" name="TextBox 34"/>
              <p:cNvSpPr txBox="1"/>
              <p:nvPr userDrawn="1"/>
            </p:nvSpPr>
            <p:spPr>
              <a:xfrm rot="5400000">
                <a:off x="11715628" y="4227340"/>
                <a:ext cx="2709380"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18584">
                        <a:srgbClr val="FFFFFF"/>
                      </a:gs>
                      <a:gs pos="52000">
                        <a:srgbClr val="FFFFFF"/>
                      </a:gs>
                    </a:gsLst>
                    <a:lin ang="5400000" scaled="0"/>
                  </a:gradFill>
                  <a:effectLst/>
                  <a:uLnTx/>
                  <a:uFillTx/>
                  <a:latin typeface="+mn-lt"/>
                  <a:ea typeface="Segoe UI" pitchFamily="34" charset="0"/>
                  <a:cs typeface="Segoe UI" pitchFamily="34" charset="0"/>
                </a:rPr>
                <a:t>Mid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18584">
                        <a:srgbClr val="FFFFFF"/>
                      </a:gs>
                      <a:gs pos="52000">
                        <a:srgbClr val="FFFFFF"/>
                      </a:gs>
                    </a:gsLst>
                    <a:lin ang="5400000" scaled="0"/>
                  </a:gradFill>
                  <a:effectLst/>
                  <a:uLnTx/>
                  <a:uFillTx/>
                  <a:ea typeface="Segoe UI" pitchFamily="34" charset="0"/>
                  <a:cs typeface="Segoe UI" pitchFamily="34" charset="0"/>
                </a:rPr>
                <a:t>R:0 G:24 B:143</a:t>
              </a: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66272">
                        <a:srgbClr val="000000"/>
                      </a:gs>
                      <a:gs pos="44000">
                        <a:srgbClr val="000000"/>
                      </a:gs>
                    </a:gsLst>
                    <a:lin ang="5400000" scaled="1"/>
                  </a:gradFill>
                  <a:effectLst/>
                  <a:uLnTx/>
                  <a:uFillTx/>
                  <a:latin typeface="+mn-lt"/>
                  <a:ea typeface="Segoe UI" pitchFamily="34" charset="0"/>
                  <a:cs typeface="Segoe UI" pitchFamily="34" charset="0"/>
                </a:rPr>
                <a:t>Light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66272">
                        <a:srgbClr val="000000"/>
                      </a:gs>
                      <a:gs pos="44000">
                        <a:srgbClr val="000000"/>
                      </a:gs>
                    </a:gsLst>
                    <a:lin ang="5400000" scaled="1"/>
                  </a:gradFill>
                  <a:effectLst/>
                  <a:uLnTx/>
                  <a:uFillTx/>
                  <a:ea typeface="Segoe UI" pitchFamily="34" charset="0"/>
                  <a:cs typeface="Segoe UI" pitchFamily="34" charset="0"/>
                </a:rPr>
                <a:t>R:0 G:188 B:242</a:t>
              </a:r>
            </a:p>
          </p:txBody>
        </p:sp>
      </p:grpSp>
    </p:spTree>
    <p:extLst>
      <p:ext uri="{BB962C8B-B14F-4D97-AF65-F5344CB8AC3E}">
        <p14:creationId xmlns:p14="http://schemas.microsoft.com/office/powerpoint/2010/main" val="1426927346"/>
      </p:ext>
    </p:extLst>
  </p:cSld>
  <p:clrMap bg1="lt1" tx1="dk1" bg2="lt2" tx2="dk2" accent1="accent1" accent2="accent2" accent3="accent3" accent4="accent4" accent5="accent5" accent6="accent6" hlink="hlink" folHlink="folHlink"/>
  <p:sldLayoutIdLst>
    <p:sldLayoutId id="2147484640" r:id="rId1"/>
    <p:sldLayoutId id="2147484641" r:id="rId2"/>
    <p:sldLayoutId id="2147484642" r:id="rId3"/>
    <p:sldLayoutId id="2147484643" r:id="rId4"/>
    <p:sldLayoutId id="2147484644" r:id="rId5"/>
    <p:sldLayoutId id="2147484645" r:id="rId6"/>
    <p:sldLayoutId id="2147484646" r:id="rId7"/>
    <p:sldLayoutId id="2147484647" r:id="rId8"/>
    <p:sldLayoutId id="2147484648" r:id="rId9"/>
    <p:sldLayoutId id="2147484649" r:id="rId10"/>
    <p:sldLayoutId id="2147484650" r:id="rId11"/>
    <p:sldLayoutId id="2147484651" r:id="rId12"/>
    <p:sldLayoutId id="2147484652" r:id="rId13"/>
    <p:sldLayoutId id="2147484653" r:id="rId14"/>
    <p:sldLayoutId id="2147484654" r:id="rId15"/>
    <p:sldLayoutId id="2147484655" r:id="rId16"/>
    <p:sldLayoutId id="2147484656" r:id="rId17"/>
    <p:sldLayoutId id="2147484657" r:id="rId18"/>
    <p:sldLayoutId id="2147484658" r:id="rId19"/>
    <p:sldLayoutId id="2147484659" r:id="rId20"/>
    <p:sldLayoutId id="2147484660" r:id="rId21"/>
    <p:sldLayoutId id="2147484661" r:id="rId22"/>
    <p:sldLayoutId id="2147484662" r:id="rId23"/>
    <p:sldLayoutId id="2147484663" r:id="rId2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00000">
                <a:srgbClr val="000000"/>
              </a:gs>
              <a:gs pos="1250">
                <a:srgbClr val="000000"/>
              </a:gs>
            </a:gsLst>
            <a:lin ang="5400000" scaled="0"/>
          </a:gradFill>
          <a:effectLst/>
          <a:latin typeface="Segoe UI Light" panose="020B0502040204020203" pitchFamily="34" charset="0"/>
          <a:ea typeface="+mn-ea"/>
          <a:cs typeface="Segoe UI Light" panose="020B0502040204020203"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99"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18" cstate="hqprint">
            <a:extLst>
              <a:ext uri="{28A0092B-C50C-407E-A947-70E740481C1C}">
                <a14:useLocalDpi xmlns:a14="http://schemas.microsoft.com/office/drawing/2010/main"/>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52157347"/>
      </p:ext>
    </p:extLst>
  </p:cSld>
  <p:clrMap bg1="lt1" tx1="dk1" bg2="lt2" tx2="dk2" accent1="accent1" accent2="accent2" accent3="accent3" accent4="accent4" accent5="accent5" accent6="accent6" hlink="hlink" folHlink="folHlink"/>
  <p:sldLayoutIdLst>
    <p:sldLayoutId id="2147484665" r:id="rId1"/>
    <p:sldLayoutId id="2147484666" r:id="rId2"/>
    <p:sldLayoutId id="2147484667" r:id="rId3"/>
    <p:sldLayoutId id="2147484668" r:id="rId4"/>
    <p:sldLayoutId id="2147484669" r:id="rId5"/>
    <p:sldLayoutId id="2147484670" r:id="rId6"/>
    <p:sldLayoutId id="2147484671" r:id="rId7"/>
    <p:sldLayoutId id="2147484672" r:id="rId8"/>
    <p:sldLayoutId id="2147484673" r:id="rId9"/>
    <p:sldLayoutId id="2147484674" r:id="rId10"/>
    <p:sldLayoutId id="2147484675" r:id="rId11"/>
    <p:sldLayoutId id="2147484676" r:id="rId12"/>
    <p:sldLayoutId id="2147484677" r:id="rId13"/>
    <p:sldLayoutId id="2147484678" r:id="rId14"/>
    <p:sldLayoutId id="2147484679" r:id="rId15"/>
    <p:sldLayoutId id="2147484680" r:id="rId16"/>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1301">
          <p15:clr>
            <a:srgbClr val="F26B43"/>
          </p15:clr>
        </p15:guide>
        <p15:guide id="3" pos="2597">
          <p15:clr>
            <a:srgbClr val="F26B43"/>
          </p15:clr>
        </p15:guide>
        <p15:guide id="4" pos="3917">
          <p15:clr>
            <a:srgbClr val="F26B43"/>
          </p15:clr>
        </p15:guide>
        <p15:guide id="5" pos="5237">
          <p15:clr>
            <a:srgbClr val="F26B43"/>
          </p15:clr>
        </p15:guide>
        <p15:guide id="6" pos="6557">
          <p15:clr>
            <a:srgbClr val="F26B43"/>
          </p15:clr>
        </p15:guide>
        <p15:guide id="7" pos="125">
          <p15:clr>
            <a:srgbClr val="A4A3A4"/>
          </p15:clr>
        </p15:guide>
        <p15:guide id="8" pos="1157">
          <p15:clr>
            <a:srgbClr val="A4A3A4"/>
          </p15:clr>
        </p15:guide>
        <p15:guide id="9" pos="1445">
          <p15:clr>
            <a:srgbClr val="A4A3A4"/>
          </p15:clr>
        </p15:guide>
        <p15:guide id="10" pos="2453">
          <p15:clr>
            <a:srgbClr val="A4A3A4"/>
          </p15:clr>
        </p15:guide>
        <p15:guide id="11" pos="2741">
          <p15:clr>
            <a:srgbClr val="A4A3A4"/>
          </p15:clr>
        </p15:guide>
        <p15:guide id="12" pos="3773">
          <p15:clr>
            <a:srgbClr val="A4A3A4"/>
          </p15:clr>
        </p15:guide>
        <p15:guide id="13" pos="4061">
          <p15:clr>
            <a:srgbClr val="A4A3A4"/>
          </p15:clr>
        </p15:guide>
        <p15:guide id="14" pos="5093">
          <p15:clr>
            <a:srgbClr val="A4A3A4"/>
          </p15:clr>
        </p15:guide>
        <p15:guide id="15" pos="5381">
          <p15:clr>
            <a:srgbClr val="A4A3A4"/>
          </p15:clr>
        </p15:guide>
        <p15:guide id="16" pos="6413">
          <p15:clr>
            <a:srgbClr val="A4A3A4"/>
          </p15:clr>
        </p15:guide>
        <p15:guide id="17" pos="6701">
          <p15:clr>
            <a:srgbClr val="A4A3A4"/>
          </p15:clr>
        </p15:guide>
        <p15:guide id="18" orient="horz" pos="1315">
          <p15:clr>
            <a:srgbClr val="F26B43"/>
          </p15:clr>
        </p15:guide>
        <p15:guide id="19" orient="horz" pos="2611">
          <p15:clr>
            <a:srgbClr val="F26B43"/>
          </p15:clr>
        </p15:guide>
        <p15:guide id="20" orient="horz" pos="3931">
          <p15:clr>
            <a:srgbClr val="F26B43"/>
          </p15:clr>
        </p15:guide>
        <p15:guide id="21" orient="horz" pos="139">
          <p15:clr>
            <a:srgbClr val="A4A3A4"/>
          </p15:clr>
        </p15:guide>
        <p15:guide id="22" orient="horz" pos="4267">
          <p15:clr>
            <a:srgbClr val="A4A3A4"/>
          </p15:clr>
        </p15:guide>
        <p15:guide id="23" pos="696">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channel9.msdn.com/Events/Connect/2017/G100" TargetMode="External"/><Relationship Id="rId2" Type="http://schemas.openxmlformats.org/officeDocument/2006/relationships/notesSlide" Target="../notesSlides/notesSlide1.xml"/><Relationship Id="rId1" Type="http://schemas.openxmlformats.org/officeDocument/2006/relationships/slideLayout" Target="../slideLayouts/slideLayout35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67.xml"/></Relationships>
</file>

<file path=ppt/slides/_rels/slide1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png"/><Relationship Id="rId7" Type="http://schemas.openxmlformats.org/officeDocument/2006/relationships/image" Target="../media/image72.png"/><Relationship Id="rId12"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367.xml"/><Relationship Id="rId6" Type="http://schemas.openxmlformats.org/officeDocument/2006/relationships/image" Target="../media/image57.png"/><Relationship Id="rId11" Type="http://schemas.openxmlformats.org/officeDocument/2006/relationships/image" Target="../media/image64.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8.png"/><Relationship Id="rId9" Type="http://schemas.openxmlformats.org/officeDocument/2006/relationships/image" Target="../media/image6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09.xml"/></Relationships>
</file>

<file path=ppt/slides/_rels/slide13.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jpg"/><Relationship Id="rId7" Type="http://schemas.openxmlformats.org/officeDocument/2006/relationships/image" Target="../media/image78.svg"/><Relationship Id="rId2" Type="http://schemas.openxmlformats.org/officeDocument/2006/relationships/notesSlide" Target="../notesSlides/notesSlide13.xml"/><Relationship Id="rId1" Type="http://schemas.openxmlformats.org/officeDocument/2006/relationships/slideLayout" Target="../slideLayouts/slideLayout105.xml"/><Relationship Id="rId6" Type="http://schemas.openxmlformats.org/officeDocument/2006/relationships/image" Target="../media/image77.png"/><Relationship Id="rId11" Type="http://schemas.openxmlformats.org/officeDocument/2006/relationships/image" Target="../media/image81.png"/><Relationship Id="rId5" Type="http://schemas.openxmlformats.org/officeDocument/2006/relationships/image" Target="../media/image76.svg"/><Relationship Id="rId10" Type="http://schemas.openxmlformats.org/officeDocument/2006/relationships/image" Target="../media/image73.png"/><Relationship Id="rId4" Type="http://schemas.openxmlformats.org/officeDocument/2006/relationships/image" Target="../media/image75.png"/><Relationship Id="rId9" Type="http://schemas.openxmlformats.org/officeDocument/2006/relationships/image" Target="../media/image80.svg"/></Relationships>
</file>

<file path=ppt/slides/_rels/slide14.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14.xml"/><Relationship Id="rId1" Type="http://schemas.openxmlformats.org/officeDocument/2006/relationships/slideLayout" Target="../slideLayouts/slideLayout105.xml"/><Relationship Id="rId4" Type="http://schemas.openxmlformats.org/officeDocument/2006/relationships/image" Target="../media/image81.png"/></Relationships>
</file>

<file path=ppt/slides/_rels/slide1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5.xml"/><Relationship Id="rId1" Type="http://schemas.openxmlformats.org/officeDocument/2006/relationships/slideLayout" Target="../slideLayouts/slideLayout398.xml"/></Relationships>
</file>

<file path=ppt/slides/_rels/slide1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6.xml"/><Relationship Id="rId1" Type="http://schemas.openxmlformats.org/officeDocument/2006/relationships/slideLayout" Target="../slideLayouts/slideLayout398.xml"/><Relationship Id="rId5" Type="http://schemas.openxmlformats.org/officeDocument/2006/relationships/image" Target="../media/image78.svg"/><Relationship Id="rId4" Type="http://schemas.openxmlformats.org/officeDocument/2006/relationships/image" Target="../media/image77.png"/></Relationships>
</file>

<file path=ppt/slides/_rels/slide17.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17.xml"/><Relationship Id="rId1" Type="http://schemas.openxmlformats.org/officeDocument/2006/relationships/slideLayout" Target="../slideLayouts/slideLayout105.xml"/><Relationship Id="rId5" Type="http://schemas.openxmlformats.org/officeDocument/2006/relationships/image" Target="../media/image78.svg"/><Relationship Id="rId4" Type="http://schemas.openxmlformats.org/officeDocument/2006/relationships/image" Target="../media/image77.png"/></Relationships>
</file>

<file path=ppt/slides/_rels/slide1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8.xml"/><Relationship Id="rId1" Type="http://schemas.openxmlformats.org/officeDocument/2006/relationships/slideLayout" Target="../slideLayouts/slideLayout110.xml"/></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367.xml"/><Relationship Id="rId6" Type="http://schemas.openxmlformats.org/officeDocument/2006/relationships/image" Target="../media/image65.jp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7.xml"/></Relationships>
</file>

<file path=ppt/slides/_rels/slide2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0.xml"/><Relationship Id="rId1" Type="http://schemas.openxmlformats.org/officeDocument/2006/relationships/slideLayout" Target="../slideLayouts/slideLayout374.xml"/></Relationships>
</file>

<file path=ppt/slides/_rels/slide2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1.xml"/><Relationship Id="rId1" Type="http://schemas.openxmlformats.org/officeDocument/2006/relationships/slideLayout" Target="../slideLayouts/slideLayout367.xml"/><Relationship Id="rId4" Type="http://schemas.openxmlformats.org/officeDocument/2006/relationships/image" Target="../media/image8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6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67.xml"/></Relationships>
</file>

<file path=ppt/slides/_rels/slide24.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61.png"/><Relationship Id="rId3" Type="http://schemas.openxmlformats.org/officeDocument/2006/relationships/image" Target="../media/image5.png"/><Relationship Id="rId7" Type="http://schemas.openxmlformats.org/officeDocument/2006/relationships/image" Target="../media/image86.png"/><Relationship Id="rId12"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367.xml"/><Relationship Id="rId6" Type="http://schemas.openxmlformats.org/officeDocument/2006/relationships/image" Target="../media/image57.png"/><Relationship Id="rId11" Type="http://schemas.openxmlformats.org/officeDocument/2006/relationships/image" Target="../media/image58.png"/><Relationship Id="rId5" Type="http://schemas.openxmlformats.org/officeDocument/2006/relationships/image" Target="../media/image56.png"/><Relationship Id="rId15" Type="http://schemas.openxmlformats.org/officeDocument/2006/relationships/image" Target="../media/image71.png"/><Relationship Id="rId10" Type="http://schemas.openxmlformats.org/officeDocument/2006/relationships/image" Target="../media/image64.png"/><Relationship Id="rId4" Type="http://schemas.openxmlformats.org/officeDocument/2006/relationships/image" Target="../media/image8.png"/><Relationship Id="rId9" Type="http://schemas.openxmlformats.org/officeDocument/2006/relationships/image" Target="../media/image87.png"/><Relationship Id="rId14" Type="http://schemas.openxmlformats.org/officeDocument/2006/relationships/image" Target="../media/image73.png"/></Relationships>
</file>

<file path=ppt/slides/_rels/slide25.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25.xml"/><Relationship Id="rId1" Type="http://schemas.openxmlformats.org/officeDocument/2006/relationships/slideLayout" Target="../slideLayouts/slideLayout367.xml"/><Relationship Id="rId6" Type="http://schemas.openxmlformats.org/officeDocument/2006/relationships/image" Target="../media/image91.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26.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99.svg"/><Relationship Id="rId2" Type="http://schemas.openxmlformats.org/officeDocument/2006/relationships/notesSlide" Target="../notesSlides/notesSlide26.xml"/><Relationship Id="rId1" Type="http://schemas.openxmlformats.org/officeDocument/2006/relationships/slideLayout" Target="../slideLayouts/slideLayout105.xml"/><Relationship Id="rId6" Type="http://schemas.openxmlformats.org/officeDocument/2006/relationships/image" Target="../media/image98.png"/><Relationship Id="rId5" Type="http://schemas.microsoft.com/office/2007/relationships/hdphoto" Target="../media/hdphoto2.wdp"/><Relationship Id="rId4" Type="http://schemas.openxmlformats.org/officeDocument/2006/relationships/image" Target="../media/image97.png"/></Relationships>
</file>

<file path=ppt/slides/_rels/slide27.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3.svg"/><Relationship Id="rId2" Type="http://schemas.openxmlformats.org/officeDocument/2006/relationships/notesSlide" Target="../notesSlides/notesSlide27.xml"/><Relationship Id="rId1" Type="http://schemas.openxmlformats.org/officeDocument/2006/relationships/slideLayout" Target="../slideLayouts/slideLayout105.xml"/><Relationship Id="rId6" Type="http://schemas.openxmlformats.org/officeDocument/2006/relationships/image" Target="../media/image102.png"/><Relationship Id="rId5" Type="http://schemas.microsoft.com/office/2007/relationships/hdphoto" Target="../media/hdphoto3.wdp"/><Relationship Id="rId4" Type="http://schemas.openxmlformats.org/officeDocument/2006/relationships/image" Target="../media/image101.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143.xml"/></Relationships>
</file>

<file path=ppt/slides/_rels/slide2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367.xml"/><Relationship Id="rId6" Type="http://schemas.openxmlformats.org/officeDocument/2006/relationships/image" Target="../media/image65.jp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67.xml"/></Relationships>
</file>

<file path=ppt/slides/_rels/slide31.xml.rels><?xml version="1.0" encoding="UTF-8" standalone="yes"?>
<Relationships xmlns="http://schemas.openxmlformats.org/package/2006/relationships"><Relationship Id="rId3" Type="http://schemas.openxmlformats.org/officeDocument/2006/relationships/hyperlink" Target="azure.com/getstarted" TargetMode="External"/><Relationship Id="rId2" Type="http://schemas.openxmlformats.org/officeDocument/2006/relationships/notesSlide" Target="../notesSlides/notesSlide31.xml"/><Relationship Id="rId1" Type="http://schemas.openxmlformats.org/officeDocument/2006/relationships/slideLayout" Target="../slideLayouts/slideLayout398.xml"/><Relationship Id="rId5" Type="http://schemas.openxmlformats.org/officeDocument/2006/relationships/hyperlink" Target="https://aka.ms/smarthotels360azure" TargetMode="External"/><Relationship Id="rId4" Type="http://schemas.openxmlformats.org/officeDocument/2006/relationships/hyperlink" Target="aka.ms/azuremodernize"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aka.ms/microservicesebook" TargetMode="External"/><Relationship Id="rId3" Type="http://schemas.openxmlformats.org/officeDocument/2006/relationships/image" Target="../media/image104.png"/><Relationship Id="rId7" Type="http://schemas.openxmlformats.org/officeDocument/2006/relationships/hyperlink" Target="https://aka.ms/modernizeappebook" TargetMode="External"/><Relationship Id="rId2" Type="http://schemas.openxmlformats.org/officeDocument/2006/relationships/notesSlide" Target="../notesSlides/notesSlide32.xml"/><Relationship Id="rId1" Type="http://schemas.openxmlformats.org/officeDocument/2006/relationships/slideLayout" Target="../slideLayouts/slideLayout374.xml"/><Relationship Id="rId6" Type="http://schemas.openxmlformats.org/officeDocument/2006/relationships/hyperlink" Target="http://aka.ms/azuredevebook" TargetMode="External"/><Relationship Id="rId5" Type="http://schemas.openxmlformats.org/officeDocument/2006/relationships/image" Target="../media/image106.png"/><Relationship Id="rId4" Type="http://schemas.openxmlformats.org/officeDocument/2006/relationships/image" Target="../media/image10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78.xml"/></Relationships>
</file>

<file path=ppt/slides/_rels/slide3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notesSlide" Target="../notesSlides/notesSlide34.xml"/><Relationship Id="rId1" Type="http://schemas.openxmlformats.org/officeDocument/2006/relationships/slideLayout" Target="../slideLayouts/slideLayout367.xml"/><Relationship Id="rId6" Type="http://schemas.openxmlformats.org/officeDocument/2006/relationships/image" Target="../media/image65.jp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67.xml"/></Relationships>
</file>

<file path=ppt/slides/_rels/slide3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notesSlide" Target="../notesSlides/notesSlide36.xml"/><Relationship Id="rId1" Type="http://schemas.openxmlformats.org/officeDocument/2006/relationships/slideLayout" Target="../slideLayouts/slideLayout367.xml"/><Relationship Id="rId6" Type="http://schemas.openxmlformats.org/officeDocument/2006/relationships/image" Target="../media/image65.jp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37.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37.xml"/><Relationship Id="rId1" Type="http://schemas.openxmlformats.org/officeDocument/2006/relationships/slideLayout" Target="../slideLayouts/slideLayout402.xml"/><Relationship Id="rId6" Type="http://schemas.openxmlformats.org/officeDocument/2006/relationships/image" Target="../media/image110.emf"/><Relationship Id="rId11" Type="http://schemas.openxmlformats.org/officeDocument/2006/relationships/image" Target="../media/image92.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s>
</file>

<file path=ppt/slides/_rels/slide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xml"/><Relationship Id="rId1" Type="http://schemas.openxmlformats.org/officeDocument/2006/relationships/slideLayout" Target="../slideLayouts/slideLayout367.xml"/><Relationship Id="rId6" Type="http://schemas.openxmlformats.org/officeDocument/2006/relationships/image" Target="../media/image55.png"/><Relationship Id="rId5" Type="http://schemas.openxmlformats.org/officeDocument/2006/relationships/image" Target="../media/image54.jpeg"/><Relationship Id="rId4" Type="http://schemas.openxmlformats.org/officeDocument/2006/relationships/image" Target="../media/image53.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0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02.xml"/></Relationships>
</file>

<file path=ppt/slides/_rels/slide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png"/><Relationship Id="rId7"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367.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8.png"/><Relationship Id="rId9" Type="http://schemas.openxmlformats.org/officeDocument/2006/relationships/image" Target="../media/image60.png"/></Relationships>
</file>

<file path=ppt/slides/_rels/slide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notesSlide" Target="../notesSlides/notesSlide8.xml"/><Relationship Id="rId1" Type="http://schemas.openxmlformats.org/officeDocument/2006/relationships/slideLayout" Target="../slideLayouts/slideLayout367.xml"/><Relationship Id="rId6" Type="http://schemas.openxmlformats.org/officeDocument/2006/relationships/image" Target="../media/image65.jp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6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46A465-EE84-4D59-8690-6A776BD89F84}"/>
              </a:ext>
            </a:extLst>
          </p:cNvPr>
          <p:cNvSpPr txBox="1"/>
          <p:nvPr/>
        </p:nvSpPr>
        <p:spPr>
          <a:xfrm>
            <a:off x="0" y="5249862"/>
            <a:ext cx="12436475"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You can find a </a:t>
            </a:r>
            <a:r>
              <a:rPr lang="en-US" sz="2400" dirty="0">
                <a:solidFill>
                  <a:schemeClr val="bg1"/>
                </a:solidFill>
                <a:hlinkClick r:id="rId3"/>
              </a:rPr>
              <a:t>video of this presentation here</a:t>
            </a:r>
            <a:r>
              <a:rPr lang="en-US" sz="2400" dirty="0">
                <a:solidFill>
                  <a:schemeClr val="bg1"/>
                </a:solidFill>
              </a:rPr>
              <a:t>. </a:t>
            </a:r>
          </a:p>
        </p:txBody>
      </p:sp>
    </p:spTree>
    <p:extLst>
      <p:ext uri="{BB962C8B-B14F-4D97-AF65-F5344CB8AC3E}">
        <p14:creationId xmlns:p14="http://schemas.microsoft.com/office/powerpoint/2010/main" val="3218035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5BCB3-135B-4AD3-9E05-2DD2FD82E043}"/>
              </a:ext>
            </a:extLst>
          </p:cNvPr>
          <p:cNvSpPr>
            <a:spLocks noGrp="1"/>
          </p:cNvSpPr>
          <p:nvPr>
            <p:ph type="title"/>
          </p:nvPr>
        </p:nvSpPr>
        <p:spPr/>
        <p:txBody>
          <a:bodyPr/>
          <a:lstStyle/>
          <a:p>
            <a:r>
              <a:rPr lang="en-US" spc="-100" dirty="0">
                <a:gradFill>
                  <a:gsLst>
                    <a:gs pos="1250">
                      <a:srgbClr val="505050"/>
                    </a:gs>
                    <a:gs pos="100000">
                      <a:srgbClr val="505050"/>
                    </a:gs>
                  </a:gsLst>
                  <a:lin ang="5400000" scaled="0"/>
                </a:gradFill>
              </a:rPr>
              <a:t>Cloud Maturity Model</a:t>
            </a:r>
            <a:br>
              <a:rPr lang="en-US" sz="4705" spc="-100" dirty="0">
                <a:gradFill>
                  <a:gsLst>
                    <a:gs pos="1250">
                      <a:srgbClr val="505050"/>
                    </a:gs>
                    <a:gs pos="100000">
                      <a:srgbClr val="505050"/>
                    </a:gs>
                  </a:gsLst>
                  <a:lin ang="5400000" scaled="0"/>
                </a:gradFill>
              </a:rPr>
            </a:br>
            <a:endParaRPr lang="en-US" dirty="0"/>
          </a:p>
        </p:txBody>
      </p:sp>
      <p:grpSp>
        <p:nvGrpSpPr>
          <p:cNvPr id="3" name="Group 2">
            <a:extLst>
              <a:ext uri="{FF2B5EF4-FFF2-40B4-BE49-F238E27FC236}">
                <a16:creationId xmlns:a16="http://schemas.microsoft.com/office/drawing/2014/main" id="{ABF1F85B-991E-4346-B2DB-31164346C314}"/>
              </a:ext>
            </a:extLst>
          </p:cNvPr>
          <p:cNvGrpSpPr/>
          <p:nvPr/>
        </p:nvGrpSpPr>
        <p:grpSpPr>
          <a:xfrm>
            <a:off x="269240" y="1855720"/>
            <a:ext cx="2806690" cy="3101393"/>
            <a:chOff x="274638" y="1897063"/>
            <a:chExt cx="2862970" cy="2890326"/>
          </a:xfrm>
        </p:grpSpPr>
        <p:sp>
          <p:nvSpPr>
            <p:cNvPr id="4" name="Rectangle 3">
              <a:extLst>
                <a:ext uri="{FF2B5EF4-FFF2-40B4-BE49-F238E27FC236}">
                  <a16:creationId xmlns:a16="http://schemas.microsoft.com/office/drawing/2014/main" id="{57FB8923-8970-4830-9BCB-C0925588223F}"/>
                </a:ext>
              </a:extLst>
            </p:cNvPr>
            <p:cNvSpPr/>
            <p:nvPr/>
          </p:nvSpPr>
          <p:spPr bwMode="auto">
            <a:xfrm>
              <a:off x="274639" y="1897063"/>
              <a:ext cx="1385939" cy="28903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1F30F54C-BC6B-4C25-998E-6777567056B6}"/>
                </a:ext>
              </a:extLst>
            </p:cNvPr>
            <p:cNvSpPr/>
            <p:nvPr/>
          </p:nvSpPr>
          <p:spPr bwMode="auto">
            <a:xfrm>
              <a:off x="1750322" y="1897063"/>
              <a:ext cx="1385939" cy="28903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a:extLst>
                <a:ext uri="{FF2B5EF4-FFF2-40B4-BE49-F238E27FC236}">
                  <a16:creationId xmlns:a16="http://schemas.microsoft.com/office/drawing/2014/main" id="{67CD8889-1078-4F3F-8B3B-2E009C3BB735}"/>
                </a:ext>
              </a:extLst>
            </p:cNvPr>
            <p:cNvSpPr/>
            <p:nvPr/>
          </p:nvSpPr>
          <p:spPr bwMode="auto">
            <a:xfrm>
              <a:off x="275983" y="3433763"/>
              <a:ext cx="2861625" cy="13536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Rectangle 6">
              <a:extLst>
                <a:ext uri="{FF2B5EF4-FFF2-40B4-BE49-F238E27FC236}">
                  <a16:creationId xmlns:a16="http://schemas.microsoft.com/office/drawing/2014/main" id="{3E6B5527-905B-4D6A-8F01-97B982565EE2}"/>
                </a:ext>
              </a:extLst>
            </p:cNvPr>
            <p:cNvSpPr/>
            <p:nvPr/>
          </p:nvSpPr>
          <p:spPr bwMode="auto">
            <a:xfrm>
              <a:off x="274638" y="1979614"/>
              <a:ext cx="2861622" cy="27252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Existing apps</a:t>
              </a:r>
            </a:p>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on-</a:t>
              </a:r>
              <a:r>
                <a:rPr kumimoji="0" lang="en-US" sz="3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rPr>
                <a:t>prem</a:t>
              </a: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8" name="Group 7">
            <a:extLst>
              <a:ext uri="{FF2B5EF4-FFF2-40B4-BE49-F238E27FC236}">
                <a16:creationId xmlns:a16="http://schemas.microsoft.com/office/drawing/2014/main" id="{31DEA609-1A8D-4CFA-9D77-4069EA3872C6}"/>
              </a:ext>
            </a:extLst>
          </p:cNvPr>
          <p:cNvGrpSpPr/>
          <p:nvPr/>
        </p:nvGrpSpPr>
        <p:grpSpPr>
          <a:xfrm>
            <a:off x="6155263" y="1944299"/>
            <a:ext cx="2876711" cy="3006272"/>
            <a:chOff x="6293264" y="1897062"/>
            <a:chExt cx="2934395" cy="2890327"/>
          </a:xfrm>
          <a:solidFill>
            <a:schemeClr val="bg1"/>
          </a:solidFill>
        </p:grpSpPr>
        <p:sp>
          <p:nvSpPr>
            <p:cNvPr id="9" name="Rectangle 8">
              <a:extLst>
                <a:ext uri="{FF2B5EF4-FFF2-40B4-BE49-F238E27FC236}">
                  <a16:creationId xmlns:a16="http://schemas.microsoft.com/office/drawing/2014/main" id="{9EC2A51E-3E5B-4D2E-A419-F3D58902C33F}"/>
                </a:ext>
              </a:extLst>
            </p:cNvPr>
            <p:cNvSpPr/>
            <p:nvPr/>
          </p:nvSpPr>
          <p:spPr bwMode="auto">
            <a:xfrm>
              <a:off x="6293264" y="3433763"/>
              <a:ext cx="2861625" cy="1353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0" name="Group 9">
              <a:extLst>
                <a:ext uri="{FF2B5EF4-FFF2-40B4-BE49-F238E27FC236}">
                  <a16:creationId xmlns:a16="http://schemas.microsoft.com/office/drawing/2014/main" id="{07F1F79D-CA08-4C53-B21B-DF4666C2E72A}"/>
                </a:ext>
              </a:extLst>
            </p:cNvPr>
            <p:cNvGrpSpPr/>
            <p:nvPr/>
          </p:nvGrpSpPr>
          <p:grpSpPr>
            <a:xfrm>
              <a:off x="6293265" y="1897062"/>
              <a:ext cx="2934394" cy="2883977"/>
              <a:chOff x="6293265" y="1897062"/>
              <a:chExt cx="2934394" cy="2883977"/>
            </a:xfrm>
            <a:grpFill/>
          </p:grpSpPr>
          <p:sp>
            <p:nvSpPr>
              <p:cNvPr id="11" name="Rectangle 10">
                <a:extLst>
                  <a:ext uri="{FF2B5EF4-FFF2-40B4-BE49-F238E27FC236}">
                    <a16:creationId xmlns:a16="http://schemas.microsoft.com/office/drawing/2014/main" id="{6DF91FD7-9C8F-4B97-A279-3849ED66652E}"/>
                  </a:ext>
                </a:extLst>
              </p:cNvPr>
              <p:cNvSpPr/>
              <p:nvPr/>
            </p:nvSpPr>
            <p:spPr bwMode="auto">
              <a:xfrm>
                <a:off x="6293265" y="1903413"/>
                <a:ext cx="1400279"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Rectangle 11">
                <a:extLst>
                  <a:ext uri="{FF2B5EF4-FFF2-40B4-BE49-F238E27FC236}">
                    <a16:creationId xmlns:a16="http://schemas.microsoft.com/office/drawing/2014/main" id="{FCDC01C9-6091-4106-AAC9-3E717F9B81FF}"/>
                  </a:ext>
                </a:extLst>
              </p:cNvPr>
              <p:cNvSpPr/>
              <p:nvPr/>
            </p:nvSpPr>
            <p:spPr bwMode="auto">
              <a:xfrm>
                <a:off x="7783288" y="1903413"/>
                <a:ext cx="1385939"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Rectangle 12">
                <a:extLst>
                  <a:ext uri="{FF2B5EF4-FFF2-40B4-BE49-F238E27FC236}">
                    <a16:creationId xmlns:a16="http://schemas.microsoft.com/office/drawing/2014/main" id="{628008E8-283B-4300-BD5C-18D9566AEFE5}"/>
                  </a:ext>
                </a:extLst>
              </p:cNvPr>
              <p:cNvSpPr/>
              <p:nvPr/>
            </p:nvSpPr>
            <p:spPr bwMode="auto">
              <a:xfrm>
                <a:off x="6293267" y="1897062"/>
                <a:ext cx="2934392" cy="280777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Cloud optimized</a:t>
                </a:r>
              </a:p>
            </p:txBody>
          </p:sp>
        </p:grpSp>
      </p:grpSp>
      <p:grpSp>
        <p:nvGrpSpPr>
          <p:cNvPr id="14" name="Group 13">
            <a:extLst>
              <a:ext uri="{FF2B5EF4-FFF2-40B4-BE49-F238E27FC236}">
                <a16:creationId xmlns:a16="http://schemas.microsoft.com/office/drawing/2014/main" id="{6B665179-788F-4CA5-8068-696989F1F2BF}"/>
              </a:ext>
            </a:extLst>
          </p:cNvPr>
          <p:cNvGrpSpPr/>
          <p:nvPr/>
        </p:nvGrpSpPr>
        <p:grpSpPr>
          <a:xfrm>
            <a:off x="3219397" y="1855721"/>
            <a:ext cx="2805369" cy="3082039"/>
            <a:chOff x="3283952" y="1903413"/>
            <a:chExt cx="2861622" cy="2877626"/>
          </a:xfrm>
          <a:solidFill>
            <a:schemeClr val="accent1">
              <a:lumMod val="75000"/>
            </a:schemeClr>
          </a:solidFill>
        </p:grpSpPr>
        <p:grpSp>
          <p:nvGrpSpPr>
            <p:cNvPr id="15" name="Group 14">
              <a:extLst>
                <a:ext uri="{FF2B5EF4-FFF2-40B4-BE49-F238E27FC236}">
                  <a16:creationId xmlns:a16="http://schemas.microsoft.com/office/drawing/2014/main" id="{F56E9974-97B6-491F-AF1B-AB4BE919559D}"/>
                </a:ext>
              </a:extLst>
            </p:cNvPr>
            <p:cNvGrpSpPr/>
            <p:nvPr/>
          </p:nvGrpSpPr>
          <p:grpSpPr>
            <a:xfrm>
              <a:off x="3283952" y="1903413"/>
              <a:ext cx="2861622" cy="2877626"/>
              <a:chOff x="3283952" y="2278062"/>
              <a:chExt cx="2861622" cy="2877626"/>
            </a:xfrm>
            <a:grpFill/>
          </p:grpSpPr>
          <p:sp>
            <p:nvSpPr>
              <p:cNvPr id="18" name="Rectangle 17">
                <a:extLst>
                  <a:ext uri="{FF2B5EF4-FFF2-40B4-BE49-F238E27FC236}">
                    <a16:creationId xmlns:a16="http://schemas.microsoft.com/office/drawing/2014/main" id="{799E3561-5185-48B8-8295-CE15DF82220C}"/>
                  </a:ext>
                </a:extLst>
              </p:cNvPr>
              <p:cNvSpPr/>
              <p:nvPr/>
            </p:nvSpPr>
            <p:spPr bwMode="auto">
              <a:xfrm>
                <a:off x="3283952" y="2278062"/>
                <a:ext cx="1385939" cy="2877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Rectangle 18">
                <a:extLst>
                  <a:ext uri="{FF2B5EF4-FFF2-40B4-BE49-F238E27FC236}">
                    <a16:creationId xmlns:a16="http://schemas.microsoft.com/office/drawing/2014/main" id="{DF535D5F-75DA-491C-9498-71B17DE73DC2}"/>
                  </a:ext>
                </a:extLst>
              </p:cNvPr>
              <p:cNvSpPr/>
              <p:nvPr/>
            </p:nvSpPr>
            <p:spPr bwMode="auto">
              <a:xfrm>
                <a:off x="4759635" y="2278062"/>
                <a:ext cx="1385939" cy="2877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6" name="Rectangle 15">
              <a:extLst>
                <a:ext uri="{FF2B5EF4-FFF2-40B4-BE49-F238E27FC236}">
                  <a16:creationId xmlns:a16="http://schemas.microsoft.com/office/drawing/2014/main" id="{98CFF79A-F9F2-4E20-B275-168E95B6C89A}"/>
                </a:ext>
              </a:extLst>
            </p:cNvPr>
            <p:cNvSpPr/>
            <p:nvPr/>
          </p:nvSpPr>
          <p:spPr bwMode="auto">
            <a:xfrm>
              <a:off x="3283952" y="3427413"/>
              <a:ext cx="2861622" cy="1353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C6013562-316E-4694-BAD4-1B51805A61A9}"/>
                </a:ext>
              </a:extLst>
            </p:cNvPr>
            <p:cNvSpPr/>
            <p:nvPr/>
          </p:nvSpPr>
          <p:spPr bwMode="auto">
            <a:xfrm>
              <a:off x="3283952" y="1979614"/>
              <a:ext cx="2861622" cy="27252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Lift and Shift</a:t>
              </a:r>
            </a:p>
          </p:txBody>
        </p:sp>
      </p:grpSp>
      <p:cxnSp>
        <p:nvCxnSpPr>
          <p:cNvPr id="27" name="Connector: Elbow 26">
            <a:extLst>
              <a:ext uri="{FF2B5EF4-FFF2-40B4-BE49-F238E27FC236}">
                <a16:creationId xmlns:a16="http://schemas.microsoft.com/office/drawing/2014/main" id="{D100CD8C-26D8-475C-ACE8-F966E38450BF}"/>
              </a:ext>
            </a:extLst>
          </p:cNvPr>
          <p:cNvCxnSpPr>
            <a:cxnSpLocks/>
            <a:stCxn id="19" idx="0"/>
            <a:endCxn id="11" idx="0"/>
          </p:cNvCxnSpPr>
          <p:nvPr/>
        </p:nvCxnSpPr>
        <p:spPr>
          <a:xfrm rot="16200000" flipH="1">
            <a:off x="6045937" y="1155203"/>
            <a:ext cx="95184" cy="1496221"/>
          </a:xfrm>
          <a:prstGeom prst="bentConnector3">
            <a:avLst>
              <a:gd name="adj1" fmla="val -240166"/>
            </a:avLst>
          </a:prstGeom>
          <a:ln w="28575">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DB758757-6B37-4546-9E35-3572EAE4632A}"/>
              </a:ext>
            </a:extLst>
          </p:cNvPr>
          <p:cNvCxnSpPr>
            <a:stCxn id="5" idx="0"/>
            <a:endCxn id="18" idx="0"/>
          </p:cNvCxnSpPr>
          <p:nvPr/>
        </p:nvCxnSpPr>
        <p:spPr>
          <a:xfrm rot="16200000" flipH="1">
            <a:off x="3147002" y="1103979"/>
            <a:ext cx="1" cy="1503483"/>
          </a:xfrm>
          <a:prstGeom prst="bentConnector3">
            <a:avLst>
              <a:gd name="adj1" fmla="val -22860000000"/>
            </a:avLst>
          </a:prstGeom>
          <a:ln w="28575">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3489AF53-570E-4844-81E6-AD4F605EC239}"/>
              </a:ext>
            </a:extLst>
          </p:cNvPr>
          <p:cNvGrpSpPr/>
          <p:nvPr/>
        </p:nvGrpSpPr>
        <p:grpSpPr>
          <a:xfrm>
            <a:off x="4519007" y="5321738"/>
            <a:ext cx="3149043" cy="923049"/>
            <a:chOff x="2713037" y="5628387"/>
            <a:chExt cx="3212188" cy="941558"/>
          </a:xfrm>
        </p:grpSpPr>
        <p:sp>
          <p:nvSpPr>
            <p:cNvPr id="37" name="Rectangle 36">
              <a:extLst>
                <a:ext uri="{FF2B5EF4-FFF2-40B4-BE49-F238E27FC236}">
                  <a16:creationId xmlns:a16="http://schemas.microsoft.com/office/drawing/2014/main" id="{47259405-2270-4C7C-A97A-C016D3E406F3}"/>
                </a:ext>
              </a:extLst>
            </p:cNvPr>
            <p:cNvSpPr/>
            <p:nvPr/>
          </p:nvSpPr>
          <p:spPr bwMode="auto">
            <a:xfrm>
              <a:off x="2713037" y="5628387"/>
              <a:ext cx="3212188" cy="94155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b"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73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Semilight"/>
                  <a:ea typeface="Segoe UI" pitchFamily="34" charset="0"/>
                  <a:cs typeface="Segoe UI" pitchFamily="34" charset="0"/>
                </a:rPr>
                <a:t>Lift &amp; Shift</a:t>
              </a:r>
            </a:p>
            <a:p>
              <a:pPr marL="0" marR="0" lvl="0" indent="0" algn="ctr" defTabSz="896094" rtl="0" eaLnBrk="1" fontAlgn="base" latinLnBrk="0" hangingPunct="1">
                <a:lnSpc>
                  <a:spcPct val="90000"/>
                </a:lnSpc>
                <a:spcBef>
                  <a:spcPct val="0"/>
                </a:spcBef>
                <a:spcAft>
                  <a:spcPct val="0"/>
                </a:spcAft>
                <a:buClrTx/>
                <a:buSzTx/>
                <a:buFontTx/>
                <a:buNone/>
                <a:tabLst/>
                <a:defRPr/>
              </a:pPr>
              <a:r>
                <a:rPr lang="en-US" sz="1730" dirty="0">
                  <a:gradFill>
                    <a:gsLst>
                      <a:gs pos="0">
                        <a:srgbClr val="505050"/>
                      </a:gs>
                      <a:gs pos="100000">
                        <a:srgbClr val="505050"/>
                      </a:gs>
                    </a:gsLst>
                    <a:lin ang="5400000" scaled="0"/>
                  </a:gradFill>
                  <a:latin typeface="Segoe UI Semilight"/>
                  <a:ea typeface="Segoe UI" pitchFamily="34" charset="0"/>
                  <a:cs typeface="Segoe UI" pitchFamily="34" charset="0"/>
                </a:rPr>
                <a:t>Minimal</a:t>
              </a:r>
              <a:r>
                <a:rPr kumimoji="0" lang="en-US" sz="173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Semilight"/>
                  <a:ea typeface="Segoe UI" pitchFamily="34" charset="0"/>
                  <a:cs typeface="Segoe UI" pitchFamily="34" charset="0"/>
                </a:rPr>
                <a:t> code-changes</a:t>
              </a:r>
            </a:p>
          </p:txBody>
        </p:sp>
        <p:cxnSp>
          <p:nvCxnSpPr>
            <p:cNvPr id="38" name="Straight Arrow Connector 37">
              <a:extLst>
                <a:ext uri="{FF2B5EF4-FFF2-40B4-BE49-F238E27FC236}">
                  <a16:creationId xmlns:a16="http://schemas.microsoft.com/office/drawing/2014/main" id="{DEF2B9BC-E825-4767-8084-873A50346A12}"/>
                </a:ext>
              </a:extLst>
            </p:cNvPr>
            <p:cNvCxnSpPr>
              <a:cxnSpLocks/>
            </p:cNvCxnSpPr>
            <p:nvPr/>
          </p:nvCxnSpPr>
          <p:spPr>
            <a:xfrm>
              <a:off x="3684164" y="5829962"/>
              <a:ext cx="1269935"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15174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4266D-765B-47D8-BF45-DB3BAFB970CF}"/>
              </a:ext>
            </a:extLst>
          </p:cNvPr>
          <p:cNvSpPr>
            <a:spLocks noGrp="1"/>
          </p:cNvSpPr>
          <p:nvPr>
            <p:ph type="title"/>
          </p:nvPr>
        </p:nvSpPr>
        <p:spPr/>
        <p:txBody>
          <a:bodyPr/>
          <a:lstStyle/>
          <a:p>
            <a:r>
              <a:rPr lang="en-US" dirty="0"/>
              <a:t>Cloud Optimized</a:t>
            </a:r>
            <a:br>
              <a:rPr lang="en-US" dirty="0"/>
            </a:br>
            <a:r>
              <a:rPr lang="en-US" sz="2000" spc="0" dirty="0">
                <a:latin typeface="+mn-lt"/>
              </a:rPr>
              <a:t>Get more Cloud benefit by Containerizing  your app</a:t>
            </a:r>
          </a:p>
        </p:txBody>
      </p:sp>
      <p:sp>
        <p:nvSpPr>
          <p:cNvPr id="5" name="Rectangle 4">
            <a:extLst>
              <a:ext uri="{FF2B5EF4-FFF2-40B4-BE49-F238E27FC236}">
                <a16:creationId xmlns:a16="http://schemas.microsoft.com/office/drawing/2014/main" id="{B91A0F23-FF76-4863-A326-B76B8152CF83}"/>
              </a:ext>
            </a:extLst>
          </p:cNvPr>
          <p:cNvSpPr/>
          <p:nvPr/>
        </p:nvSpPr>
        <p:spPr bwMode="auto">
          <a:xfrm>
            <a:off x="275462" y="2607993"/>
            <a:ext cx="6548839" cy="241246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light"/>
                <a:ea typeface="+mn-ea"/>
                <a:cs typeface="Segoe UI" pitchFamily="34" charset="0"/>
              </a:rPr>
              <a:t>No re-architect or new code</a:t>
            </a:r>
          </a:p>
          <a:p>
            <a:pPr marL="0" marR="0" lvl="0" indent="0" algn="l"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light"/>
                <a:ea typeface="+mn-ea"/>
                <a:cs typeface="Segoe UI" pitchFamily="34" charset="0"/>
              </a:rPr>
              <a:t>Increased density &amp; lower deployment cost</a:t>
            </a:r>
          </a:p>
          <a:p>
            <a:pPr marL="0" marR="0" lvl="0" indent="0" algn="l"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light"/>
                <a:ea typeface="+mn-ea"/>
                <a:cs typeface="Segoe UI" pitchFamily="34" charset="0"/>
              </a:rPr>
              <a:t>Improved productivity and DevOps agility</a:t>
            </a:r>
          </a:p>
          <a:p>
            <a:pPr marL="0" marR="0" lvl="0" indent="0" algn="l"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light"/>
                <a:ea typeface="+mn-ea"/>
                <a:cs typeface="Segoe UI" pitchFamily="34" charset="0"/>
              </a:rPr>
              <a:t>Portability of apps and dependencies</a:t>
            </a:r>
          </a:p>
          <a:p>
            <a:pPr marL="0" marR="0" lvl="0" indent="0" algn="l"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light"/>
                <a:ea typeface="+mn-ea"/>
                <a:cs typeface="Segoe UI" pitchFamily="34" charset="0"/>
              </a:rPr>
              <a:t>High availability with Orchestrators</a:t>
            </a:r>
          </a:p>
        </p:txBody>
      </p:sp>
      <p:sp>
        <p:nvSpPr>
          <p:cNvPr id="6" name="Rectangle 5">
            <a:extLst>
              <a:ext uri="{FF2B5EF4-FFF2-40B4-BE49-F238E27FC236}">
                <a16:creationId xmlns:a16="http://schemas.microsoft.com/office/drawing/2014/main" id="{5626197A-0178-4DCB-B05A-8D9E69984839}"/>
              </a:ext>
            </a:extLst>
          </p:cNvPr>
          <p:cNvSpPr/>
          <p:nvPr/>
        </p:nvSpPr>
        <p:spPr bwMode="auto">
          <a:xfrm>
            <a:off x="274638" y="1876425"/>
            <a:ext cx="6553199" cy="7315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Pros</a:t>
            </a:r>
          </a:p>
        </p:txBody>
      </p:sp>
      <p:sp>
        <p:nvSpPr>
          <p:cNvPr id="9" name="Rectangle 8">
            <a:extLst>
              <a:ext uri="{FF2B5EF4-FFF2-40B4-BE49-F238E27FC236}">
                <a16:creationId xmlns:a16="http://schemas.microsoft.com/office/drawing/2014/main" id="{2714DFCC-3A5D-49ED-A585-3A08A69C0319}"/>
              </a:ext>
            </a:extLst>
          </p:cNvPr>
          <p:cNvSpPr/>
          <p:nvPr/>
        </p:nvSpPr>
        <p:spPr bwMode="auto">
          <a:xfrm>
            <a:off x="275462" y="5839056"/>
            <a:ext cx="6548839" cy="884008"/>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light"/>
                <a:ea typeface="+mn-ea"/>
                <a:cs typeface="Segoe UI" pitchFamily="34" charset="0"/>
              </a:rPr>
              <a:t>Containerization is an additional step</a:t>
            </a:r>
            <a:endParaRPr kumimoji="0" lang="en-US" sz="24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light"/>
              <a:ea typeface="+mn-ea"/>
              <a:cs typeface="Segoe UI" pitchFamily="34" charset="0"/>
            </a:endParaRPr>
          </a:p>
        </p:txBody>
      </p:sp>
      <p:sp>
        <p:nvSpPr>
          <p:cNvPr id="10" name="Rectangle 9">
            <a:extLst>
              <a:ext uri="{FF2B5EF4-FFF2-40B4-BE49-F238E27FC236}">
                <a16:creationId xmlns:a16="http://schemas.microsoft.com/office/drawing/2014/main" id="{41784895-50EF-4DFF-BA6D-1654093ED0F3}"/>
              </a:ext>
            </a:extLst>
          </p:cNvPr>
          <p:cNvSpPr/>
          <p:nvPr/>
        </p:nvSpPr>
        <p:spPr bwMode="auto">
          <a:xfrm>
            <a:off x="274638" y="5076826"/>
            <a:ext cx="6553199" cy="7622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Cons</a:t>
            </a:r>
          </a:p>
        </p:txBody>
      </p:sp>
      <p:sp>
        <p:nvSpPr>
          <p:cNvPr id="12" name="Rectangle 11">
            <a:extLst>
              <a:ext uri="{FF2B5EF4-FFF2-40B4-BE49-F238E27FC236}">
                <a16:creationId xmlns:a16="http://schemas.microsoft.com/office/drawing/2014/main" id="{1A748CFB-09E6-4A40-983C-F08F68E84229}"/>
              </a:ext>
            </a:extLst>
          </p:cNvPr>
          <p:cNvSpPr/>
          <p:nvPr/>
        </p:nvSpPr>
        <p:spPr bwMode="auto">
          <a:xfrm>
            <a:off x="6978468" y="1876425"/>
            <a:ext cx="2514601" cy="4846638"/>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Rectangle 13">
            <a:extLst>
              <a:ext uri="{FF2B5EF4-FFF2-40B4-BE49-F238E27FC236}">
                <a16:creationId xmlns:a16="http://schemas.microsoft.com/office/drawing/2014/main" id="{8971B925-D6AE-4814-9EF1-E95CBDABC360}"/>
              </a:ext>
            </a:extLst>
          </p:cNvPr>
          <p:cNvSpPr/>
          <p:nvPr/>
        </p:nvSpPr>
        <p:spPr bwMode="auto">
          <a:xfrm>
            <a:off x="6978468" y="1876425"/>
            <a:ext cx="2514601" cy="7315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Existing apps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 apps (on-prem.)</a:t>
            </a:r>
          </a:p>
        </p:txBody>
      </p:sp>
      <p:sp>
        <p:nvSpPr>
          <p:cNvPr id="15" name="PC1_E977">
            <a:extLst>
              <a:ext uri="{FF2B5EF4-FFF2-40B4-BE49-F238E27FC236}">
                <a16:creationId xmlns:a16="http://schemas.microsoft.com/office/drawing/2014/main" id="{BA98FF98-3160-40DE-9C64-721FD2682904}"/>
              </a:ext>
            </a:extLst>
          </p:cNvPr>
          <p:cNvSpPr>
            <a:spLocks noChangeAspect="1" noEditPoints="1"/>
          </p:cNvSpPr>
          <p:nvPr/>
        </p:nvSpPr>
        <p:spPr bwMode="auto">
          <a:xfrm>
            <a:off x="7880428" y="2789113"/>
            <a:ext cx="710680" cy="568766"/>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6" name="Rectangle 15">
            <a:extLst>
              <a:ext uri="{FF2B5EF4-FFF2-40B4-BE49-F238E27FC236}">
                <a16:creationId xmlns:a16="http://schemas.microsoft.com/office/drawing/2014/main" id="{86C1F220-A104-46E1-9B44-D1487B07DCD2}"/>
              </a:ext>
            </a:extLst>
          </p:cNvPr>
          <p:cNvSpPr/>
          <p:nvPr/>
        </p:nvSpPr>
        <p:spPr bwMode="auto">
          <a:xfrm>
            <a:off x="6958938" y="3538999"/>
            <a:ext cx="2514601" cy="4207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On-Premises</a:t>
            </a:r>
          </a:p>
        </p:txBody>
      </p:sp>
      <p:grpSp>
        <p:nvGrpSpPr>
          <p:cNvPr id="20" name="Group 19">
            <a:extLst>
              <a:ext uri="{FF2B5EF4-FFF2-40B4-BE49-F238E27FC236}">
                <a16:creationId xmlns:a16="http://schemas.microsoft.com/office/drawing/2014/main" id="{85F1AA2B-F541-4E16-AECB-39A8E4A6B071}"/>
              </a:ext>
            </a:extLst>
          </p:cNvPr>
          <p:cNvGrpSpPr/>
          <p:nvPr/>
        </p:nvGrpSpPr>
        <p:grpSpPr>
          <a:xfrm>
            <a:off x="7110008" y="4131210"/>
            <a:ext cx="1388812" cy="626060"/>
            <a:chOff x="7092169" y="3918172"/>
            <a:chExt cx="1412069" cy="636544"/>
          </a:xfrm>
        </p:grpSpPr>
        <p:pic>
          <p:nvPicPr>
            <p:cNvPr id="17" name="Picture 8" descr="Image result for .NET">
              <a:extLst>
                <a:ext uri="{FF2B5EF4-FFF2-40B4-BE49-F238E27FC236}">
                  <a16:creationId xmlns:a16="http://schemas.microsoft.com/office/drawing/2014/main" id="{E6762327-F7C3-4A3A-B0C1-8B08017AA6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7694" y="3918172"/>
              <a:ext cx="636544" cy="63654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4478CAB2-9596-4447-8FC9-CFF9343A2B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2169" y="3931890"/>
              <a:ext cx="618561" cy="618561"/>
            </a:xfrm>
            <a:prstGeom prst="rect">
              <a:avLst/>
            </a:prstGeom>
          </p:spPr>
        </p:pic>
      </p:grpSp>
      <p:sp>
        <p:nvSpPr>
          <p:cNvPr id="21" name="Rectangle 20">
            <a:extLst>
              <a:ext uri="{FF2B5EF4-FFF2-40B4-BE49-F238E27FC236}">
                <a16:creationId xmlns:a16="http://schemas.microsoft.com/office/drawing/2014/main" id="{FB5557F0-AD41-41AA-99D2-3D8B3052D284}"/>
              </a:ext>
            </a:extLst>
          </p:cNvPr>
          <p:cNvSpPr/>
          <p:nvPr/>
        </p:nvSpPr>
        <p:spPr bwMode="auto">
          <a:xfrm>
            <a:off x="7028122" y="6270330"/>
            <a:ext cx="2415294" cy="4022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Monolithic architecture</a:t>
            </a:r>
          </a:p>
        </p:txBody>
      </p:sp>
      <p:sp>
        <p:nvSpPr>
          <p:cNvPr id="25" name="Rectangle 24">
            <a:extLst>
              <a:ext uri="{FF2B5EF4-FFF2-40B4-BE49-F238E27FC236}">
                <a16:creationId xmlns:a16="http://schemas.microsoft.com/office/drawing/2014/main" id="{1FBA0CC0-C2D4-40DE-B664-1F49C695A9D8}"/>
              </a:ext>
            </a:extLst>
          </p:cNvPr>
          <p:cNvSpPr/>
          <p:nvPr/>
        </p:nvSpPr>
        <p:spPr bwMode="auto">
          <a:xfrm>
            <a:off x="9641009" y="1058862"/>
            <a:ext cx="2652407" cy="5664201"/>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Rectangle 25">
            <a:extLst>
              <a:ext uri="{FF2B5EF4-FFF2-40B4-BE49-F238E27FC236}">
                <a16:creationId xmlns:a16="http://schemas.microsoft.com/office/drawing/2014/main" id="{0D5B0A1B-DB70-48D0-8BA6-CF4CF6683FAB}"/>
              </a:ext>
            </a:extLst>
          </p:cNvPr>
          <p:cNvSpPr/>
          <p:nvPr/>
        </p:nvSpPr>
        <p:spPr bwMode="auto">
          <a:xfrm>
            <a:off x="9630727" y="1049763"/>
            <a:ext cx="2514601" cy="7315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Lift &amp; Shift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 apps (Cloud)</a:t>
            </a:r>
          </a:p>
        </p:txBody>
      </p:sp>
      <p:sp>
        <p:nvSpPr>
          <p:cNvPr id="37" name="Arrow: Right 36">
            <a:extLst>
              <a:ext uri="{FF2B5EF4-FFF2-40B4-BE49-F238E27FC236}">
                <a16:creationId xmlns:a16="http://schemas.microsoft.com/office/drawing/2014/main" id="{38345D52-9F82-4E32-8425-7F2BEBF9FDDA}"/>
              </a:ext>
            </a:extLst>
          </p:cNvPr>
          <p:cNvSpPr/>
          <p:nvPr/>
        </p:nvSpPr>
        <p:spPr bwMode="auto">
          <a:xfrm>
            <a:off x="9176274" y="2964311"/>
            <a:ext cx="781530" cy="39356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4" name="Picture 2" descr="Image result for linux logo transparent">
            <a:extLst>
              <a:ext uri="{FF2B5EF4-FFF2-40B4-BE49-F238E27FC236}">
                <a16:creationId xmlns:a16="http://schemas.microsoft.com/office/drawing/2014/main" id="{26473A38-D7BC-4873-8FF6-82343BFF1B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0783" y="4846262"/>
            <a:ext cx="491551" cy="57923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result for java logo transparent">
            <a:extLst>
              <a:ext uri="{FF2B5EF4-FFF2-40B4-BE49-F238E27FC236}">
                <a16:creationId xmlns:a16="http://schemas.microsoft.com/office/drawing/2014/main" id="{13A1A345-59EE-46CA-AF57-59AE7DADEC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74648" y="4803217"/>
            <a:ext cx="622284" cy="622284"/>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2A1084DA-D5B6-41BB-96E2-369A932FF242}"/>
              </a:ext>
            </a:extLst>
          </p:cNvPr>
          <p:cNvGrpSpPr/>
          <p:nvPr/>
        </p:nvGrpSpPr>
        <p:grpSpPr>
          <a:xfrm>
            <a:off x="9825687" y="4144702"/>
            <a:ext cx="1388812" cy="626060"/>
            <a:chOff x="9772549" y="4024704"/>
            <a:chExt cx="1388812" cy="626060"/>
          </a:xfrm>
        </p:grpSpPr>
        <p:pic>
          <p:nvPicPr>
            <p:cNvPr id="30" name="Picture 8" descr="Image result for .NET">
              <a:extLst>
                <a:ext uri="{FF2B5EF4-FFF2-40B4-BE49-F238E27FC236}">
                  <a16:creationId xmlns:a16="http://schemas.microsoft.com/office/drawing/2014/main" id="{A247CF74-8BE8-4CB9-902B-D7B355E154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35301" y="4024704"/>
              <a:ext cx="626060" cy="62606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D7B8955D-0AD7-4924-A094-BB7646D349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2549" y="4038196"/>
              <a:ext cx="608373" cy="608373"/>
            </a:xfrm>
            <a:prstGeom prst="rect">
              <a:avLst/>
            </a:prstGeom>
          </p:spPr>
        </p:pic>
      </p:grpSp>
      <p:pic>
        <p:nvPicPr>
          <p:cNvPr id="33" name="Picture 2" descr="Image result for linux logo transparent">
            <a:extLst>
              <a:ext uri="{FF2B5EF4-FFF2-40B4-BE49-F238E27FC236}">
                <a16:creationId xmlns:a16="http://schemas.microsoft.com/office/drawing/2014/main" id="{1C461480-0329-4715-99AB-A595B06E75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94574" y="4819304"/>
            <a:ext cx="491551" cy="57923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Image result for java logo transparent">
            <a:extLst>
              <a:ext uri="{FF2B5EF4-FFF2-40B4-BE49-F238E27FC236}">
                <a16:creationId xmlns:a16="http://schemas.microsoft.com/office/drawing/2014/main" id="{82D2D3B6-FA40-4AF3-866A-341C29D904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88439" y="4776259"/>
            <a:ext cx="622284" cy="622284"/>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Image result for Docker logo">
            <a:extLst>
              <a:ext uri="{FF2B5EF4-FFF2-40B4-BE49-F238E27FC236}">
                <a16:creationId xmlns:a16="http://schemas.microsoft.com/office/drawing/2014/main" id="{11BE81E7-DEBF-48D5-88A7-63E00584E8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97547" y="1545638"/>
            <a:ext cx="1014617" cy="114401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Image result for mysql logo transparent">
            <a:extLst>
              <a:ext uri="{FF2B5EF4-FFF2-40B4-BE49-F238E27FC236}">
                <a16:creationId xmlns:a16="http://schemas.microsoft.com/office/drawing/2014/main" id="{A9D69ABC-443F-41D1-9DD7-72B64B773D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2370" y="4939681"/>
            <a:ext cx="776300" cy="40222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extLst>
              <a:ext uri="{FF2B5EF4-FFF2-40B4-BE49-F238E27FC236}">
                <a16:creationId xmlns:a16="http://schemas.microsoft.com/office/drawing/2014/main" id="{C903342E-A554-421B-8BD7-B8056E826D25}"/>
              </a:ext>
            </a:extLst>
          </p:cNvPr>
          <p:cNvPicPr>
            <a:picLocks noChangeAspect="1"/>
          </p:cNvPicPr>
          <p:nvPr/>
        </p:nvPicPr>
        <p:blipFill>
          <a:blip r:embed="rId9"/>
          <a:stretch>
            <a:fillRect/>
          </a:stretch>
        </p:blipFill>
        <p:spPr>
          <a:xfrm>
            <a:off x="8642548" y="4151330"/>
            <a:ext cx="827782" cy="671823"/>
          </a:xfrm>
          <a:prstGeom prst="rect">
            <a:avLst/>
          </a:prstGeom>
        </p:spPr>
      </p:pic>
      <p:pic>
        <p:nvPicPr>
          <p:cNvPr id="44" name="Picture 43">
            <a:extLst>
              <a:ext uri="{FF2B5EF4-FFF2-40B4-BE49-F238E27FC236}">
                <a16:creationId xmlns:a16="http://schemas.microsoft.com/office/drawing/2014/main" id="{3AEB940D-F733-4FB2-9921-55CFD7F8F244}"/>
              </a:ext>
            </a:extLst>
          </p:cNvPr>
          <p:cNvPicPr>
            <a:picLocks noChangeAspect="1"/>
          </p:cNvPicPr>
          <p:nvPr/>
        </p:nvPicPr>
        <p:blipFill>
          <a:blip r:embed="rId10"/>
          <a:stretch>
            <a:fillRect/>
          </a:stretch>
        </p:blipFill>
        <p:spPr>
          <a:xfrm>
            <a:off x="8658131" y="5399470"/>
            <a:ext cx="785285" cy="873107"/>
          </a:xfrm>
          <a:prstGeom prst="rect">
            <a:avLst/>
          </a:prstGeom>
        </p:spPr>
      </p:pic>
      <p:pic>
        <p:nvPicPr>
          <p:cNvPr id="45" name="Picture 6" descr="Image result for mysql logo transparent">
            <a:extLst>
              <a:ext uri="{FF2B5EF4-FFF2-40B4-BE49-F238E27FC236}">
                <a16:creationId xmlns:a16="http://schemas.microsoft.com/office/drawing/2014/main" id="{8A1694A7-57F3-4D72-8387-13CC3606CA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353339" y="4910113"/>
            <a:ext cx="776300" cy="402228"/>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5C335724-E7D0-42B2-BC98-6E6FCE15234B}"/>
              </a:ext>
            </a:extLst>
          </p:cNvPr>
          <p:cNvPicPr>
            <a:picLocks noChangeAspect="1"/>
          </p:cNvPicPr>
          <p:nvPr/>
        </p:nvPicPr>
        <p:blipFill>
          <a:blip r:embed="rId9"/>
          <a:stretch>
            <a:fillRect/>
          </a:stretch>
        </p:blipFill>
        <p:spPr>
          <a:xfrm>
            <a:off x="11333517" y="4121762"/>
            <a:ext cx="827782" cy="671823"/>
          </a:xfrm>
          <a:prstGeom prst="rect">
            <a:avLst/>
          </a:prstGeom>
        </p:spPr>
      </p:pic>
      <p:pic>
        <p:nvPicPr>
          <p:cNvPr id="47" name="Picture 46">
            <a:extLst>
              <a:ext uri="{FF2B5EF4-FFF2-40B4-BE49-F238E27FC236}">
                <a16:creationId xmlns:a16="http://schemas.microsoft.com/office/drawing/2014/main" id="{B76399DC-3AF7-4D02-A651-ADF8B893D8E3}"/>
              </a:ext>
            </a:extLst>
          </p:cNvPr>
          <p:cNvPicPr>
            <a:picLocks noChangeAspect="1"/>
          </p:cNvPicPr>
          <p:nvPr/>
        </p:nvPicPr>
        <p:blipFill>
          <a:blip r:embed="rId10"/>
          <a:stretch>
            <a:fillRect/>
          </a:stretch>
        </p:blipFill>
        <p:spPr>
          <a:xfrm>
            <a:off x="11349100" y="5369902"/>
            <a:ext cx="785285" cy="873107"/>
          </a:xfrm>
          <a:prstGeom prst="rect">
            <a:avLst/>
          </a:prstGeom>
        </p:spPr>
      </p:pic>
      <p:sp>
        <p:nvSpPr>
          <p:cNvPr id="48" name="TextBox 47">
            <a:extLst>
              <a:ext uri="{FF2B5EF4-FFF2-40B4-BE49-F238E27FC236}">
                <a16:creationId xmlns:a16="http://schemas.microsoft.com/office/drawing/2014/main" id="{2E1AC168-A3F1-4794-94F5-140BD802A402}"/>
              </a:ext>
            </a:extLst>
          </p:cNvPr>
          <p:cNvSpPr txBox="1"/>
          <p:nvPr/>
        </p:nvSpPr>
        <p:spPr>
          <a:xfrm>
            <a:off x="9651291" y="2424279"/>
            <a:ext cx="2652407" cy="794064"/>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Orchestration and Managed Services</a:t>
            </a:r>
          </a:p>
        </p:txBody>
      </p:sp>
      <p:pic>
        <p:nvPicPr>
          <p:cNvPr id="51" name="Picture 4" descr="Image result for service fabric azure">
            <a:extLst>
              <a:ext uri="{FF2B5EF4-FFF2-40B4-BE49-F238E27FC236}">
                <a16:creationId xmlns:a16="http://schemas.microsoft.com/office/drawing/2014/main" id="{9466AE76-6C1C-4C62-B3AA-C2D3B915F9FB}"/>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5965"/>
          <a:stretch/>
        </p:blipFill>
        <p:spPr bwMode="auto">
          <a:xfrm>
            <a:off x="11004855" y="3236267"/>
            <a:ext cx="840354" cy="52500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0" descr="https://www.packet.net/media/images/m7S2-kubernetes.png">
            <a:extLst>
              <a:ext uri="{FF2B5EF4-FFF2-40B4-BE49-F238E27FC236}">
                <a16:creationId xmlns:a16="http://schemas.microsoft.com/office/drawing/2014/main" id="{387C1CA1-144C-4172-84FC-5FE5755398C5}"/>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b="31325"/>
          <a:stretch/>
        </p:blipFill>
        <p:spPr bwMode="auto">
          <a:xfrm>
            <a:off x="10009575" y="3158440"/>
            <a:ext cx="1061090" cy="644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181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8A01336-C29E-4F45-A0A3-3A7E6BFC1874}"/>
              </a:ext>
            </a:extLst>
          </p:cNvPr>
          <p:cNvSpPr/>
          <p:nvPr/>
        </p:nvSpPr>
        <p:spPr bwMode="auto">
          <a:xfrm>
            <a:off x="6286029" y="288210"/>
            <a:ext cx="5602654" cy="627497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68" name="Group 67">
            <a:extLst>
              <a:ext uri="{FF2B5EF4-FFF2-40B4-BE49-F238E27FC236}">
                <a16:creationId xmlns:a16="http://schemas.microsoft.com/office/drawing/2014/main" id="{9FA7A5E7-0826-4052-817C-9F0203AE5BE7}"/>
              </a:ext>
            </a:extLst>
          </p:cNvPr>
          <p:cNvGrpSpPr/>
          <p:nvPr/>
        </p:nvGrpSpPr>
        <p:grpSpPr>
          <a:xfrm>
            <a:off x="6398083" y="5326815"/>
            <a:ext cx="5378547" cy="1169547"/>
            <a:chOff x="6398083" y="5326815"/>
            <a:chExt cx="5378547" cy="1169547"/>
          </a:xfrm>
        </p:grpSpPr>
        <p:sp>
          <p:nvSpPr>
            <p:cNvPr id="26" name="Rectangle 25">
              <a:extLst>
                <a:ext uri="{FF2B5EF4-FFF2-40B4-BE49-F238E27FC236}">
                  <a16:creationId xmlns:a16="http://schemas.microsoft.com/office/drawing/2014/main" id="{2CE477F4-0944-4C6E-86AC-489B32533233}"/>
                </a:ext>
              </a:extLst>
            </p:cNvPr>
            <p:cNvSpPr/>
            <p:nvPr/>
          </p:nvSpPr>
          <p:spPr bwMode="auto">
            <a:xfrm>
              <a:off x="6398083" y="5326815"/>
              <a:ext cx="5378547" cy="1169547"/>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Infrastructure</a:t>
              </a:r>
            </a:p>
          </p:txBody>
        </p:sp>
        <p:grpSp>
          <p:nvGrpSpPr>
            <p:cNvPr id="59" name="Group 58">
              <a:extLst>
                <a:ext uri="{FF2B5EF4-FFF2-40B4-BE49-F238E27FC236}">
                  <a16:creationId xmlns:a16="http://schemas.microsoft.com/office/drawing/2014/main" id="{E4EAAC10-4FA4-49D8-A3C9-C762818FD7C8}"/>
                </a:ext>
              </a:extLst>
            </p:cNvPr>
            <p:cNvGrpSpPr/>
            <p:nvPr/>
          </p:nvGrpSpPr>
          <p:grpSpPr>
            <a:xfrm>
              <a:off x="8185297" y="5864052"/>
              <a:ext cx="1804118" cy="427425"/>
              <a:chOff x="2116130" y="5932425"/>
              <a:chExt cx="2265094" cy="536638"/>
            </a:xfrm>
          </p:grpSpPr>
          <p:sp>
            <p:nvSpPr>
              <p:cNvPr id="60" name="Laptop_E770">
                <a:extLst>
                  <a:ext uri="{FF2B5EF4-FFF2-40B4-BE49-F238E27FC236}">
                    <a16:creationId xmlns:a16="http://schemas.microsoft.com/office/drawing/2014/main" id="{025C78A7-F002-41BA-A2CB-88F443797D32}"/>
                  </a:ext>
                </a:extLst>
              </p:cNvPr>
              <p:cNvSpPr>
                <a:spLocks noChangeAspect="1" noEditPoints="1"/>
              </p:cNvSpPr>
              <p:nvPr/>
            </p:nvSpPr>
            <p:spPr bwMode="auto">
              <a:xfrm>
                <a:off x="2116130" y="6021455"/>
                <a:ext cx="670800" cy="447608"/>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61" name="cloud">
                <a:extLst>
                  <a:ext uri="{FF2B5EF4-FFF2-40B4-BE49-F238E27FC236}">
                    <a16:creationId xmlns:a16="http://schemas.microsoft.com/office/drawing/2014/main" id="{3F5FFEF2-29DB-48B1-9175-948E1372221A}"/>
                  </a:ext>
                </a:extLst>
              </p:cNvPr>
              <p:cNvSpPr>
                <a:spLocks noChangeAspect="1"/>
              </p:cNvSpPr>
              <p:nvPr/>
            </p:nvSpPr>
            <p:spPr bwMode="auto">
              <a:xfrm>
                <a:off x="3710426" y="6044591"/>
                <a:ext cx="670798" cy="42447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62" name="server">
                <a:extLst>
                  <a:ext uri="{FF2B5EF4-FFF2-40B4-BE49-F238E27FC236}">
                    <a16:creationId xmlns:a16="http://schemas.microsoft.com/office/drawing/2014/main" id="{D4EB8018-4672-4E28-AF9E-F9A00E0D8306}"/>
                  </a:ext>
                </a:extLst>
              </p:cNvPr>
              <p:cNvSpPr>
                <a:spLocks noChangeAspect="1" noEditPoints="1"/>
              </p:cNvSpPr>
              <p:nvPr/>
            </p:nvSpPr>
            <p:spPr bwMode="auto">
              <a:xfrm>
                <a:off x="3107410" y="5932425"/>
                <a:ext cx="282536" cy="53663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sp>
        <p:nvSpPr>
          <p:cNvPr id="3" name="Rectangle 2">
            <a:extLst>
              <a:ext uri="{FF2B5EF4-FFF2-40B4-BE49-F238E27FC236}">
                <a16:creationId xmlns:a16="http://schemas.microsoft.com/office/drawing/2014/main" id="{37CDA3BC-D4C0-40FA-873E-7C25E78FD821}"/>
              </a:ext>
            </a:extLst>
          </p:cNvPr>
          <p:cNvSpPr/>
          <p:nvPr/>
        </p:nvSpPr>
        <p:spPr bwMode="auto">
          <a:xfrm>
            <a:off x="547791" y="288210"/>
            <a:ext cx="5602654" cy="627497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Rectangle 3">
            <a:extLst>
              <a:ext uri="{FF2B5EF4-FFF2-40B4-BE49-F238E27FC236}">
                <a16:creationId xmlns:a16="http://schemas.microsoft.com/office/drawing/2014/main" id="{6ED0F31C-DDA7-4D98-B992-F73762DEA523}"/>
              </a:ext>
            </a:extLst>
          </p:cNvPr>
          <p:cNvSpPr/>
          <p:nvPr/>
        </p:nvSpPr>
        <p:spPr bwMode="auto">
          <a:xfrm>
            <a:off x="659843" y="416493"/>
            <a:ext cx="5378547" cy="5344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Virtual Machines</a:t>
            </a: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5" name="Group 4">
            <a:extLst>
              <a:ext uri="{FF2B5EF4-FFF2-40B4-BE49-F238E27FC236}">
                <a16:creationId xmlns:a16="http://schemas.microsoft.com/office/drawing/2014/main" id="{E7D19A97-98E5-49EE-ADDC-4012F5EF28A2}"/>
              </a:ext>
            </a:extLst>
          </p:cNvPr>
          <p:cNvGrpSpPr/>
          <p:nvPr/>
        </p:nvGrpSpPr>
        <p:grpSpPr>
          <a:xfrm>
            <a:off x="659843" y="1008365"/>
            <a:ext cx="5378549" cy="2444122"/>
            <a:chOff x="381293" y="1523795"/>
            <a:chExt cx="5378549" cy="1931995"/>
          </a:xfrm>
        </p:grpSpPr>
        <p:sp>
          <p:nvSpPr>
            <p:cNvPr id="6" name="Rectangle 5">
              <a:extLst>
                <a:ext uri="{FF2B5EF4-FFF2-40B4-BE49-F238E27FC236}">
                  <a16:creationId xmlns:a16="http://schemas.microsoft.com/office/drawing/2014/main" id="{986298CB-6F8B-4EB3-8C9A-042110384DA7}"/>
                </a:ext>
              </a:extLst>
            </p:cNvPr>
            <p:cNvSpPr/>
            <p:nvPr/>
          </p:nvSpPr>
          <p:spPr bwMode="auto">
            <a:xfrm>
              <a:off x="381293" y="1523795"/>
              <a:ext cx="1744294" cy="41399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App 1</a:t>
              </a:r>
            </a:p>
          </p:txBody>
        </p:sp>
        <p:sp>
          <p:nvSpPr>
            <p:cNvPr id="7" name="Rectangle 6">
              <a:extLst>
                <a:ext uri="{FF2B5EF4-FFF2-40B4-BE49-F238E27FC236}">
                  <a16:creationId xmlns:a16="http://schemas.microsoft.com/office/drawing/2014/main" id="{0E871447-0806-4127-89AE-DE583EDCE34C}"/>
                </a:ext>
              </a:extLst>
            </p:cNvPr>
            <p:cNvSpPr/>
            <p:nvPr/>
          </p:nvSpPr>
          <p:spPr bwMode="auto">
            <a:xfrm>
              <a:off x="2198420" y="1523795"/>
              <a:ext cx="1744294" cy="413998"/>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App 2</a:t>
              </a:r>
            </a:p>
          </p:txBody>
        </p:sp>
        <p:sp>
          <p:nvSpPr>
            <p:cNvPr id="8" name="Rectangle 7">
              <a:extLst>
                <a:ext uri="{FF2B5EF4-FFF2-40B4-BE49-F238E27FC236}">
                  <a16:creationId xmlns:a16="http://schemas.microsoft.com/office/drawing/2014/main" id="{C5EAD9EF-E74F-4D38-80B4-8301920CF071}"/>
                </a:ext>
              </a:extLst>
            </p:cNvPr>
            <p:cNvSpPr/>
            <p:nvPr/>
          </p:nvSpPr>
          <p:spPr bwMode="auto">
            <a:xfrm>
              <a:off x="4015547" y="1523795"/>
              <a:ext cx="1744294" cy="413998"/>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App 3</a:t>
              </a:r>
            </a:p>
          </p:txBody>
        </p:sp>
        <p:sp>
          <p:nvSpPr>
            <p:cNvPr id="9" name="Rectangle 8">
              <a:extLst>
                <a:ext uri="{FF2B5EF4-FFF2-40B4-BE49-F238E27FC236}">
                  <a16:creationId xmlns:a16="http://schemas.microsoft.com/office/drawing/2014/main" id="{C4319FFD-3808-4A72-A90C-73CD9078912B}"/>
                </a:ext>
              </a:extLst>
            </p:cNvPr>
            <p:cNvSpPr/>
            <p:nvPr/>
          </p:nvSpPr>
          <p:spPr bwMode="auto">
            <a:xfrm>
              <a:off x="381293" y="2003344"/>
              <a:ext cx="1744294" cy="41399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Bins/Libs</a:t>
              </a: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Rectangle 9">
              <a:extLst>
                <a:ext uri="{FF2B5EF4-FFF2-40B4-BE49-F238E27FC236}">
                  <a16:creationId xmlns:a16="http://schemas.microsoft.com/office/drawing/2014/main" id="{EB9D8CA6-20D1-4172-9B30-F3781E1C99A7}"/>
                </a:ext>
              </a:extLst>
            </p:cNvPr>
            <p:cNvSpPr/>
            <p:nvPr/>
          </p:nvSpPr>
          <p:spPr bwMode="auto">
            <a:xfrm>
              <a:off x="2198420" y="2003344"/>
              <a:ext cx="1744294" cy="413998"/>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Bins/Libs</a:t>
              </a:r>
            </a:p>
          </p:txBody>
        </p:sp>
        <p:sp>
          <p:nvSpPr>
            <p:cNvPr id="11" name="Rectangle 10">
              <a:extLst>
                <a:ext uri="{FF2B5EF4-FFF2-40B4-BE49-F238E27FC236}">
                  <a16:creationId xmlns:a16="http://schemas.microsoft.com/office/drawing/2014/main" id="{528127D3-430C-4014-B988-260E119532A1}"/>
                </a:ext>
              </a:extLst>
            </p:cNvPr>
            <p:cNvSpPr/>
            <p:nvPr/>
          </p:nvSpPr>
          <p:spPr bwMode="auto">
            <a:xfrm>
              <a:off x="4015547" y="2003344"/>
              <a:ext cx="1744294" cy="413998"/>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Bins/Libs</a:t>
              </a:r>
            </a:p>
          </p:txBody>
        </p:sp>
        <p:sp>
          <p:nvSpPr>
            <p:cNvPr id="12" name="Rectangle 11">
              <a:extLst>
                <a:ext uri="{FF2B5EF4-FFF2-40B4-BE49-F238E27FC236}">
                  <a16:creationId xmlns:a16="http://schemas.microsoft.com/office/drawing/2014/main" id="{5BC4641F-BA03-44AF-BE4E-25314760F30F}"/>
                </a:ext>
              </a:extLst>
            </p:cNvPr>
            <p:cNvSpPr/>
            <p:nvPr/>
          </p:nvSpPr>
          <p:spPr bwMode="auto">
            <a:xfrm>
              <a:off x="381294" y="2482893"/>
              <a:ext cx="1744294" cy="97289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Guest OS</a:t>
              </a: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Rectangle 12">
              <a:extLst>
                <a:ext uri="{FF2B5EF4-FFF2-40B4-BE49-F238E27FC236}">
                  <a16:creationId xmlns:a16="http://schemas.microsoft.com/office/drawing/2014/main" id="{8E707A13-9408-4D4D-804A-173B2DAE3548}"/>
                </a:ext>
              </a:extLst>
            </p:cNvPr>
            <p:cNvSpPr/>
            <p:nvPr/>
          </p:nvSpPr>
          <p:spPr bwMode="auto">
            <a:xfrm>
              <a:off x="2198421" y="2482893"/>
              <a:ext cx="1744294" cy="972897"/>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Guest OS</a:t>
              </a:r>
            </a:p>
          </p:txBody>
        </p:sp>
        <p:sp>
          <p:nvSpPr>
            <p:cNvPr id="14" name="Rectangle 13">
              <a:extLst>
                <a:ext uri="{FF2B5EF4-FFF2-40B4-BE49-F238E27FC236}">
                  <a16:creationId xmlns:a16="http://schemas.microsoft.com/office/drawing/2014/main" id="{93F6C27A-4A2D-448B-9A94-9ACA83056476}"/>
                </a:ext>
              </a:extLst>
            </p:cNvPr>
            <p:cNvSpPr/>
            <p:nvPr/>
          </p:nvSpPr>
          <p:spPr bwMode="auto">
            <a:xfrm>
              <a:off x="4015548" y="2482893"/>
              <a:ext cx="1744294" cy="972897"/>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Guest OS</a:t>
              </a:r>
            </a:p>
          </p:txBody>
        </p:sp>
      </p:grpSp>
      <p:sp>
        <p:nvSpPr>
          <p:cNvPr id="15" name="Rectangle 14">
            <a:extLst>
              <a:ext uri="{FF2B5EF4-FFF2-40B4-BE49-F238E27FC236}">
                <a16:creationId xmlns:a16="http://schemas.microsoft.com/office/drawing/2014/main" id="{ED57256C-F491-454C-9ABA-3BB00A7A3A13}"/>
              </a:ext>
            </a:extLst>
          </p:cNvPr>
          <p:cNvSpPr/>
          <p:nvPr/>
        </p:nvSpPr>
        <p:spPr bwMode="auto">
          <a:xfrm>
            <a:off x="659844" y="3518037"/>
            <a:ext cx="5378547" cy="827997"/>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Hypervisor</a:t>
            </a:r>
          </a:p>
        </p:txBody>
      </p:sp>
      <p:sp>
        <p:nvSpPr>
          <p:cNvPr id="16" name="Rectangle 15">
            <a:extLst>
              <a:ext uri="{FF2B5EF4-FFF2-40B4-BE49-F238E27FC236}">
                <a16:creationId xmlns:a16="http://schemas.microsoft.com/office/drawing/2014/main" id="{856D062F-9692-4EBD-9771-39CCBB309298}"/>
              </a:ext>
            </a:extLst>
          </p:cNvPr>
          <p:cNvSpPr/>
          <p:nvPr/>
        </p:nvSpPr>
        <p:spPr bwMode="auto">
          <a:xfrm>
            <a:off x="659845" y="4418485"/>
            <a:ext cx="5378547" cy="82799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Host OS</a:t>
            </a:r>
          </a:p>
        </p:txBody>
      </p:sp>
      <p:grpSp>
        <p:nvGrpSpPr>
          <p:cNvPr id="67" name="Group 66">
            <a:extLst>
              <a:ext uri="{FF2B5EF4-FFF2-40B4-BE49-F238E27FC236}">
                <a16:creationId xmlns:a16="http://schemas.microsoft.com/office/drawing/2014/main" id="{B229C294-35A6-49A4-A87D-7F38E5AAC7DC}"/>
              </a:ext>
            </a:extLst>
          </p:cNvPr>
          <p:cNvGrpSpPr/>
          <p:nvPr/>
        </p:nvGrpSpPr>
        <p:grpSpPr>
          <a:xfrm>
            <a:off x="659845" y="5318934"/>
            <a:ext cx="5378547" cy="1169547"/>
            <a:chOff x="659845" y="5318934"/>
            <a:chExt cx="5378547" cy="1169547"/>
          </a:xfrm>
        </p:grpSpPr>
        <p:sp>
          <p:nvSpPr>
            <p:cNvPr id="17" name="Rectangle 16">
              <a:extLst>
                <a:ext uri="{FF2B5EF4-FFF2-40B4-BE49-F238E27FC236}">
                  <a16:creationId xmlns:a16="http://schemas.microsoft.com/office/drawing/2014/main" id="{4BED9856-A730-4300-9EB7-C4073881DFDE}"/>
                </a:ext>
              </a:extLst>
            </p:cNvPr>
            <p:cNvSpPr/>
            <p:nvPr/>
          </p:nvSpPr>
          <p:spPr bwMode="auto">
            <a:xfrm>
              <a:off x="659845" y="5318934"/>
              <a:ext cx="5378547" cy="1169547"/>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Infrastructure</a:t>
              </a:r>
            </a:p>
          </p:txBody>
        </p:sp>
        <p:grpSp>
          <p:nvGrpSpPr>
            <p:cNvPr id="18" name="Group 17">
              <a:extLst>
                <a:ext uri="{FF2B5EF4-FFF2-40B4-BE49-F238E27FC236}">
                  <a16:creationId xmlns:a16="http://schemas.microsoft.com/office/drawing/2014/main" id="{6BDAF1CA-7811-48A7-BD20-891597556B9C}"/>
                </a:ext>
              </a:extLst>
            </p:cNvPr>
            <p:cNvGrpSpPr/>
            <p:nvPr/>
          </p:nvGrpSpPr>
          <p:grpSpPr>
            <a:xfrm>
              <a:off x="2447057" y="5862568"/>
              <a:ext cx="1804118" cy="427425"/>
              <a:chOff x="2116130" y="5932425"/>
              <a:chExt cx="2265094" cy="536638"/>
            </a:xfrm>
          </p:grpSpPr>
          <p:sp>
            <p:nvSpPr>
              <p:cNvPr id="19" name="Laptop_E770">
                <a:extLst>
                  <a:ext uri="{FF2B5EF4-FFF2-40B4-BE49-F238E27FC236}">
                    <a16:creationId xmlns:a16="http://schemas.microsoft.com/office/drawing/2014/main" id="{A1ECCEC7-3A3B-42C4-A38A-9C4C14C4C8AB}"/>
                  </a:ext>
                </a:extLst>
              </p:cNvPr>
              <p:cNvSpPr>
                <a:spLocks noChangeAspect="1" noEditPoints="1"/>
              </p:cNvSpPr>
              <p:nvPr/>
            </p:nvSpPr>
            <p:spPr bwMode="auto">
              <a:xfrm>
                <a:off x="2116130" y="6021455"/>
                <a:ext cx="670800" cy="447608"/>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0" name="cloud">
                <a:extLst>
                  <a:ext uri="{FF2B5EF4-FFF2-40B4-BE49-F238E27FC236}">
                    <a16:creationId xmlns:a16="http://schemas.microsoft.com/office/drawing/2014/main" id="{05FB5B86-0A1A-4B08-846A-2DF625453C1C}"/>
                  </a:ext>
                </a:extLst>
              </p:cNvPr>
              <p:cNvSpPr>
                <a:spLocks noChangeAspect="1"/>
              </p:cNvSpPr>
              <p:nvPr/>
            </p:nvSpPr>
            <p:spPr bwMode="auto">
              <a:xfrm>
                <a:off x="3710426" y="6044591"/>
                <a:ext cx="670798" cy="42447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21" name="server">
                <a:extLst>
                  <a:ext uri="{FF2B5EF4-FFF2-40B4-BE49-F238E27FC236}">
                    <a16:creationId xmlns:a16="http://schemas.microsoft.com/office/drawing/2014/main" id="{2D31CAD6-22E1-4716-88E8-504E098BF599}"/>
                  </a:ext>
                </a:extLst>
              </p:cNvPr>
              <p:cNvSpPr>
                <a:spLocks noChangeAspect="1" noEditPoints="1"/>
              </p:cNvSpPr>
              <p:nvPr/>
            </p:nvSpPr>
            <p:spPr bwMode="auto">
              <a:xfrm>
                <a:off x="3107410" y="5932425"/>
                <a:ext cx="282536" cy="53663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27" name="Group 26">
            <a:extLst>
              <a:ext uri="{FF2B5EF4-FFF2-40B4-BE49-F238E27FC236}">
                <a16:creationId xmlns:a16="http://schemas.microsoft.com/office/drawing/2014/main" id="{61DC7E01-9828-41F2-BD8B-989248299435}"/>
              </a:ext>
            </a:extLst>
          </p:cNvPr>
          <p:cNvGrpSpPr/>
          <p:nvPr/>
        </p:nvGrpSpPr>
        <p:grpSpPr>
          <a:xfrm>
            <a:off x="6398082" y="2356370"/>
            <a:ext cx="5320812" cy="1098246"/>
            <a:chOff x="6442078" y="2125663"/>
            <a:chExt cx="5427505" cy="1212848"/>
          </a:xfrm>
        </p:grpSpPr>
        <p:grpSp>
          <p:nvGrpSpPr>
            <p:cNvPr id="28" name="Group 27">
              <a:extLst>
                <a:ext uri="{FF2B5EF4-FFF2-40B4-BE49-F238E27FC236}">
                  <a16:creationId xmlns:a16="http://schemas.microsoft.com/office/drawing/2014/main" id="{0BE6D6D0-E1F1-4D61-9BF5-D682E4D76CBF}"/>
                </a:ext>
              </a:extLst>
            </p:cNvPr>
            <p:cNvGrpSpPr/>
            <p:nvPr/>
          </p:nvGrpSpPr>
          <p:grpSpPr>
            <a:xfrm>
              <a:off x="6442078" y="2125663"/>
              <a:ext cx="1757359" cy="1212848"/>
              <a:chOff x="6481125" y="2068831"/>
              <a:chExt cx="1757359" cy="1212848"/>
            </a:xfrm>
          </p:grpSpPr>
          <p:sp>
            <p:nvSpPr>
              <p:cNvPr id="39" name="Rectangle: Rounded Corners 38">
                <a:extLst>
                  <a:ext uri="{FF2B5EF4-FFF2-40B4-BE49-F238E27FC236}">
                    <a16:creationId xmlns:a16="http://schemas.microsoft.com/office/drawing/2014/main" id="{F6A7FB86-C751-4AC8-BAF6-E2C87BBCA948}"/>
                  </a:ext>
                </a:extLst>
              </p:cNvPr>
              <p:cNvSpPr/>
              <p:nvPr/>
            </p:nvSpPr>
            <p:spPr bwMode="auto">
              <a:xfrm>
                <a:off x="6481125" y="2068831"/>
                <a:ext cx="1757359" cy="1212848"/>
              </a:xfrm>
              <a:prstGeom prst="round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0" name="Group 39">
                <a:extLst>
                  <a:ext uri="{FF2B5EF4-FFF2-40B4-BE49-F238E27FC236}">
                    <a16:creationId xmlns:a16="http://schemas.microsoft.com/office/drawing/2014/main" id="{35483623-75CF-4E04-82D0-B5ADEDA11133}"/>
                  </a:ext>
                </a:extLst>
              </p:cNvPr>
              <p:cNvGrpSpPr/>
              <p:nvPr/>
            </p:nvGrpSpPr>
            <p:grpSpPr>
              <a:xfrm>
                <a:off x="6596371" y="2181861"/>
                <a:ext cx="1526866" cy="986789"/>
                <a:chOff x="6650675" y="2351883"/>
                <a:chExt cx="1362076" cy="986789"/>
              </a:xfrm>
            </p:grpSpPr>
            <p:sp>
              <p:nvSpPr>
                <p:cNvPr id="41" name="Rectangle 40">
                  <a:extLst>
                    <a:ext uri="{FF2B5EF4-FFF2-40B4-BE49-F238E27FC236}">
                      <a16:creationId xmlns:a16="http://schemas.microsoft.com/office/drawing/2014/main" id="{B7E9450E-76F3-4E65-B7C8-1EAE893B976C}"/>
                    </a:ext>
                  </a:extLst>
                </p:cNvPr>
                <p:cNvSpPr/>
                <p:nvPr/>
              </p:nvSpPr>
              <p:spPr bwMode="auto">
                <a:xfrm>
                  <a:off x="6650675" y="2351883"/>
                  <a:ext cx="1362076" cy="4571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App 1</a:t>
                  </a:r>
                </a:p>
              </p:txBody>
            </p:sp>
            <p:sp>
              <p:nvSpPr>
                <p:cNvPr id="42" name="Rectangle 41">
                  <a:extLst>
                    <a:ext uri="{FF2B5EF4-FFF2-40B4-BE49-F238E27FC236}">
                      <a16:creationId xmlns:a16="http://schemas.microsoft.com/office/drawing/2014/main" id="{DD331AF7-F0E3-42A2-9D14-8FF0621B005A}"/>
                    </a:ext>
                  </a:extLst>
                </p:cNvPr>
                <p:cNvSpPr/>
                <p:nvPr/>
              </p:nvSpPr>
              <p:spPr bwMode="auto">
                <a:xfrm>
                  <a:off x="6650675" y="2881473"/>
                  <a:ext cx="1362076" cy="4571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Bins/Libs</a:t>
                  </a: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29" name="Group 28">
              <a:extLst>
                <a:ext uri="{FF2B5EF4-FFF2-40B4-BE49-F238E27FC236}">
                  <a16:creationId xmlns:a16="http://schemas.microsoft.com/office/drawing/2014/main" id="{C9389F54-17AC-440E-A413-487843F35CBA}"/>
                </a:ext>
              </a:extLst>
            </p:cNvPr>
            <p:cNvGrpSpPr/>
            <p:nvPr/>
          </p:nvGrpSpPr>
          <p:grpSpPr>
            <a:xfrm>
              <a:off x="8277151" y="2125663"/>
              <a:ext cx="1757359" cy="1212848"/>
              <a:chOff x="6481125" y="2068831"/>
              <a:chExt cx="1757359" cy="1212848"/>
            </a:xfrm>
          </p:grpSpPr>
          <p:sp>
            <p:nvSpPr>
              <p:cNvPr id="35" name="Rectangle: Rounded Corners 34">
                <a:extLst>
                  <a:ext uri="{FF2B5EF4-FFF2-40B4-BE49-F238E27FC236}">
                    <a16:creationId xmlns:a16="http://schemas.microsoft.com/office/drawing/2014/main" id="{A3824E6D-1CB6-48C1-9299-3AB3816D6CBD}"/>
                  </a:ext>
                </a:extLst>
              </p:cNvPr>
              <p:cNvSpPr/>
              <p:nvPr/>
            </p:nvSpPr>
            <p:spPr bwMode="auto">
              <a:xfrm>
                <a:off x="6481125" y="2068831"/>
                <a:ext cx="1757359" cy="1212848"/>
              </a:xfrm>
              <a:prstGeom prst="round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6" name="Group 35">
                <a:extLst>
                  <a:ext uri="{FF2B5EF4-FFF2-40B4-BE49-F238E27FC236}">
                    <a16:creationId xmlns:a16="http://schemas.microsoft.com/office/drawing/2014/main" id="{E8CBD920-4F5E-4587-876D-4190052E06E1}"/>
                  </a:ext>
                </a:extLst>
              </p:cNvPr>
              <p:cNvGrpSpPr/>
              <p:nvPr/>
            </p:nvGrpSpPr>
            <p:grpSpPr>
              <a:xfrm>
                <a:off x="6596371" y="2181861"/>
                <a:ext cx="1526866" cy="986789"/>
                <a:chOff x="6650675" y="2351883"/>
                <a:chExt cx="1362076" cy="986789"/>
              </a:xfrm>
            </p:grpSpPr>
            <p:sp>
              <p:nvSpPr>
                <p:cNvPr id="37" name="Rectangle 36">
                  <a:extLst>
                    <a:ext uri="{FF2B5EF4-FFF2-40B4-BE49-F238E27FC236}">
                      <a16:creationId xmlns:a16="http://schemas.microsoft.com/office/drawing/2014/main" id="{22F6FF30-F4E1-42E0-9DAA-FD567C302011}"/>
                    </a:ext>
                  </a:extLst>
                </p:cNvPr>
                <p:cNvSpPr/>
                <p:nvPr/>
              </p:nvSpPr>
              <p:spPr bwMode="auto">
                <a:xfrm>
                  <a:off x="6650675" y="2351883"/>
                  <a:ext cx="1362076" cy="457199"/>
                </a:xfrm>
                <a:prstGeom prst="rect">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App 2</a:t>
                  </a:r>
                </a:p>
              </p:txBody>
            </p:sp>
            <p:sp>
              <p:nvSpPr>
                <p:cNvPr id="38" name="Rectangle 37">
                  <a:extLst>
                    <a:ext uri="{FF2B5EF4-FFF2-40B4-BE49-F238E27FC236}">
                      <a16:creationId xmlns:a16="http://schemas.microsoft.com/office/drawing/2014/main" id="{04D43A21-C80E-4C35-ADE6-530D52C09EC9}"/>
                    </a:ext>
                  </a:extLst>
                </p:cNvPr>
                <p:cNvSpPr/>
                <p:nvPr/>
              </p:nvSpPr>
              <p:spPr bwMode="auto">
                <a:xfrm>
                  <a:off x="6650675" y="2881473"/>
                  <a:ext cx="1362076" cy="457199"/>
                </a:xfrm>
                <a:prstGeom prst="rect">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Bins/Libs</a:t>
                  </a: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30" name="Group 29">
              <a:extLst>
                <a:ext uri="{FF2B5EF4-FFF2-40B4-BE49-F238E27FC236}">
                  <a16:creationId xmlns:a16="http://schemas.microsoft.com/office/drawing/2014/main" id="{473DF5EF-6591-493C-A2D8-5AE4932AC691}"/>
                </a:ext>
              </a:extLst>
            </p:cNvPr>
            <p:cNvGrpSpPr/>
            <p:nvPr/>
          </p:nvGrpSpPr>
          <p:grpSpPr>
            <a:xfrm>
              <a:off x="10112224" y="2125663"/>
              <a:ext cx="1757359" cy="1212848"/>
              <a:chOff x="6481125" y="2068831"/>
              <a:chExt cx="1757359" cy="1212848"/>
            </a:xfrm>
          </p:grpSpPr>
          <p:sp>
            <p:nvSpPr>
              <p:cNvPr id="31" name="Rectangle: Rounded Corners 30">
                <a:extLst>
                  <a:ext uri="{FF2B5EF4-FFF2-40B4-BE49-F238E27FC236}">
                    <a16:creationId xmlns:a16="http://schemas.microsoft.com/office/drawing/2014/main" id="{E702C333-5F33-4608-8D5C-3BE705839C87}"/>
                  </a:ext>
                </a:extLst>
              </p:cNvPr>
              <p:cNvSpPr/>
              <p:nvPr/>
            </p:nvSpPr>
            <p:spPr bwMode="auto">
              <a:xfrm>
                <a:off x="6481125" y="2068831"/>
                <a:ext cx="1757359" cy="1212848"/>
              </a:xfrm>
              <a:prstGeom prst="round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2" name="Group 31">
                <a:extLst>
                  <a:ext uri="{FF2B5EF4-FFF2-40B4-BE49-F238E27FC236}">
                    <a16:creationId xmlns:a16="http://schemas.microsoft.com/office/drawing/2014/main" id="{85607B72-9FC6-4E8C-9F21-96E527A66BED}"/>
                  </a:ext>
                </a:extLst>
              </p:cNvPr>
              <p:cNvGrpSpPr/>
              <p:nvPr/>
            </p:nvGrpSpPr>
            <p:grpSpPr>
              <a:xfrm>
                <a:off x="6596371" y="2181861"/>
                <a:ext cx="1526866" cy="986789"/>
                <a:chOff x="6650675" y="2351883"/>
                <a:chExt cx="1362076" cy="986789"/>
              </a:xfrm>
            </p:grpSpPr>
            <p:sp>
              <p:nvSpPr>
                <p:cNvPr id="33" name="Rectangle 32">
                  <a:extLst>
                    <a:ext uri="{FF2B5EF4-FFF2-40B4-BE49-F238E27FC236}">
                      <a16:creationId xmlns:a16="http://schemas.microsoft.com/office/drawing/2014/main" id="{2083ADDF-27AE-4FCA-B9A3-3EF5BEAFA022}"/>
                    </a:ext>
                  </a:extLst>
                </p:cNvPr>
                <p:cNvSpPr/>
                <p:nvPr/>
              </p:nvSpPr>
              <p:spPr bwMode="auto">
                <a:xfrm>
                  <a:off x="6650675" y="2351883"/>
                  <a:ext cx="1362076" cy="457199"/>
                </a:xfrm>
                <a:prstGeom prst="rect">
                  <a:avLst/>
                </a:prstGeom>
                <a:solidFill>
                  <a:srgbClr val="003C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App 3</a:t>
                  </a:r>
                </a:p>
              </p:txBody>
            </p:sp>
            <p:sp>
              <p:nvSpPr>
                <p:cNvPr id="34" name="Rectangle 33">
                  <a:extLst>
                    <a:ext uri="{FF2B5EF4-FFF2-40B4-BE49-F238E27FC236}">
                      <a16:creationId xmlns:a16="http://schemas.microsoft.com/office/drawing/2014/main" id="{17614684-F46A-4F8E-8049-207DC29FB98A}"/>
                    </a:ext>
                  </a:extLst>
                </p:cNvPr>
                <p:cNvSpPr/>
                <p:nvPr/>
              </p:nvSpPr>
              <p:spPr bwMode="auto">
                <a:xfrm>
                  <a:off x="6650675" y="2881473"/>
                  <a:ext cx="1362076" cy="457199"/>
                </a:xfrm>
                <a:prstGeom prst="rect">
                  <a:avLst/>
                </a:prstGeom>
                <a:solidFill>
                  <a:srgbClr val="003C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Bins/Libs</a:t>
                  </a: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sp>
        <p:nvSpPr>
          <p:cNvPr id="43" name="Rectangle 42">
            <a:extLst>
              <a:ext uri="{FF2B5EF4-FFF2-40B4-BE49-F238E27FC236}">
                <a16:creationId xmlns:a16="http://schemas.microsoft.com/office/drawing/2014/main" id="{62B4B312-DEFD-4664-B160-5743C78AF5AE}"/>
              </a:ext>
            </a:extLst>
          </p:cNvPr>
          <p:cNvSpPr/>
          <p:nvPr/>
        </p:nvSpPr>
        <p:spPr bwMode="auto">
          <a:xfrm>
            <a:off x="6398082" y="3525917"/>
            <a:ext cx="5378547" cy="8279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Container engine</a:t>
            </a:r>
          </a:p>
        </p:txBody>
      </p:sp>
      <p:sp>
        <p:nvSpPr>
          <p:cNvPr id="44" name="Rectangle 43">
            <a:extLst>
              <a:ext uri="{FF2B5EF4-FFF2-40B4-BE49-F238E27FC236}">
                <a16:creationId xmlns:a16="http://schemas.microsoft.com/office/drawing/2014/main" id="{B0AC75AA-79E7-4D3E-80E8-59AC8A7E4AA6}"/>
              </a:ext>
            </a:extLst>
          </p:cNvPr>
          <p:cNvSpPr/>
          <p:nvPr/>
        </p:nvSpPr>
        <p:spPr bwMode="auto">
          <a:xfrm>
            <a:off x="6398083" y="4425215"/>
            <a:ext cx="5378547" cy="82914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Host OS</a:t>
            </a:r>
          </a:p>
        </p:txBody>
      </p:sp>
      <p:grpSp>
        <p:nvGrpSpPr>
          <p:cNvPr id="22" name="Group 21">
            <a:extLst>
              <a:ext uri="{FF2B5EF4-FFF2-40B4-BE49-F238E27FC236}">
                <a16:creationId xmlns:a16="http://schemas.microsoft.com/office/drawing/2014/main" id="{01DEC933-B802-4DF7-B27D-C59BE529D272}"/>
              </a:ext>
            </a:extLst>
          </p:cNvPr>
          <p:cNvGrpSpPr/>
          <p:nvPr/>
        </p:nvGrpSpPr>
        <p:grpSpPr>
          <a:xfrm>
            <a:off x="6861112" y="1872012"/>
            <a:ext cx="4394751" cy="446645"/>
            <a:chOff x="6861112" y="1872012"/>
            <a:chExt cx="4394751" cy="446645"/>
          </a:xfrm>
        </p:grpSpPr>
        <p:grpSp>
          <p:nvGrpSpPr>
            <p:cNvPr id="45" name="Group 44">
              <a:extLst>
                <a:ext uri="{FF2B5EF4-FFF2-40B4-BE49-F238E27FC236}">
                  <a16:creationId xmlns:a16="http://schemas.microsoft.com/office/drawing/2014/main" id="{B80C2692-9FEF-41BA-954E-B98456B93E1E}"/>
                </a:ext>
              </a:extLst>
            </p:cNvPr>
            <p:cNvGrpSpPr/>
            <p:nvPr/>
          </p:nvGrpSpPr>
          <p:grpSpPr>
            <a:xfrm>
              <a:off x="10459111" y="1872012"/>
              <a:ext cx="796752" cy="446645"/>
              <a:chOff x="3523102" y="1791568"/>
              <a:chExt cx="6746733" cy="3782104"/>
            </a:xfrm>
            <a:solidFill>
              <a:srgbClr val="003C6C"/>
            </a:solidFill>
          </p:grpSpPr>
          <p:sp>
            <p:nvSpPr>
              <p:cNvPr id="46" name="Rectangle 45">
                <a:extLst>
                  <a:ext uri="{FF2B5EF4-FFF2-40B4-BE49-F238E27FC236}">
                    <a16:creationId xmlns:a16="http://schemas.microsoft.com/office/drawing/2014/main" id="{36930561-8FFB-49B4-AE33-A0D85F8AC738}"/>
                  </a:ext>
                </a:extLst>
              </p:cNvPr>
              <p:cNvSpPr/>
              <p:nvPr/>
            </p:nvSpPr>
            <p:spPr>
              <a:xfrm>
                <a:off x="3757141" y="2148418"/>
                <a:ext cx="6278654" cy="3068395"/>
              </a:xfrm>
              <a:prstGeom prst="rect">
                <a:avLst/>
              </a:prstGeom>
              <a:grpFill/>
              <a:ln w="10795" cap="flat" cmpd="sng" algn="ctr">
                <a:noFill/>
                <a:prstDash val="solid"/>
              </a:ln>
              <a:effectLst/>
            </p:spPr>
            <p:txBody>
              <a:bodyPr rtlCol="0" anchor="t"/>
              <a:lstStyle/>
              <a:p>
                <a:pPr marL="0" marR="0" lvl="0" indent="0" algn="l" defTabSz="658793" rtl="0" eaLnBrk="1" fontAlgn="base" latinLnBrk="0" hangingPunct="1">
                  <a:lnSpc>
                    <a:spcPct val="100000"/>
                  </a:lnSpc>
                  <a:spcBef>
                    <a:spcPct val="0"/>
                  </a:spcBef>
                  <a:spcAft>
                    <a:spcPct val="0"/>
                  </a:spcAft>
                  <a:buClrTx/>
                  <a:buSzTx/>
                  <a:buFontTx/>
                  <a:buNone/>
                  <a:tabLst/>
                  <a:defRPr/>
                </a:pPr>
                <a:endParaRPr kumimoji="0" lang="en-US" sz="134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47" name="Freeform 189">
                <a:extLst>
                  <a:ext uri="{FF2B5EF4-FFF2-40B4-BE49-F238E27FC236}">
                    <a16:creationId xmlns:a16="http://schemas.microsoft.com/office/drawing/2014/main" id="{7659F965-0FA6-4A76-948A-EDFD5CF16C60}"/>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58793" rtl="0" eaLnBrk="1" fontAlgn="base" latinLnBrk="0" hangingPunct="1">
                  <a:lnSpc>
                    <a:spcPct val="100000"/>
                  </a:lnSpc>
                  <a:spcBef>
                    <a:spcPct val="0"/>
                  </a:spcBef>
                  <a:spcAft>
                    <a:spcPct val="0"/>
                  </a:spcAft>
                  <a:buClrTx/>
                  <a:buSzTx/>
                  <a:buFontTx/>
                  <a:buNone/>
                  <a:tabLst/>
                  <a:defRPr/>
                </a:pPr>
                <a:endParaRPr kumimoji="0" lang="en-US" sz="134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48" name="Freeform 190">
                <a:extLst>
                  <a:ext uri="{FF2B5EF4-FFF2-40B4-BE49-F238E27FC236}">
                    <a16:creationId xmlns:a16="http://schemas.microsoft.com/office/drawing/2014/main" id="{D335DACE-579B-4B09-BAE6-C716FBB9AACB}"/>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58793" rtl="0" eaLnBrk="1" fontAlgn="base" latinLnBrk="0" hangingPunct="1">
                  <a:lnSpc>
                    <a:spcPct val="100000"/>
                  </a:lnSpc>
                  <a:spcBef>
                    <a:spcPct val="0"/>
                  </a:spcBef>
                  <a:spcAft>
                    <a:spcPct val="0"/>
                  </a:spcAft>
                  <a:buClrTx/>
                  <a:buSzTx/>
                  <a:buFontTx/>
                  <a:buNone/>
                  <a:tabLst/>
                  <a:defRPr/>
                </a:pPr>
                <a:endParaRPr kumimoji="0" lang="en-US" sz="134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grpSp>
        <p:grpSp>
          <p:nvGrpSpPr>
            <p:cNvPr id="49" name="Group 48">
              <a:extLst>
                <a:ext uri="{FF2B5EF4-FFF2-40B4-BE49-F238E27FC236}">
                  <a16:creationId xmlns:a16="http://schemas.microsoft.com/office/drawing/2014/main" id="{E60F8906-C136-4A52-834A-F1114F54F841}"/>
                </a:ext>
              </a:extLst>
            </p:cNvPr>
            <p:cNvGrpSpPr/>
            <p:nvPr/>
          </p:nvGrpSpPr>
          <p:grpSpPr>
            <a:xfrm>
              <a:off x="8660112" y="1872012"/>
              <a:ext cx="796752" cy="446645"/>
              <a:chOff x="3523102" y="1791568"/>
              <a:chExt cx="6746733" cy="3782104"/>
            </a:xfrm>
            <a:solidFill>
              <a:srgbClr val="005AA1"/>
            </a:solidFill>
          </p:grpSpPr>
          <p:sp>
            <p:nvSpPr>
              <p:cNvPr id="50" name="Rectangle 49">
                <a:extLst>
                  <a:ext uri="{FF2B5EF4-FFF2-40B4-BE49-F238E27FC236}">
                    <a16:creationId xmlns:a16="http://schemas.microsoft.com/office/drawing/2014/main" id="{D6A7C986-7942-4589-AFDE-E9C112BD0F40}"/>
                  </a:ext>
                </a:extLst>
              </p:cNvPr>
              <p:cNvSpPr/>
              <p:nvPr/>
            </p:nvSpPr>
            <p:spPr>
              <a:xfrm>
                <a:off x="3757141" y="2148418"/>
                <a:ext cx="6278654" cy="3068395"/>
              </a:xfrm>
              <a:prstGeom prst="rect">
                <a:avLst/>
              </a:prstGeom>
              <a:grpFill/>
              <a:ln w="10795" cap="flat" cmpd="sng" algn="ctr">
                <a:noFill/>
                <a:prstDash val="solid"/>
              </a:ln>
              <a:effectLst/>
            </p:spPr>
            <p:txBody>
              <a:bodyPr rtlCol="0" anchor="t"/>
              <a:lstStyle/>
              <a:p>
                <a:pPr marL="0" marR="0" lvl="0" indent="0" algn="l" defTabSz="658793" rtl="0" eaLnBrk="1" fontAlgn="base" latinLnBrk="0" hangingPunct="1">
                  <a:lnSpc>
                    <a:spcPct val="100000"/>
                  </a:lnSpc>
                  <a:spcBef>
                    <a:spcPct val="0"/>
                  </a:spcBef>
                  <a:spcAft>
                    <a:spcPct val="0"/>
                  </a:spcAft>
                  <a:buClrTx/>
                  <a:buSzTx/>
                  <a:buFontTx/>
                  <a:buNone/>
                  <a:tabLst/>
                  <a:defRPr/>
                </a:pPr>
                <a:endParaRPr kumimoji="0" lang="en-US" sz="13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51" name="Freeform 189">
                <a:extLst>
                  <a:ext uri="{FF2B5EF4-FFF2-40B4-BE49-F238E27FC236}">
                    <a16:creationId xmlns:a16="http://schemas.microsoft.com/office/drawing/2014/main" id="{784AFB11-0FF0-411A-9F13-0D2D5341F435}"/>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58793" rtl="0" eaLnBrk="1" fontAlgn="base" latinLnBrk="0" hangingPunct="1">
                  <a:lnSpc>
                    <a:spcPct val="100000"/>
                  </a:lnSpc>
                  <a:spcBef>
                    <a:spcPct val="0"/>
                  </a:spcBef>
                  <a:spcAft>
                    <a:spcPct val="0"/>
                  </a:spcAft>
                  <a:buClrTx/>
                  <a:buSzTx/>
                  <a:buFontTx/>
                  <a:buNone/>
                  <a:tabLst/>
                  <a:defRPr/>
                </a:pPr>
                <a:endParaRPr kumimoji="0" lang="en-US" sz="134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52" name="Freeform 190">
                <a:extLst>
                  <a:ext uri="{FF2B5EF4-FFF2-40B4-BE49-F238E27FC236}">
                    <a16:creationId xmlns:a16="http://schemas.microsoft.com/office/drawing/2014/main" id="{DD1CD1BF-AE71-4B97-81B2-B131448D8876}"/>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58793" rtl="0" eaLnBrk="1" fontAlgn="base" latinLnBrk="0" hangingPunct="1">
                  <a:lnSpc>
                    <a:spcPct val="100000"/>
                  </a:lnSpc>
                  <a:spcBef>
                    <a:spcPct val="0"/>
                  </a:spcBef>
                  <a:spcAft>
                    <a:spcPct val="0"/>
                  </a:spcAft>
                  <a:buClrTx/>
                  <a:buSzTx/>
                  <a:buFontTx/>
                  <a:buNone/>
                  <a:tabLst/>
                  <a:defRPr/>
                </a:pPr>
                <a:endParaRPr kumimoji="0" lang="en-US" sz="134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grpSp>
        <p:grpSp>
          <p:nvGrpSpPr>
            <p:cNvPr id="53" name="Group 52">
              <a:extLst>
                <a:ext uri="{FF2B5EF4-FFF2-40B4-BE49-F238E27FC236}">
                  <a16:creationId xmlns:a16="http://schemas.microsoft.com/office/drawing/2014/main" id="{A093315A-C2A3-4580-8AC4-F9BE2CB189C5}"/>
                </a:ext>
              </a:extLst>
            </p:cNvPr>
            <p:cNvGrpSpPr/>
            <p:nvPr/>
          </p:nvGrpSpPr>
          <p:grpSpPr>
            <a:xfrm>
              <a:off x="6861112" y="1872012"/>
              <a:ext cx="796752" cy="446645"/>
              <a:chOff x="3523102" y="1791568"/>
              <a:chExt cx="6746733" cy="3782104"/>
            </a:xfrm>
            <a:solidFill>
              <a:schemeClr val="tx2"/>
            </a:solidFill>
          </p:grpSpPr>
          <p:sp>
            <p:nvSpPr>
              <p:cNvPr id="54" name="Rectangle 53">
                <a:extLst>
                  <a:ext uri="{FF2B5EF4-FFF2-40B4-BE49-F238E27FC236}">
                    <a16:creationId xmlns:a16="http://schemas.microsoft.com/office/drawing/2014/main" id="{EB93C0D4-91F7-4D19-B16D-AB15C54A22D2}"/>
                  </a:ext>
                </a:extLst>
              </p:cNvPr>
              <p:cNvSpPr/>
              <p:nvPr/>
            </p:nvSpPr>
            <p:spPr>
              <a:xfrm>
                <a:off x="3757141" y="2148418"/>
                <a:ext cx="6278654" cy="3068395"/>
              </a:xfrm>
              <a:prstGeom prst="rect">
                <a:avLst/>
              </a:prstGeom>
              <a:grpFill/>
              <a:ln w="10795" cap="flat" cmpd="sng" algn="ctr">
                <a:noFill/>
                <a:prstDash val="solid"/>
              </a:ln>
              <a:effectLst/>
            </p:spPr>
            <p:txBody>
              <a:bodyPr rtlCol="0" anchor="t"/>
              <a:lstStyle/>
              <a:p>
                <a:pPr marL="0" marR="0" lvl="0" indent="0" algn="l" defTabSz="658793" rtl="0" eaLnBrk="1" fontAlgn="base" latinLnBrk="0" hangingPunct="1">
                  <a:lnSpc>
                    <a:spcPct val="100000"/>
                  </a:lnSpc>
                  <a:spcBef>
                    <a:spcPct val="0"/>
                  </a:spcBef>
                  <a:spcAft>
                    <a:spcPct val="0"/>
                  </a:spcAft>
                  <a:buClrTx/>
                  <a:buSzTx/>
                  <a:buFontTx/>
                  <a:buNone/>
                  <a:tabLst/>
                  <a:defRPr/>
                </a:pPr>
                <a:endParaRPr kumimoji="0" lang="en-US" sz="13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55" name="Freeform 189">
                <a:extLst>
                  <a:ext uri="{FF2B5EF4-FFF2-40B4-BE49-F238E27FC236}">
                    <a16:creationId xmlns:a16="http://schemas.microsoft.com/office/drawing/2014/main" id="{1C1A7244-916C-4D05-B416-777B42C52A6A}"/>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58793" rtl="0" eaLnBrk="1" fontAlgn="base" latinLnBrk="0" hangingPunct="1">
                  <a:lnSpc>
                    <a:spcPct val="100000"/>
                  </a:lnSpc>
                  <a:spcBef>
                    <a:spcPct val="0"/>
                  </a:spcBef>
                  <a:spcAft>
                    <a:spcPct val="0"/>
                  </a:spcAft>
                  <a:buClrTx/>
                  <a:buSzTx/>
                  <a:buFontTx/>
                  <a:buNone/>
                  <a:tabLst/>
                  <a:defRPr/>
                </a:pPr>
                <a:endParaRPr kumimoji="0" lang="en-US" sz="134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56" name="Freeform 190">
                <a:extLst>
                  <a:ext uri="{FF2B5EF4-FFF2-40B4-BE49-F238E27FC236}">
                    <a16:creationId xmlns:a16="http://schemas.microsoft.com/office/drawing/2014/main" id="{96021CE4-3423-422D-A6A2-E367B592BD92}"/>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58793" rtl="0" eaLnBrk="1" fontAlgn="base" latinLnBrk="0" hangingPunct="1">
                  <a:lnSpc>
                    <a:spcPct val="100000"/>
                  </a:lnSpc>
                  <a:spcBef>
                    <a:spcPct val="0"/>
                  </a:spcBef>
                  <a:spcAft>
                    <a:spcPct val="0"/>
                  </a:spcAft>
                  <a:buClrTx/>
                  <a:buSzTx/>
                  <a:buFontTx/>
                  <a:buNone/>
                  <a:tabLst/>
                  <a:defRPr/>
                </a:pPr>
                <a:endParaRPr kumimoji="0" lang="en-US" sz="134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grpSp>
      </p:grpSp>
      <p:sp>
        <p:nvSpPr>
          <p:cNvPr id="57" name="TextBox 56">
            <a:extLst>
              <a:ext uri="{FF2B5EF4-FFF2-40B4-BE49-F238E27FC236}">
                <a16:creationId xmlns:a16="http://schemas.microsoft.com/office/drawing/2014/main" id="{6347B984-C567-4260-AE29-AE4F95B90B61}"/>
              </a:ext>
            </a:extLst>
          </p:cNvPr>
          <p:cNvSpPr txBox="1"/>
          <p:nvPr/>
        </p:nvSpPr>
        <p:spPr>
          <a:xfrm>
            <a:off x="6889980" y="1014973"/>
            <a:ext cx="4394751" cy="799575"/>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Network isolation at container level</a:t>
            </a: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Resources constraints at container level</a:t>
            </a:r>
          </a:p>
        </p:txBody>
      </p:sp>
      <p:sp>
        <p:nvSpPr>
          <p:cNvPr id="58" name="Rectangle 57">
            <a:extLst>
              <a:ext uri="{FF2B5EF4-FFF2-40B4-BE49-F238E27FC236}">
                <a16:creationId xmlns:a16="http://schemas.microsoft.com/office/drawing/2014/main" id="{DA02E6C7-1CDD-422E-927C-FB5384E68DB0}"/>
              </a:ext>
            </a:extLst>
          </p:cNvPr>
          <p:cNvSpPr/>
          <p:nvPr/>
        </p:nvSpPr>
        <p:spPr bwMode="auto">
          <a:xfrm>
            <a:off x="6398082" y="416493"/>
            <a:ext cx="5378547" cy="5344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Docker Containers</a:t>
            </a:r>
          </a:p>
        </p:txBody>
      </p:sp>
    </p:spTree>
    <p:extLst>
      <p:ext uri="{BB962C8B-B14F-4D97-AF65-F5344CB8AC3E}">
        <p14:creationId xmlns:p14="http://schemas.microsoft.com/office/powerpoint/2010/main" val="3163989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500"/>
                                        <p:tgtEl>
                                          <p:spTgt spid="6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fade">
                                      <p:cBhvr>
                                        <p:cTn id="24" dur="500"/>
                                        <p:tgtEl>
                                          <p:spTgt spid="5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500"/>
                                        <p:tgtEl>
                                          <p:spTgt spid="57"/>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childTnLst>
                          </p:cTn>
                        </p:par>
                        <p:par>
                          <p:cTn id="44" fill="hold">
                            <p:stCondLst>
                              <p:cond delay="2500"/>
                            </p:stCondLst>
                            <p:childTnLst>
                              <p:par>
                                <p:cTn id="45" presetID="10" presetClass="entr" presetSubtype="0" fill="hold" grpId="0" nodeType="after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childTnLst>
                          </p:cTn>
                        </p:par>
                        <p:par>
                          <p:cTn id="48" fill="hold">
                            <p:stCondLst>
                              <p:cond delay="3000"/>
                            </p:stCondLst>
                            <p:childTnLst>
                              <p:par>
                                <p:cTn id="49" presetID="10" presetClass="entr" presetSubtype="0" fill="hold" nodeType="afterEffect">
                                  <p:stCondLst>
                                    <p:cond delay="0"/>
                                  </p:stCondLst>
                                  <p:childTnLst>
                                    <p:set>
                                      <p:cBhvr>
                                        <p:cTn id="50" dur="1" fill="hold">
                                          <p:stCondLst>
                                            <p:cond delay="0"/>
                                          </p:stCondLst>
                                        </p:cTn>
                                        <p:tgtEl>
                                          <p:spTgt spid="68"/>
                                        </p:tgtEl>
                                        <p:attrNameLst>
                                          <p:attrName>style.visibility</p:attrName>
                                        </p:attrNameLst>
                                      </p:cBhvr>
                                      <p:to>
                                        <p:strVal val="visible"/>
                                      </p:to>
                                    </p:set>
                                    <p:animEffect transition="in" filter="fade">
                                      <p:cBhvr>
                                        <p:cTn id="51"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animBg="1"/>
      <p:bldP spid="16" grpId="0" animBg="1"/>
      <p:bldP spid="43" grpId="0" animBg="1"/>
      <p:bldP spid="44" grpId="0" animBg="1"/>
      <p:bldP spid="57" grpId="0"/>
      <p:bldP spid="58"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9823EC40-4309-46F3-8D67-2DE5CDE3D90D}"/>
              </a:ext>
            </a:extLst>
          </p:cNvPr>
          <p:cNvPicPr>
            <a:picLocks noChangeAspect="1"/>
          </p:cNvPicPr>
          <p:nvPr/>
        </p:nvPicPr>
        <p:blipFill rotWithShape="1">
          <a:blip r:embed="rId3"/>
          <a:srcRect b="15589"/>
          <a:stretch/>
        </p:blipFill>
        <p:spPr>
          <a:xfrm>
            <a:off x="-96204" y="-47134"/>
            <a:ext cx="12530555" cy="7051417"/>
          </a:xfrm>
          <a:prstGeom prst="rect">
            <a:avLst/>
          </a:prstGeom>
        </p:spPr>
      </p:pic>
      <p:sp>
        <p:nvSpPr>
          <p:cNvPr id="8" name="Rectangle 7">
            <a:extLst>
              <a:ext uri="{FF2B5EF4-FFF2-40B4-BE49-F238E27FC236}">
                <a16:creationId xmlns:a16="http://schemas.microsoft.com/office/drawing/2014/main" id="{674C0796-61B8-4ADC-A377-86BF95EA9D3F}"/>
              </a:ext>
            </a:extLst>
          </p:cNvPr>
          <p:cNvSpPr/>
          <p:nvPr/>
        </p:nvSpPr>
        <p:spPr bwMode="auto">
          <a:xfrm>
            <a:off x="2408238" y="-47135"/>
            <a:ext cx="10028237" cy="7064249"/>
          </a:xfrm>
          <a:prstGeom prst="rect">
            <a:avLst/>
          </a:prstGeom>
          <a:gradFill>
            <a:gsLst>
              <a:gs pos="0">
                <a:schemeClr val="tx2">
                  <a:lumMod val="10000"/>
                  <a:alpha val="0"/>
                </a:schemeClr>
              </a:gs>
              <a:gs pos="100000">
                <a:schemeClr val="tx2">
                  <a:lumMod val="10000"/>
                </a:schemeClr>
              </a:gs>
            </a:gsLst>
            <a:lin ang="21594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Rectangle 8">
            <a:extLst>
              <a:ext uri="{FF2B5EF4-FFF2-40B4-BE49-F238E27FC236}">
                <a16:creationId xmlns:a16="http://schemas.microsoft.com/office/drawing/2014/main" id="{DCBB8949-9C7A-47E0-ADB0-CF5F198E9F8D}"/>
              </a:ext>
            </a:extLst>
          </p:cNvPr>
          <p:cNvSpPr/>
          <p:nvPr/>
        </p:nvSpPr>
        <p:spPr bwMode="auto">
          <a:xfrm>
            <a:off x="-96204" y="-40791"/>
            <a:ext cx="12534803" cy="7057905"/>
          </a:xfrm>
          <a:prstGeom prst="rect">
            <a:avLst/>
          </a:prstGeom>
          <a:solidFill>
            <a:srgbClr val="0000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 name="Group 3">
            <a:extLst>
              <a:ext uri="{FF2B5EF4-FFF2-40B4-BE49-F238E27FC236}">
                <a16:creationId xmlns:a16="http://schemas.microsoft.com/office/drawing/2014/main" id="{CF768DAA-33FB-4399-BB58-270E85FECDE8}"/>
              </a:ext>
            </a:extLst>
          </p:cNvPr>
          <p:cNvGrpSpPr/>
          <p:nvPr/>
        </p:nvGrpSpPr>
        <p:grpSpPr>
          <a:xfrm>
            <a:off x="10510384" y="2651718"/>
            <a:ext cx="1447800" cy="1447800"/>
            <a:chOff x="10316328" y="2651718"/>
            <a:chExt cx="1447800" cy="1447800"/>
          </a:xfrm>
        </p:grpSpPr>
        <p:sp>
          <p:nvSpPr>
            <p:cNvPr id="18" name="Oval 17">
              <a:extLst>
                <a:ext uri="{FF2B5EF4-FFF2-40B4-BE49-F238E27FC236}">
                  <a16:creationId xmlns:a16="http://schemas.microsoft.com/office/drawing/2014/main" id="{C06767A2-8434-4894-8A35-362D909B614F}"/>
                </a:ext>
              </a:extLst>
            </p:cNvPr>
            <p:cNvSpPr/>
            <p:nvPr/>
          </p:nvSpPr>
          <p:spPr bwMode="auto">
            <a:xfrm>
              <a:off x="10316328" y="2651718"/>
              <a:ext cx="1447800" cy="1447800"/>
            </a:xfrm>
            <a:prstGeom prst="ellipse">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pic>
          <p:nvPicPr>
            <p:cNvPr id="23" name="Graphic 22">
              <a:extLst>
                <a:ext uri="{FF2B5EF4-FFF2-40B4-BE49-F238E27FC236}">
                  <a16:creationId xmlns:a16="http://schemas.microsoft.com/office/drawing/2014/main" id="{272FD989-6B8D-4528-8854-BD0498E694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96534" y="2916470"/>
              <a:ext cx="901020" cy="901020"/>
            </a:xfrm>
            <a:prstGeom prst="rect">
              <a:avLst/>
            </a:prstGeom>
          </p:spPr>
        </p:pic>
      </p:grpSp>
      <p:grpSp>
        <p:nvGrpSpPr>
          <p:cNvPr id="5" name="Group 4">
            <a:extLst>
              <a:ext uri="{FF2B5EF4-FFF2-40B4-BE49-F238E27FC236}">
                <a16:creationId xmlns:a16="http://schemas.microsoft.com/office/drawing/2014/main" id="{18F031FE-49F7-4817-B8C3-4C25BAC9A723}"/>
              </a:ext>
            </a:extLst>
          </p:cNvPr>
          <p:cNvGrpSpPr/>
          <p:nvPr/>
        </p:nvGrpSpPr>
        <p:grpSpPr>
          <a:xfrm>
            <a:off x="5544988" y="2651718"/>
            <a:ext cx="1447800" cy="1447800"/>
            <a:chOff x="5269845" y="2651718"/>
            <a:chExt cx="1447800" cy="1447800"/>
          </a:xfrm>
        </p:grpSpPr>
        <p:sp>
          <p:nvSpPr>
            <p:cNvPr id="20" name="Oval 19">
              <a:extLst>
                <a:ext uri="{FF2B5EF4-FFF2-40B4-BE49-F238E27FC236}">
                  <a16:creationId xmlns:a16="http://schemas.microsoft.com/office/drawing/2014/main" id="{46AE1BE9-5266-435E-8413-0AD450B14F1D}"/>
                </a:ext>
              </a:extLst>
            </p:cNvPr>
            <p:cNvSpPr/>
            <p:nvPr/>
          </p:nvSpPr>
          <p:spPr bwMode="auto">
            <a:xfrm>
              <a:off x="5269845" y="2651718"/>
              <a:ext cx="1447800" cy="1447800"/>
            </a:xfrm>
            <a:prstGeom prst="ellipse">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pic>
          <p:nvPicPr>
            <p:cNvPr id="24" name="Graphic 23">
              <a:extLst>
                <a:ext uri="{FF2B5EF4-FFF2-40B4-BE49-F238E27FC236}">
                  <a16:creationId xmlns:a16="http://schemas.microsoft.com/office/drawing/2014/main" id="{D18ADFB7-C6EF-4029-9014-8D9CF97C11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11847" y="2863842"/>
              <a:ext cx="973324" cy="973324"/>
            </a:xfrm>
            <a:prstGeom prst="rect">
              <a:avLst/>
            </a:prstGeom>
          </p:spPr>
        </p:pic>
      </p:grpSp>
      <p:sp>
        <p:nvSpPr>
          <p:cNvPr id="27" name="Title 1">
            <a:extLst>
              <a:ext uri="{FF2B5EF4-FFF2-40B4-BE49-F238E27FC236}">
                <a16:creationId xmlns:a16="http://schemas.microsoft.com/office/drawing/2014/main" id="{B0C4C025-11E8-4D69-999A-D3332A21F73A}"/>
              </a:ext>
            </a:extLst>
          </p:cNvPr>
          <p:cNvSpPr txBox="1">
            <a:spLocks/>
          </p:cNvSpPr>
          <p:nvPr/>
        </p:nvSpPr>
        <p:spPr>
          <a:xfrm>
            <a:off x="198438" y="982662"/>
            <a:ext cx="12055476" cy="794064"/>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gradFill>
                  <a:gsLst>
                    <a:gs pos="0">
                      <a:srgbClr val="FFFFFF"/>
                    </a:gs>
                    <a:gs pos="100000">
                      <a:srgbClr val="FFFFFF"/>
                    </a:gs>
                  </a:gsLst>
                  <a:lin ang="5400000" scaled="0"/>
                </a:gradFill>
                <a:effectLst/>
                <a:uLnTx/>
                <a:uFillTx/>
                <a:latin typeface="Segoe UI Light"/>
                <a:ea typeface="+mn-ea"/>
                <a:cs typeface="Segoe UI" pitchFamily="34" charset="0"/>
              </a:rPr>
              <a:t>Deploy containers everywhere </a:t>
            </a:r>
            <a:r>
              <a:rPr kumimoji="0" lang="en-US" sz="4400" b="0" i="0" u="none" strike="noStrike" kern="1200" cap="none" spc="-100" normalizeH="0" baseline="0" noProof="0" dirty="0" err="1">
                <a:ln w="3175">
                  <a:noFill/>
                </a:ln>
                <a:gradFill>
                  <a:gsLst>
                    <a:gs pos="0">
                      <a:srgbClr val="FFFFFF"/>
                    </a:gs>
                    <a:gs pos="100000">
                      <a:srgbClr val="FFFFFF"/>
                    </a:gs>
                  </a:gsLst>
                  <a:lin ang="5400000" scaled="0"/>
                </a:gradFill>
                <a:effectLst/>
                <a:uLnTx/>
                <a:uFillTx/>
                <a:latin typeface="Segoe UI Light"/>
                <a:ea typeface="+mn-ea"/>
                <a:cs typeface="Segoe UI" pitchFamily="34" charset="0"/>
              </a:rPr>
              <a:t>i</a:t>
            </a:r>
            <a:r>
              <a:rPr kumimoji="0" lang="en-US" sz="4400" b="0" i="0" u="none" strike="noStrike" kern="1200" cap="none" spc="-100" normalizeH="0" baseline="0" noProof="0" dirty="0">
                <a:ln w="3175">
                  <a:noFill/>
                </a:ln>
                <a:gradFill>
                  <a:gsLst>
                    <a:gs pos="0">
                      <a:srgbClr val="FFFFFF"/>
                    </a:gs>
                    <a:gs pos="100000">
                      <a:srgbClr val="FFFFFF"/>
                    </a:gs>
                  </a:gsLst>
                  <a:lin ang="5400000" scaled="0"/>
                </a:gradFill>
                <a:effectLst/>
                <a:uLnTx/>
                <a:uFillTx/>
                <a:latin typeface="Segoe UI Light"/>
                <a:ea typeface="+mn-ea"/>
                <a:cs typeface="Segoe UI" pitchFamily="34" charset="0"/>
              </a:rPr>
              <a:t>n Azure</a:t>
            </a:r>
          </a:p>
        </p:txBody>
      </p:sp>
      <p:grpSp>
        <p:nvGrpSpPr>
          <p:cNvPr id="2" name="Group 1">
            <a:extLst>
              <a:ext uri="{FF2B5EF4-FFF2-40B4-BE49-F238E27FC236}">
                <a16:creationId xmlns:a16="http://schemas.microsoft.com/office/drawing/2014/main" id="{A65935F1-0026-462C-9C57-D05A45023252}"/>
              </a:ext>
            </a:extLst>
          </p:cNvPr>
          <p:cNvGrpSpPr/>
          <p:nvPr/>
        </p:nvGrpSpPr>
        <p:grpSpPr>
          <a:xfrm>
            <a:off x="7984295" y="2651718"/>
            <a:ext cx="1447800" cy="1447800"/>
            <a:chOff x="7793087" y="2651718"/>
            <a:chExt cx="1447800" cy="1447800"/>
          </a:xfrm>
        </p:grpSpPr>
        <p:sp>
          <p:nvSpPr>
            <p:cNvPr id="11" name="Oval 10">
              <a:extLst>
                <a:ext uri="{FF2B5EF4-FFF2-40B4-BE49-F238E27FC236}">
                  <a16:creationId xmlns:a16="http://schemas.microsoft.com/office/drawing/2014/main" id="{C9C9E628-7043-4801-85BC-580687567B21}"/>
                </a:ext>
              </a:extLst>
            </p:cNvPr>
            <p:cNvSpPr/>
            <p:nvPr/>
          </p:nvSpPr>
          <p:spPr bwMode="auto">
            <a:xfrm>
              <a:off x="7793087" y="2651718"/>
              <a:ext cx="1447800" cy="1447800"/>
            </a:xfrm>
            <a:prstGeom prst="ellipse">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pic>
          <p:nvPicPr>
            <p:cNvPr id="3" name="Graphic 2">
              <a:extLst>
                <a:ext uri="{FF2B5EF4-FFF2-40B4-BE49-F238E27FC236}">
                  <a16:creationId xmlns:a16="http://schemas.microsoft.com/office/drawing/2014/main" id="{F540B0B7-1D2E-4754-A9F1-E7B5FC621D8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26658" y="2873078"/>
              <a:ext cx="987804" cy="987804"/>
            </a:xfrm>
            <a:prstGeom prst="rect">
              <a:avLst/>
            </a:prstGeom>
          </p:spPr>
        </p:pic>
      </p:grpSp>
      <p:grpSp>
        <p:nvGrpSpPr>
          <p:cNvPr id="6" name="Group 5">
            <a:extLst>
              <a:ext uri="{FF2B5EF4-FFF2-40B4-BE49-F238E27FC236}">
                <a16:creationId xmlns:a16="http://schemas.microsoft.com/office/drawing/2014/main" id="{CA92BCE5-6700-4EEB-8608-25FC9DD40214}"/>
              </a:ext>
            </a:extLst>
          </p:cNvPr>
          <p:cNvGrpSpPr/>
          <p:nvPr/>
        </p:nvGrpSpPr>
        <p:grpSpPr>
          <a:xfrm>
            <a:off x="2599446" y="2641066"/>
            <a:ext cx="2124530" cy="1458452"/>
            <a:chOff x="2410932" y="2641066"/>
            <a:chExt cx="2124530" cy="1458452"/>
          </a:xfrm>
        </p:grpSpPr>
        <p:sp>
          <p:nvSpPr>
            <p:cNvPr id="19" name="Oval 18">
              <a:extLst>
                <a:ext uri="{FF2B5EF4-FFF2-40B4-BE49-F238E27FC236}">
                  <a16:creationId xmlns:a16="http://schemas.microsoft.com/office/drawing/2014/main" id="{D31200D1-681D-4D3E-B036-1BCE5532C820}"/>
                </a:ext>
              </a:extLst>
            </p:cNvPr>
            <p:cNvSpPr/>
            <p:nvPr/>
          </p:nvSpPr>
          <p:spPr bwMode="auto">
            <a:xfrm>
              <a:off x="2749297" y="2651718"/>
              <a:ext cx="1447800" cy="1447800"/>
            </a:xfrm>
            <a:prstGeom prst="ellipse">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pic>
          <p:nvPicPr>
            <p:cNvPr id="29" name="Picture 10" descr="https://www.packet.net/media/images/m7S2-kubernetes.png">
              <a:extLst>
                <a:ext uri="{FF2B5EF4-FFF2-40B4-BE49-F238E27FC236}">
                  <a16:creationId xmlns:a16="http://schemas.microsoft.com/office/drawing/2014/main" id="{8089396F-B4D1-42B7-86F5-8AA5F7B13CB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31325"/>
            <a:stretch/>
          </p:blipFill>
          <p:spPr bwMode="auto">
            <a:xfrm>
              <a:off x="2410932" y="2641066"/>
              <a:ext cx="2124530" cy="1289698"/>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Rectangle 33">
            <a:extLst>
              <a:ext uri="{FF2B5EF4-FFF2-40B4-BE49-F238E27FC236}">
                <a16:creationId xmlns:a16="http://schemas.microsoft.com/office/drawing/2014/main" id="{226A5F1D-7E4B-4A9D-ABD9-953ECA468CCE}"/>
              </a:ext>
            </a:extLst>
          </p:cNvPr>
          <p:cNvSpPr/>
          <p:nvPr/>
        </p:nvSpPr>
        <p:spPr bwMode="auto">
          <a:xfrm>
            <a:off x="-258763" y="4256480"/>
            <a:ext cx="2825096" cy="586622"/>
          </a:xfrm>
          <a:prstGeom prst="rect">
            <a:avLst/>
          </a:prstGeom>
          <a:noFill/>
          <a:ln w="12700" cap="flat" cmpd="sng" algn="ctr">
            <a:noFill/>
            <a:prstDash val="dash"/>
            <a:headEnd type="none" w="med" len="med"/>
            <a:tailEnd type="none" w="med" len="med"/>
          </a:ln>
          <a:effectLst/>
        </p:spPr>
        <p:txBody>
          <a:bodyPr rot="0" spcFirstLastPara="0" vert="horz" wrap="square" lIns="139851" tIns="182854" rIns="93234" bIns="139851" numCol="1" spcCol="0" rtlCol="0" fromWordArt="0" anchor="b" anchorCtr="0" forceAA="0" compatLnSpc="1">
            <a:prstTxWarp prst="textNoShape">
              <a:avLst/>
            </a:prstTxWarp>
            <a:noAutofit/>
          </a:bodyPr>
          <a:lstStyle/>
          <a:p>
            <a:pPr marL="0" marR="0" lvl="0" indent="0" algn="ctr" defTabSz="932201"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ACI</a:t>
            </a:r>
          </a:p>
        </p:txBody>
      </p:sp>
      <p:grpSp>
        <p:nvGrpSpPr>
          <p:cNvPr id="7" name="Group 6">
            <a:extLst>
              <a:ext uri="{FF2B5EF4-FFF2-40B4-BE49-F238E27FC236}">
                <a16:creationId xmlns:a16="http://schemas.microsoft.com/office/drawing/2014/main" id="{10F9FF5D-C264-4433-92C0-EA8D4D90B57F}"/>
              </a:ext>
            </a:extLst>
          </p:cNvPr>
          <p:cNvGrpSpPr/>
          <p:nvPr/>
        </p:nvGrpSpPr>
        <p:grpSpPr>
          <a:xfrm>
            <a:off x="429885" y="2651718"/>
            <a:ext cx="1447800" cy="1447800"/>
            <a:chOff x="297606" y="2651718"/>
            <a:chExt cx="1447800" cy="1447800"/>
          </a:xfrm>
        </p:grpSpPr>
        <p:sp>
          <p:nvSpPr>
            <p:cNvPr id="36" name="Oval 35">
              <a:extLst>
                <a:ext uri="{FF2B5EF4-FFF2-40B4-BE49-F238E27FC236}">
                  <a16:creationId xmlns:a16="http://schemas.microsoft.com/office/drawing/2014/main" id="{BEB46914-9277-4E87-AB2F-93A593F510BF}"/>
                </a:ext>
              </a:extLst>
            </p:cNvPr>
            <p:cNvSpPr/>
            <p:nvPr/>
          </p:nvSpPr>
          <p:spPr bwMode="auto">
            <a:xfrm>
              <a:off x="297606" y="2651718"/>
              <a:ext cx="1447800" cy="1447800"/>
            </a:xfrm>
            <a:prstGeom prst="ellipse">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pic>
          <p:nvPicPr>
            <p:cNvPr id="37" name="Picture 36">
              <a:extLst>
                <a:ext uri="{FF2B5EF4-FFF2-40B4-BE49-F238E27FC236}">
                  <a16:creationId xmlns:a16="http://schemas.microsoft.com/office/drawing/2014/main" id="{CCB9C893-FF48-4E67-8EFA-B5B3738E5DC5}"/>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343522" y="2787369"/>
              <a:ext cx="1357843" cy="1159222"/>
            </a:xfrm>
            <a:prstGeom prst="rect">
              <a:avLst/>
            </a:prstGeom>
          </p:spPr>
        </p:pic>
      </p:grpSp>
      <p:sp>
        <p:nvSpPr>
          <p:cNvPr id="13" name="Rectangle 12">
            <a:extLst>
              <a:ext uri="{FF2B5EF4-FFF2-40B4-BE49-F238E27FC236}">
                <a16:creationId xmlns:a16="http://schemas.microsoft.com/office/drawing/2014/main" id="{E2ADD82B-7EBE-48BC-A86E-AFA34415540C}"/>
              </a:ext>
            </a:extLst>
          </p:cNvPr>
          <p:cNvSpPr/>
          <p:nvPr/>
        </p:nvSpPr>
        <p:spPr bwMode="auto">
          <a:xfrm>
            <a:off x="9812033" y="4247085"/>
            <a:ext cx="2825096" cy="586622"/>
          </a:xfrm>
          <a:prstGeom prst="rect">
            <a:avLst/>
          </a:prstGeom>
          <a:noFill/>
          <a:ln w="12700" cap="flat" cmpd="sng" algn="ctr">
            <a:noFill/>
            <a:prstDash val="dash"/>
            <a:headEnd type="none" w="med" len="med"/>
            <a:tailEnd type="none" w="med" len="med"/>
          </a:ln>
          <a:effectLst/>
        </p:spPr>
        <p:txBody>
          <a:bodyPr rot="0" spcFirstLastPara="0" vert="horz" wrap="square" lIns="139851" tIns="182854" rIns="93234" bIns="139851" numCol="1" spcCol="0" rtlCol="0" fromWordArt="0" anchor="b" anchorCtr="0" forceAA="0" compatLnSpc="1">
            <a:prstTxWarp prst="textNoShape">
              <a:avLst/>
            </a:prstTxWarp>
            <a:noAutofit/>
          </a:bodyPr>
          <a:lstStyle/>
          <a:p>
            <a:pPr marL="0" marR="0" lvl="0" indent="0" algn="ctr" defTabSz="932201"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Batch</a:t>
            </a:r>
          </a:p>
        </p:txBody>
      </p:sp>
      <p:sp>
        <p:nvSpPr>
          <p:cNvPr id="14" name="Rectangle 13">
            <a:extLst>
              <a:ext uri="{FF2B5EF4-FFF2-40B4-BE49-F238E27FC236}">
                <a16:creationId xmlns:a16="http://schemas.microsoft.com/office/drawing/2014/main" id="{CEBA48C6-C06C-45FA-A985-1F01F0879159}"/>
              </a:ext>
            </a:extLst>
          </p:cNvPr>
          <p:cNvSpPr/>
          <p:nvPr/>
        </p:nvSpPr>
        <p:spPr bwMode="auto">
          <a:xfrm>
            <a:off x="4846637" y="4251918"/>
            <a:ext cx="2825096" cy="586622"/>
          </a:xfrm>
          <a:prstGeom prst="rect">
            <a:avLst/>
          </a:prstGeom>
          <a:noFill/>
          <a:ln w="12700" cap="flat" cmpd="sng" algn="ctr">
            <a:noFill/>
            <a:prstDash val="dash"/>
            <a:headEnd type="none" w="med" len="med"/>
            <a:tailEnd type="none" w="med" len="med"/>
          </a:ln>
          <a:effectLst/>
        </p:spPr>
        <p:txBody>
          <a:bodyPr rot="0" spcFirstLastPara="0" vert="horz" wrap="square" lIns="139851" tIns="182854" rIns="93234" bIns="139851" numCol="1" spcCol="0" rtlCol="0" fromWordArt="0" anchor="b" anchorCtr="0" forceAA="0" compatLnSpc="1">
            <a:prstTxWarp prst="textNoShape">
              <a:avLst/>
            </a:prstTxWarp>
            <a:noAutofit/>
          </a:bodyPr>
          <a:lstStyle/>
          <a:p>
            <a:pPr marL="0" marR="0" lvl="0" indent="0" algn="ctr" defTabSz="932201"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Service Fabric</a:t>
            </a:r>
          </a:p>
        </p:txBody>
      </p:sp>
      <p:sp>
        <p:nvSpPr>
          <p:cNvPr id="15" name="Rectangle 14">
            <a:extLst>
              <a:ext uri="{FF2B5EF4-FFF2-40B4-BE49-F238E27FC236}">
                <a16:creationId xmlns:a16="http://schemas.microsoft.com/office/drawing/2014/main" id="{144667FC-BA78-41B2-A9B0-6845A7BD6409}"/>
              </a:ext>
            </a:extLst>
          </p:cNvPr>
          <p:cNvSpPr/>
          <p:nvPr/>
        </p:nvSpPr>
        <p:spPr bwMode="auto">
          <a:xfrm>
            <a:off x="2249163" y="4251918"/>
            <a:ext cx="2825096" cy="586622"/>
          </a:xfrm>
          <a:prstGeom prst="rect">
            <a:avLst/>
          </a:prstGeom>
          <a:noFill/>
          <a:ln w="12700" cap="flat" cmpd="sng" algn="ctr">
            <a:noFill/>
            <a:prstDash val="dash"/>
            <a:headEnd type="none" w="med" len="med"/>
            <a:tailEnd type="none" w="med" len="med"/>
          </a:ln>
          <a:effectLst/>
        </p:spPr>
        <p:txBody>
          <a:bodyPr rot="0" spcFirstLastPara="0" vert="horz" wrap="square" lIns="139851" tIns="182854" rIns="93234" bIns="139851" numCol="1" spcCol="0" rtlCol="0" fromWordArt="0" anchor="b" anchorCtr="0" forceAA="0" compatLnSpc="1">
            <a:prstTxWarp prst="textNoShape">
              <a:avLst/>
            </a:prstTxWarp>
            <a:noAutofit/>
          </a:bodyPr>
          <a:lstStyle/>
          <a:p>
            <a:pPr marL="0" marR="0" lvl="0" indent="0" algn="ctr" defTabSz="932201"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AKS</a:t>
            </a:r>
          </a:p>
        </p:txBody>
      </p:sp>
      <p:sp>
        <p:nvSpPr>
          <p:cNvPr id="16" name="Rectangle 15">
            <a:extLst>
              <a:ext uri="{FF2B5EF4-FFF2-40B4-BE49-F238E27FC236}">
                <a16:creationId xmlns:a16="http://schemas.microsoft.com/office/drawing/2014/main" id="{6B88915B-74A6-4FCD-87A8-2EE3F53037BA}"/>
              </a:ext>
            </a:extLst>
          </p:cNvPr>
          <p:cNvSpPr/>
          <p:nvPr/>
        </p:nvSpPr>
        <p:spPr bwMode="auto">
          <a:xfrm>
            <a:off x="7285944" y="4262570"/>
            <a:ext cx="2825096" cy="586622"/>
          </a:xfrm>
          <a:prstGeom prst="rect">
            <a:avLst/>
          </a:prstGeom>
          <a:noFill/>
          <a:ln w="6350" cap="flat" cmpd="sng" algn="ctr">
            <a:noFill/>
            <a:prstDash val="dash"/>
            <a:headEnd type="none" w="med" len="med"/>
            <a:tailEnd type="none" w="med" len="med"/>
          </a:ln>
          <a:effectLst/>
        </p:spPr>
        <p:txBody>
          <a:bodyPr rot="0" spcFirstLastPara="0" vert="horz" wrap="square" lIns="139851" tIns="182854" rIns="93234" bIns="139851"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201"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Web Apps</a:t>
            </a:r>
          </a:p>
        </p:txBody>
      </p:sp>
    </p:spTree>
    <p:extLst>
      <p:ext uri="{BB962C8B-B14F-4D97-AF65-F5344CB8AC3E}">
        <p14:creationId xmlns:p14="http://schemas.microsoft.com/office/powerpoint/2010/main" val="2114525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 presetClass="entr" presetSubtype="0" fill="hold" grpId="0" nodeType="withEffect">
                                  <p:stCondLst>
                                    <p:cond delay="50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50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50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4" grpId="0"/>
      <p:bldP spid="13" grpId="0"/>
      <p:bldP spid="14" grpId="0"/>
      <p:bldP spid="15"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94F50A-EB5A-46ED-8AD8-67EA73AA1987}"/>
              </a:ext>
            </a:extLst>
          </p:cNvPr>
          <p:cNvPicPr>
            <a:picLocks noChangeAspect="1"/>
          </p:cNvPicPr>
          <p:nvPr/>
        </p:nvPicPr>
        <p:blipFill rotWithShape="1">
          <a:blip r:embed="rId3"/>
          <a:srcRect b="15589"/>
          <a:stretch/>
        </p:blipFill>
        <p:spPr>
          <a:xfrm>
            <a:off x="-96204" y="-47134"/>
            <a:ext cx="12530555" cy="7051417"/>
          </a:xfrm>
          <a:prstGeom prst="rect">
            <a:avLst/>
          </a:prstGeom>
        </p:spPr>
      </p:pic>
      <p:sp>
        <p:nvSpPr>
          <p:cNvPr id="8" name="Rectangle 7">
            <a:extLst>
              <a:ext uri="{FF2B5EF4-FFF2-40B4-BE49-F238E27FC236}">
                <a16:creationId xmlns:a16="http://schemas.microsoft.com/office/drawing/2014/main" id="{674C0796-61B8-4ADC-A377-86BF95EA9D3F}"/>
              </a:ext>
            </a:extLst>
          </p:cNvPr>
          <p:cNvSpPr/>
          <p:nvPr/>
        </p:nvSpPr>
        <p:spPr bwMode="auto">
          <a:xfrm>
            <a:off x="2408238" y="-19006"/>
            <a:ext cx="10028237" cy="7173868"/>
          </a:xfrm>
          <a:prstGeom prst="rect">
            <a:avLst/>
          </a:prstGeom>
          <a:gradFill>
            <a:gsLst>
              <a:gs pos="0">
                <a:schemeClr val="tx2">
                  <a:lumMod val="10000"/>
                  <a:alpha val="0"/>
                </a:schemeClr>
              </a:gs>
              <a:gs pos="100000">
                <a:schemeClr val="tx2">
                  <a:lumMod val="10000"/>
                </a:schemeClr>
              </a:gs>
            </a:gsLst>
            <a:lin ang="21594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Rectangle 8">
            <a:extLst>
              <a:ext uri="{FF2B5EF4-FFF2-40B4-BE49-F238E27FC236}">
                <a16:creationId xmlns:a16="http://schemas.microsoft.com/office/drawing/2014/main" id="{DCBB8949-9C7A-47E0-ADB0-CF5F198E9F8D}"/>
              </a:ext>
            </a:extLst>
          </p:cNvPr>
          <p:cNvSpPr/>
          <p:nvPr/>
        </p:nvSpPr>
        <p:spPr bwMode="auto">
          <a:xfrm>
            <a:off x="-96204" y="-27729"/>
            <a:ext cx="12532679" cy="7023288"/>
          </a:xfrm>
          <a:prstGeom prst="rect">
            <a:avLst/>
          </a:prstGeom>
          <a:solidFill>
            <a:srgbClr val="0000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itle 1"/>
          <p:cNvSpPr txBox="1">
            <a:spLocks/>
          </p:cNvSpPr>
          <p:nvPr/>
        </p:nvSpPr>
        <p:spPr>
          <a:xfrm>
            <a:off x="4694237" y="2125662"/>
            <a:ext cx="7169623" cy="778414"/>
          </a:xfrm>
          <a:prstGeom prst="rect">
            <a:avLst/>
          </a:prstGeom>
        </p:spPr>
        <p:txBody>
          <a:bodyPr lIns="149217" tIns="9326" rIns="149217" bIns="9326"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4400" b="0" i="0" u="none" strike="noStrike" kern="1200" cap="none" spc="-102" normalizeH="0" baseline="0" noProof="0" dirty="0">
                <a:ln w="3175">
                  <a:noFill/>
                </a:ln>
                <a:solidFill>
                  <a:srgbClr val="FFFFFF"/>
                </a:solidFill>
                <a:effectLst/>
                <a:uLnTx/>
                <a:uFillTx/>
                <a:latin typeface="Segoe UI Light"/>
                <a:ea typeface="+mn-ea"/>
                <a:cs typeface="Segoe UI Semilight" panose="020B0402040204020203" pitchFamily="34" charset="0"/>
              </a:rPr>
              <a:t>Azure Container Instances</a:t>
            </a:r>
          </a:p>
        </p:txBody>
      </p:sp>
      <p:sp>
        <p:nvSpPr>
          <p:cNvPr id="7" name="Rectangle 6"/>
          <p:cNvSpPr/>
          <p:nvPr/>
        </p:nvSpPr>
        <p:spPr>
          <a:xfrm>
            <a:off x="4718152" y="3395919"/>
            <a:ext cx="6200588" cy="1837426"/>
          </a:xfrm>
          <a:prstGeom prst="rect">
            <a:avLst/>
          </a:prstGeom>
        </p:spPr>
        <p:txBody>
          <a:bodyPr wrap="square" lIns="149217">
            <a:spAutoFit/>
          </a:bodyPr>
          <a:lstStyle/>
          <a:p>
            <a:pPr lvl="0" defTabSz="932472" fontAlgn="base">
              <a:lnSpc>
                <a:spcPct val="90000"/>
              </a:lnSpc>
              <a:spcBef>
                <a:spcPct val="0"/>
              </a:spcBef>
              <a:spcAft>
                <a:spcPct val="0"/>
              </a:spcAft>
              <a:defRPr/>
            </a:pPr>
            <a:r>
              <a:rPr lang="en-US"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Deploy containers  with a single command</a:t>
            </a:r>
          </a:p>
          <a:p>
            <a:pPr lvl="0" defTabSz="932472"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a:p>
            <a:pPr defTabSz="932472" fontAlgn="base">
              <a:lnSpc>
                <a:spcPct val="90000"/>
              </a:lnSpc>
              <a:spcBef>
                <a:spcPct val="0"/>
              </a:spcBef>
              <a:spcAft>
                <a:spcPct val="0"/>
              </a:spcAft>
              <a:defRPr/>
            </a:pPr>
            <a:r>
              <a:rPr lang="en-US"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Launch container instances in seconds</a:t>
            </a:r>
          </a:p>
          <a:p>
            <a:pPr lvl="0" defTabSz="932472"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a:p>
            <a:pPr defTabSz="932472" fontAlgn="base">
              <a:lnSpc>
                <a:spcPct val="90000"/>
              </a:lnSpc>
              <a:spcBef>
                <a:spcPct val="0"/>
              </a:spcBef>
              <a:spcAft>
                <a:spcPct val="0"/>
              </a:spcAft>
              <a:defRPr/>
            </a:pPr>
            <a:r>
              <a:rPr lang="en-US"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Cost effective per second billing</a:t>
            </a:r>
          </a:p>
          <a:p>
            <a:pPr lvl="0" defTabSz="932472"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a:p>
            <a:pPr defTabSz="932472" fontAlgn="base">
              <a:lnSpc>
                <a:spcPct val="90000"/>
              </a:lnSpc>
              <a:spcBef>
                <a:spcPct val="0"/>
              </a:spcBef>
              <a:spcAft>
                <a:spcPct val="0"/>
              </a:spcAft>
              <a:defRPr/>
            </a:pPr>
            <a:r>
              <a:rPr lang="en-US"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ACI Bridge for Kubernetes</a:t>
            </a:r>
          </a:p>
        </p:txBody>
      </p:sp>
      <p:cxnSp>
        <p:nvCxnSpPr>
          <p:cNvPr id="11" name="Straight Connector 10">
            <a:extLst>
              <a:ext uri="{FF2B5EF4-FFF2-40B4-BE49-F238E27FC236}">
                <a16:creationId xmlns:a16="http://schemas.microsoft.com/office/drawing/2014/main" id="{7F8A4F68-D770-4B4A-BB04-BD802096302E}"/>
              </a:ext>
            </a:extLst>
          </p:cNvPr>
          <p:cNvCxnSpPr>
            <a:cxnSpLocks/>
          </p:cNvCxnSpPr>
          <p:nvPr/>
        </p:nvCxnSpPr>
        <p:spPr>
          <a:xfrm>
            <a:off x="4822740" y="3162945"/>
            <a:ext cx="5486400" cy="0"/>
          </a:xfrm>
          <a:prstGeom prst="line">
            <a:avLst/>
          </a:prstGeom>
          <a:ln>
            <a:solidFill>
              <a:srgbClr val="009EFF">
                <a:alpha val="70000"/>
              </a:srgb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5747E201-AC12-40EC-AE4E-E5689369242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10828" y="2011905"/>
            <a:ext cx="3773401" cy="3221440"/>
          </a:xfrm>
          <a:prstGeom prst="rect">
            <a:avLst/>
          </a:prstGeom>
        </p:spPr>
      </p:pic>
    </p:spTree>
    <p:extLst>
      <p:ext uri="{BB962C8B-B14F-4D97-AF65-F5344CB8AC3E}">
        <p14:creationId xmlns:p14="http://schemas.microsoft.com/office/powerpoint/2010/main" val="3618186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600"/>
                                        <p:tgtEl>
                                          <p:spTgt spid="5"/>
                                        </p:tgtEl>
                                      </p:cBhvr>
                                    </p:animEffect>
                                  </p:childTnLst>
                                </p:cTn>
                              </p:par>
                              <p:par>
                                <p:cTn id="14" presetID="35" presetClass="path" presetSubtype="0" decel="100000" fill="hold" grpId="1" nodeType="withEffect">
                                  <p:stCondLst>
                                    <p:cond delay="50"/>
                                  </p:stCondLst>
                                  <p:childTnLst>
                                    <p:animMotion origin="layout" path="M -0.05553 0.00023 L 1.97345E-6 0.00023 " pathEditMode="relative" rAng="0" ptsTypes="AA">
                                      <p:cBhvr>
                                        <p:cTn id="15" dur="800" fill="hold"/>
                                        <p:tgtEl>
                                          <p:spTgt spid="5"/>
                                        </p:tgtEl>
                                        <p:attrNameLst>
                                          <p:attrName>ppt_x</p:attrName>
                                          <p:attrName>ppt_y</p:attrName>
                                        </p:attrNameLst>
                                      </p:cBhvr>
                                      <p:rCtr x="2770" y="0"/>
                                    </p:animMotion>
                                  </p:childTnLst>
                                </p:cTn>
                              </p:par>
                              <p:par>
                                <p:cTn id="16" presetID="10" presetClass="entr" presetSubtype="0" fill="hold" grpId="0" nodeType="withEffect">
                                  <p:stCondLst>
                                    <p:cond delay="50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600"/>
                                        <p:tgtEl>
                                          <p:spTgt spid="7"/>
                                        </p:tgtEl>
                                      </p:cBhvr>
                                    </p:animEffect>
                                  </p:childTnLst>
                                </p:cTn>
                              </p:par>
                              <p:par>
                                <p:cTn id="19" presetID="35" presetClass="path" presetSubtype="0" decel="100000" fill="hold" grpId="1" nodeType="withEffect">
                                  <p:stCondLst>
                                    <p:cond delay="300"/>
                                  </p:stCondLst>
                                  <p:childTnLst>
                                    <p:animMotion origin="layout" path="M -0.05553 0.00022 L 9.9566E-8 0.00022 " pathEditMode="relative" rAng="0" ptsTypes="AA">
                                      <p:cBhvr>
                                        <p:cTn id="20" dur="800" fill="hold"/>
                                        <p:tgtEl>
                                          <p:spTgt spid="7"/>
                                        </p:tgtEl>
                                        <p:attrNameLst>
                                          <p:attrName>ppt_x</p:attrName>
                                          <p:attrName>ppt_y</p:attrName>
                                        </p:attrNameLst>
                                      </p:cBhvr>
                                      <p:rCtr x="2770" y="0"/>
                                    </p:animMotion>
                                  </p:childTnLst>
                                </p:cTn>
                              </p:par>
                              <p:par>
                                <p:cTn id="21" presetID="22" presetClass="entr" presetSubtype="8" fill="hold" nodeType="withEffect">
                                  <p:stCondLst>
                                    <p:cond delay="25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par>
                                <p:cTn id="24" presetID="10" presetClass="entr" presetSubtype="0" fill="hold" nodeType="withEffect">
                                  <p:stCondLst>
                                    <p:cond delay="20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5" grpId="0"/>
      <p:bldP spid="5" grpId="1"/>
      <p:bldP spid="7" grpId="0"/>
      <p:bldP spid="7" grpId="1"/>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924FF6-CE02-42F9-9FFE-41491ADAFF11}"/>
              </a:ext>
            </a:extLst>
          </p:cNvPr>
          <p:cNvSpPr>
            <a:spLocks noGrp="1"/>
          </p:cNvSpPr>
          <p:nvPr>
            <p:ph type="body" sz="quarter" idx="10"/>
          </p:nvPr>
        </p:nvSpPr>
        <p:spPr>
          <a:xfrm>
            <a:off x="274638" y="2002140"/>
            <a:ext cx="6857999" cy="3102388"/>
          </a:xfrm>
        </p:spPr>
        <p:txBody>
          <a:bodyPr/>
          <a:lstStyle/>
          <a:p>
            <a:pPr>
              <a:spcBef>
                <a:spcPts val="2400"/>
              </a:spcBef>
            </a:pPr>
            <a:r>
              <a:rPr lang="en-US" dirty="0"/>
              <a:t>No infrastructure to manage</a:t>
            </a:r>
          </a:p>
          <a:p>
            <a:pPr>
              <a:spcBef>
                <a:spcPts val="2400"/>
              </a:spcBef>
            </a:pPr>
            <a:r>
              <a:rPr lang="en-US" dirty="0"/>
              <a:t>Fast start and stop</a:t>
            </a:r>
          </a:p>
          <a:p>
            <a:pPr>
              <a:spcBef>
                <a:spcPts val="2400"/>
              </a:spcBef>
            </a:pPr>
            <a:r>
              <a:rPr lang="en-US" dirty="0"/>
              <a:t>Fast scale without VM start-up</a:t>
            </a:r>
          </a:p>
          <a:p>
            <a:pPr>
              <a:spcBef>
                <a:spcPts val="2400"/>
              </a:spcBef>
            </a:pPr>
            <a:endParaRPr lang="en-US" dirty="0"/>
          </a:p>
        </p:txBody>
      </p:sp>
      <p:pic>
        <p:nvPicPr>
          <p:cNvPr id="4" name="Picture 3">
            <a:extLst>
              <a:ext uri="{FF2B5EF4-FFF2-40B4-BE49-F238E27FC236}">
                <a16:creationId xmlns:a16="http://schemas.microsoft.com/office/drawing/2014/main" id="{DF0F80BB-1FD7-44EE-8480-15EF1653844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581013" y="1584464"/>
            <a:ext cx="3659588" cy="3124274"/>
          </a:xfrm>
          <a:prstGeom prst="rect">
            <a:avLst/>
          </a:prstGeom>
        </p:spPr>
      </p:pic>
      <p:grpSp>
        <p:nvGrpSpPr>
          <p:cNvPr id="5" name="Group 4">
            <a:extLst>
              <a:ext uri="{FF2B5EF4-FFF2-40B4-BE49-F238E27FC236}">
                <a16:creationId xmlns:a16="http://schemas.microsoft.com/office/drawing/2014/main" id="{B22EFDAD-A060-4AAE-A325-0E3C9245E1D5}"/>
              </a:ext>
            </a:extLst>
          </p:cNvPr>
          <p:cNvGrpSpPr/>
          <p:nvPr/>
        </p:nvGrpSpPr>
        <p:grpSpPr>
          <a:xfrm>
            <a:off x="332228" y="479425"/>
            <a:ext cx="1018597" cy="571007"/>
            <a:chOff x="3523102" y="1791568"/>
            <a:chExt cx="6746733" cy="3782104"/>
          </a:xfrm>
          <a:solidFill>
            <a:schemeClr val="tx1"/>
          </a:solidFill>
        </p:grpSpPr>
        <p:sp>
          <p:nvSpPr>
            <p:cNvPr id="6" name="Rectangle 5">
              <a:extLst>
                <a:ext uri="{FF2B5EF4-FFF2-40B4-BE49-F238E27FC236}">
                  <a16:creationId xmlns:a16="http://schemas.microsoft.com/office/drawing/2014/main" id="{07C4517C-E7C3-438E-9D04-74E40BF1FAE8}"/>
                </a:ext>
              </a:extLst>
            </p:cNvPr>
            <p:cNvSpPr/>
            <p:nvPr/>
          </p:nvSpPr>
          <p:spPr>
            <a:xfrm>
              <a:off x="3757141" y="2148418"/>
              <a:ext cx="6278654" cy="3068395"/>
            </a:xfrm>
            <a:prstGeom prst="rect">
              <a:avLst/>
            </a:pr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7" name="Freeform 189">
              <a:extLst>
                <a:ext uri="{FF2B5EF4-FFF2-40B4-BE49-F238E27FC236}">
                  <a16:creationId xmlns:a16="http://schemas.microsoft.com/office/drawing/2014/main" id="{DDA29DC3-4BF2-49D7-8586-745A6DC28532}"/>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 name="Freeform 190">
              <a:extLst>
                <a:ext uri="{FF2B5EF4-FFF2-40B4-BE49-F238E27FC236}">
                  <a16:creationId xmlns:a16="http://schemas.microsoft.com/office/drawing/2014/main" id="{C0DDA0ED-054D-4656-9CC6-84D24C68E917}"/>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grpSp>
      <p:grpSp>
        <p:nvGrpSpPr>
          <p:cNvPr id="9" name="Group 8">
            <a:extLst>
              <a:ext uri="{FF2B5EF4-FFF2-40B4-BE49-F238E27FC236}">
                <a16:creationId xmlns:a16="http://schemas.microsoft.com/office/drawing/2014/main" id="{909AA065-B8C2-4D65-AA9B-DD186CE19FD4}"/>
              </a:ext>
            </a:extLst>
          </p:cNvPr>
          <p:cNvGrpSpPr/>
          <p:nvPr/>
        </p:nvGrpSpPr>
        <p:grpSpPr>
          <a:xfrm>
            <a:off x="1527053" y="479425"/>
            <a:ext cx="1018597" cy="571007"/>
            <a:chOff x="3523102" y="1791568"/>
            <a:chExt cx="6746733" cy="3782104"/>
          </a:xfrm>
          <a:solidFill>
            <a:schemeClr val="tx1"/>
          </a:solidFill>
        </p:grpSpPr>
        <p:sp>
          <p:nvSpPr>
            <p:cNvPr id="10" name="Rectangle 9">
              <a:extLst>
                <a:ext uri="{FF2B5EF4-FFF2-40B4-BE49-F238E27FC236}">
                  <a16:creationId xmlns:a16="http://schemas.microsoft.com/office/drawing/2014/main" id="{DD2EE2B4-C2B6-478D-AFDF-C2D7D943D874}"/>
                </a:ext>
              </a:extLst>
            </p:cNvPr>
            <p:cNvSpPr/>
            <p:nvPr/>
          </p:nvSpPr>
          <p:spPr>
            <a:xfrm>
              <a:off x="3757141" y="2148418"/>
              <a:ext cx="6278654" cy="3068395"/>
            </a:xfrm>
            <a:prstGeom prst="rect">
              <a:avLst/>
            </a:pr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1" name="Freeform 189">
              <a:extLst>
                <a:ext uri="{FF2B5EF4-FFF2-40B4-BE49-F238E27FC236}">
                  <a16:creationId xmlns:a16="http://schemas.microsoft.com/office/drawing/2014/main" id="{16C7BC99-9DC1-48E7-B34D-6B0AD8F9F607}"/>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2" name="Freeform 190">
              <a:extLst>
                <a:ext uri="{FF2B5EF4-FFF2-40B4-BE49-F238E27FC236}">
                  <a16:creationId xmlns:a16="http://schemas.microsoft.com/office/drawing/2014/main" id="{AE28DC86-93C3-434B-8B51-628F24458814}"/>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grpSp>
      <p:grpSp>
        <p:nvGrpSpPr>
          <p:cNvPr id="13" name="Group 12">
            <a:extLst>
              <a:ext uri="{FF2B5EF4-FFF2-40B4-BE49-F238E27FC236}">
                <a16:creationId xmlns:a16="http://schemas.microsoft.com/office/drawing/2014/main" id="{44AA74FE-841A-47B3-B933-3C2E804BA9D0}"/>
              </a:ext>
            </a:extLst>
          </p:cNvPr>
          <p:cNvGrpSpPr/>
          <p:nvPr/>
        </p:nvGrpSpPr>
        <p:grpSpPr>
          <a:xfrm>
            <a:off x="2721878" y="479425"/>
            <a:ext cx="1018597" cy="571007"/>
            <a:chOff x="3523102" y="1791568"/>
            <a:chExt cx="6746733" cy="3782104"/>
          </a:xfrm>
          <a:solidFill>
            <a:schemeClr val="tx1"/>
          </a:solidFill>
        </p:grpSpPr>
        <p:sp>
          <p:nvSpPr>
            <p:cNvPr id="14" name="Rectangle 13">
              <a:extLst>
                <a:ext uri="{FF2B5EF4-FFF2-40B4-BE49-F238E27FC236}">
                  <a16:creationId xmlns:a16="http://schemas.microsoft.com/office/drawing/2014/main" id="{CACE6F07-77D5-4D33-AFC5-56E9E9B0BA1C}"/>
                </a:ext>
              </a:extLst>
            </p:cNvPr>
            <p:cNvSpPr/>
            <p:nvPr/>
          </p:nvSpPr>
          <p:spPr>
            <a:xfrm>
              <a:off x="3757141" y="2148418"/>
              <a:ext cx="6278654" cy="3068395"/>
            </a:xfrm>
            <a:prstGeom prst="rect">
              <a:avLst/>
            </a:pr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5" name="Freeform 189">
              <a:extLst>
                <a:ext uri="{FF2B5EF4-FFF2-40B4-BE49-F238E27FC236}">
                  <a16:creationId xmlns:a16="http://schemas.microsoft.com/office/drawing/2014/main" id="{320F04BA-8BAF-47BF-85CA-06C820B5A044}"/>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6" name="Freeform 190">
              <a:extLst>
                <a:ext uri="{FF2B5EF4-FFF2-40B4-BE49-F238E27FC236}">
                  <a16:creationId xmlns:a16="http://schemas.microsoft.com/office/drawing/2014/main" id="{F1E2C275-75AA-454C-87C7-9FA9AB72D1A9}"/>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grpSp>
      <p:grpSp>
        <p:nvGrpSpPr>
          <p:cNvPr id="17" name="Group 16">
            <a:extLst>
              <a:ext uri="{FF2B5EF4-FFF2-40B4-BE49-F238E27FC236}">
                <a16:creationId xmlns:a16="http://schemas.microsoft.com/office/drawing/2014/main" id="{C08C49F1-163E-453E-AAB3-FDD09C0A23F4}"/>
              </a:ext>
            </a:extLst>
          </p:cNvPr>
          <p:cNvGrpSpPr/>
          <p:nvPr/>
        </p:nvGrpSpPr>
        <p:grpSpPr>
          <a:xfrm>
            <a:off x="3916703" y="479425"/>
            <a:ext cx="1018597" cy="571007"/>
            <a:chOff x="3523102" y="1791568"/>
            <a:chExt cx="6746733" cy="3782104"/>
          </a:xfrm>
          <a:solidFill>
            <a:schemeClr val="tx1"/>
          </a:solidFill>
        </p:grpSpPr>
        <p:sp>
          <p:nvSpPr>
            <p:cNvPr id="18" name="Rectangle 17">
              <a:extLst>
                <a:ext uri="{FF2B5EF4-FFF2-40B4-BE49-F238E27FC236}">
                  <a16:creationId xmlns:a16="http://schemas.microsoft.com/office/drawing/2014/main" id="{A0C2389C-5BB3-455A-88FB-79969B84B837}"/>
                </a:ext>
              </a:extLst>
            </p:cNvPr>
            <p:cNvSpPr/>
            <p:nvPr/>
          </p:nvSpPr>
          <p:spPr>
            <a:xfrm>
              <a:off x="3757141" y="2148418"/>
              <a:ext cx="6278654" cy="3068395"/>
            </a:xfrm>
            <a:prstGeom prst="rect">
              <a:avLst/>
            </a:pr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9" name="Freeform 189">
              <a:extLst>
                <a:ext uri="{FF2B5EF4-FFF2-40B4-BE49-F238E27FC236}">
                  <a16:creationId xmlns:a16="http://schemas.microsoft.com/office/drawing/2014/main" id="{7D45B972-2DBF-418F-9373-0688092404CE}"/>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20" name="Freeform 190">
              <a:extLst>
                <a:ext uri="{FF2B5EF4-FFF2-40B4-BE49-F238E27FC236}">
                  <a16:creationId xmlns:a16="http://schemas.microsoft.com/office/drawing/2014/main" id="{46675966-3743-4C30-A490-23629BBF7487}"/>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grpSp>
      <p:grpSp>
        <p:nvGrpSpPr>
          <p:cNvPr id="21" name="Group 20">
            <a:extLst>
              <a:ext uri="{FF2B5EF4-FFF2-40B4-BE49-F238E27FC236}">
                <a16:creationId xmlns:a16="http://schemas.microsoft.com/office/drawing/2014/main" id="{B0C0952C-E583-4A22-99CD-28350E32676C}"/>
              </a:ext>
            </a:extLst>
          </p:cNvPr>
          <p:cNvGrpSpPr/>
          <p:nvPr/>
        </p:nvGrpSpPr>
        <p:grpSpPr>
          <a:xfrm>
            <a:off x="5111528" y="479425"/>
            <a:ext cx="1018597" cy="571007"/>
            <a:chOff x="3523102" y="1791568"/>
            <a:chExt cx="6746733" cy="3782104"/>
          </a:xfrm>
          <a:solidFill>
            <a:schemeClr val="tx1"/>
          </a:solidFill>
        </p:grpSpPr>
        <p:sp>
          <p:nvSpPr>
            <p:cNvPr id="22" name="Rectangle 21">
              <a:extLst>
                <a:ext uri="{FF2B5EF4-FFF2-40B4-BE49-F238E27FC236}">
                  <a16:creationId xmlns:a16="http://schemas.microsoft.com/office/drawing/2014/main" id="{84DB77FE-7D97-47FE-A82E-D33D66D61AE1}"/>
                </a:ext>
              </a:extLst>
            </p:cNvPr>
            <p:cNvSpPr/>
            <p:nvPr/>
          </p:nvSpPr>
          <p:spPr>
            <a:xfrm>
              <a:off x="3757141" y="2148418"/>
              <a:ext cx="6278654" cy="3068395"/>
            </a:xfrm>
            <a:prstGeom prst="rect">
              <a:avLst/>
            </a:pr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23" name="Freeform 189">
              <a:extLst>
                <a:ext uri="{FF2B5EF4-FFF2-40B4-BE49-F238E27FC236}">
                  <a16:creationId xmlns:a16="http://schemas.microsoft.com/office/drawing/2014/main" id="{DAE54269-A9CA-40A4-8182-C11425AAACED}"/>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24" name="Freeform 190">
              <a:extLst>
                <a:ext uri="{FF2B5EF4-FFF2-40B4-BE49-F238E27FC236}">
                  <a16:creationId xmlns:a16="http://schemas.microsoft.com/office/drawing/2014/main" id="{845B2314-5DC2-4956-8D9D-74FDAF945B5B}"/>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grpSp>
      <p:grpSp>
        <p:nvGrpSpPr>
          <p:cNvPr id="25" name="Group 24">
            <a:extLst>
              <a:ext uri="{FF2B5EF4-FFF2-40B4-BE49-F238E27FC236}">
                <a16:creationId xmlns:a16="http://schemas.microsoft.com/office/drawing/2014/main" id="{6A32C98B-874E-4175-B733-942B31917BEA}"/>
              </a:ext>
            </a:extLst>
          </p:cNvPr>
          <p:cNvGrpSpPr/>
          <p:nvPr/>
        </p:nvGrpSpPr>
        <p:grpSpPr>
          <a:xfrm>
            <a:off x="6306353" y="479425"/>
            <a:ext cx="1018597" cy="571007"/>
            <a:chOff x="3523102" y="1791568"/>
            <a:chExt cx="6746733" cy="3782104"/>
          </a:xfrm>
          <a:solidFill>
            <a:schemeClr val="tx1"/>
          </a:solidFill>
        </p:grpSpPr>
        <p:sp>
          <p:nvSpPr>
            <p:cNvPr id="26" name="Rectangle 25">
              <a:extLst>
                <a:ext uri="{FF2B5EF4-FFF2-40B4-BE49-F238E27FC236}">
                  <a16:creationId xmlns:a16="http://schemas.microsoft.com/office/drawing/2014/main" id="{213FEE21-F1D4-4273-969B-13C5D1E0505F}"/>
                </a:ext>
              </a:extLst>
            </p:cNvPr>
            <p:cNvSpPr/>
            <p:nvPr/>
          </p:nvSpPr>
          <p:spPr>
            <a:xfrm>
              <a:off x="3757141" y="2148418"/>
              <a:ext cx="6278654" cy="3068395"/>
            </a:xfrm>
            <a:prstGeom prst="rect">
              <a:avLst/>
            </a:pr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27" name="Freeform 189">
              <a:extLst>
                <a:ext uri="{FF2B5EF4-FFF2-40B4-BE49-F238E27FC236}">
                  <a16:creationId xmlns:a16="http://schemas.microsoft.com/office/drawing/2014/main" id="{B33A7AA6-2875-43D0-AD5B-9B70E851076C}"/>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28" name="Freeform 190">
              <a:extLst>
                <a:ext uri="{FF2B5EF4-FFF2-40B4-BE49-F238E27FC236}">
                  <a16:creationId xmlns:a16="http://schemas.microsoft.com/office/drawing/2014/main" id="{E290C37E-B770-4952-B986-9D7615B3A1E4}"/>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grpSp>
      <p:grpSp>
        <p:nvGrpSpPr>
          <p:cNvPr id="29" name="Group 28">
            <a:extLst>
              <a:ext uri="{FF2B5EF4-FFF2-40B4-BE49-F238E27FC236}">
                <a16:creationId xmlns:a16="http://schemas.microsoft.com/office/drawing/2014/main" id="{13B384F4-A2A2-4D70-B6F4-54F3A284097C}"/>
              </a:ext>
            </a:extLst>
          </p:cNvPr>
          <p:cNvGrpSpPr/>
          <p:nvPr/>
        </p:nvGrpSpPr>
        <p:grpSpPr>
          <a:xfrm>
            <a:off x="7501178" y="479425"/>
            <a:ext cx="1018597" cy="571007"/>
            <a:chOff x="3523102" y="1791568"/>
            <a:chExt cx="6746733" cy="3782104"/>
          </a:xfrm>
          <a:solidFill>
            <a:schemeClr val="tx1"/>
          </a:solidFill>
        </p:grpSpPr>
        <p:sp>
          <p:nvSpPr>
            <p:cNvPr id="30" name="Rectangle 29">
              <a:extLst>
                <a:ext uri="{FF2B5EF4-FFF2-40B4-BE49-F238E27FC236}">
                  <a16:creationId xmlns:a16="http://schemas.microsoft.com/office/drawing/2014/main" id="{70B9573C-58F4-4127-B277-4A0185CB24B8}"/>
                </a:ext>
              </a:extLst>
            </p:cNvPr>
            <p:cNvSpPr/>
            <p:nvPr/>
          </p:nvSpPr>
          <p:spPr>
            <a:xfrm>
              <a:off x="3757141" y="2148418"/>
              <a:ext cx="6278654" cy="3068395"/>
            </a:xfrm>
            <a:prstGeom prst="rect">
              <a:avLst/>
            </a:pr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31" name="Freeform 189">
              <a:extLst>
                <a:ext uri="{FF2B5EF4-FFF2-40B4-BE49-F238E27FC236}">
                  <a16:creationId xmlns:a16="http://schemas.microsoft.com/office/drawing/2014/main" id="{4E7FEB7B-2576-4369-8CF1-820A453E7778}"/>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32" name="Freeform 190">
              <a:extLst>
                <a:ext uri="{FF2B5EF4-FFF2-40B4-BE49-F238E27FC236}">
                  <a16:creationId xmlns:a16="http://schemas.microsoft.com/office/drawing/2014/main" id="{867A1FE2-BA86-4DBD-8CFB-45FF3C6231C6}"/>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grpSp>
      <p:grpSp>
        <p:nvGrpSpPr>
          <p:cNvPr id="33" name="Group 32">
            <a:extLst>
              <a:ext uri="{FF2B5EF4-FFF2-40B4-BE49-F238E27FC236}">
                <a16:creationId xmlns:a16="http://schemas.microsoft.com/office/drawing/2014/main" id="{765E04DC-E10D-4E0C-BFD6-A18A7AB80A7F}"/>
              </a:ext>
            </a:extLst>
          </p:cNvPr>
          <p:cNvGrpSpPr/>
          <p:nvPr/>
        </p:nvGrpSpPr>
        <p:grpSpPr>
          <a:xfrm>
            <a:off x="8696003" y="479425"/>
            <a:ext cx="1018597" cy="571007"/>
            <a:chOff x="3523102" y="1791568"/>
            <a:chExt cx="6746733" cy="3782104"/>
          </a:xfrm>
          <a:solidFill>
            <a:schemeClr val="tx1"/>
          </a:solidFill>
        </p:grpSpPr>
        <p:sp>
          <p:nvSpPr>
            <p:cNvPr id="34" name="Rectangle 33">
              <a:extLst>
                <a:ext uri="{FF2B5EF4-FFF2-40B4-BE49-F238E27FC236}">
                  <a16:creationId xmlns:a16="http://schemas.microsoft.com/office/drawing/2014/main" id="{9B61EB6A-498D-4649-9AAD-3A8E58813F90}"/>
                </a:ext>
              </a:extLst>
            </p:cNvPr>
            <p:cNvSpPr/>
            <p:nvPr/>
          </p:nvSpPr>
          <p:spPr>
            <a:xfrm>
              <a:off x="3757141" y="2148418"/>
              <a:ext cx="6278654" cy="3068395"/>
            </a:xfrm>
            <a:prstGeom prst="rect">
              <a:avLst/>
            </a:pr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35" name="Freeform 189">
              <a:extLst>
                <a:ext uri="{FF2B5EF4-FFF2-40B4-BE49-F238E27FC236}">
                  <a16:creationId xmlns:a16="http://schemas.microsoft.com/office/drawing/2014/main" id="{2EE1DA1D-77C0-40E1-8D89-D9011ABFAE13}"/>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36" name="Freeform 190">
              <a:extLst>
                <a:ext uri="{FF2B5EF4-FFF2-40B4-BE49-F238E27FC236}">
                  <a16:creationId xmlns:a16="http://schemas.microsoft.com/office/drawing/2014/main" id="{7F453297-0ACD-4D4A-8685-F320056AC950}"/>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grpSp>
      <p:grpSp>
        <p:nvGrpSpPr>
          <p:cNvPr id="37" name="Group 36">
            <a:extLst>
              <a:ext uri="{FF2B5EF4-FFF2-40B4-BE49-F238E27FC236}">
                <a16:creationId xmlns:a16="http://schemas.microsoft.com/office/drawing/2014/main" id="{BA19E2FB-C2C6-4FD8-897D-447DB5B096A8}"/>
              </a:ext>
            </a:extLst>
          </p:cNvPr>
          <p:cNvGrpSpPr/>
          <p:nvPr/>
        </p:nvGrpSpPr>
        <p:grpSpPr>
          <a:xfrm>
            <a:off x="9890828" y="479425"/>
            <a:ext cx="1018597" cy="571007"/>
            <a:chOff x="3523102" y="1791568"/>
            <a:chExt cx="6746733" cy="3782104"/>
          </a:xfrm>
          <a:solidFill>
            <a:schemeClr val="tx1"/>
          </a:solidFill>
        </p:grpSpPr>
        <p:sp>
          <p:nvSpPr>
            <p:cNvPr id="38" name="Rectangle 37">
              <a:extLst>
                <a:ext uri="{FF2B5EF4-FFF2-40B4-BE49-F238E27FC236}">
                  <a16:creationId xmlns:a16="http://schemas.microsoft.com/office/drawing/2014/main" id="{30B06AE5-3589-4D3D-8C51-4CCDEE0643B0}"/>
                </a:ext>
              </a:extLst>
            </p:cNvPr>
            <p:cNvSpPr/>
            <p:nvPr/>
          </p:nvSpPr>
          <p:spPr>
            <a:xfrm>
              <a:off x="3757141" y="2148418"/>
              <a:ext cx="6278654" cy="3068395"/>
            </a:xfrm>
            <a:prstGeom prst="rect">
              <a:avLst/>
            </a:pr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39" name="Freeform 189">
              <a:extLst>
                <a:ext uri="{FF2B5EF4-FFF2-40B4-BE49-F238E27FC236}">
                  <a16:creationId xmlns:a16="http://schemas.microsoft.com/office/drawing/2014/main" id="{9C5891D8-9E84-433E-81A6-9DFD944C6FBF}"/>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40" name="Freeform 190">
              <a:extLst>
                <a:ext uri="{FF2B5EF4-FFF2-40B4-BE49-F238E27FC236}">
                  <a16:creationId xmlns:a16="http://schemas.microsoft.com/office/drawing/2014/main" id="{D9C83276-9D5C-4901-B26E-B138C89F984D}"/>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grpSp>
      <p:grpSp>
        <p:nvGrpSpPr>
          <p:cNvPr id="41" name="Group 40">
            <a:extLst>
              <a:ext uri="{FF2B5EF4-FFF2-40B4-BE49-F238E27FC236}">
                <a16:creationId xmlns:a16="http://schemas.microsoft.com/office/drawing/2014/main" id="{E4908F28-C96C-4D21-AD1F-A743EA5B0EA3}"/>
              </a:ext>
            </a:extLst>
          </p:cNvPr>
          <p:cNvGrpSpPr/>
          <p:nvPr/>
        </p:nvGrpSpPr>
        <p:grpSpPr>
          <a:xfrm>
            <a:off x="11085650" y="479425"/>
            <a:ext cx="1018597" cy="571007"/>
            <a:chOff x="3523102" y="1791568"/>
            <a:chExt cx="6746733" cy="3782104"/>
          </a:xfrm>
          <a:solidFill>
            <a:schemeClr val="tx1"/>
          </a:solidFill>
        </p:grpSpPr>
        <p:sp>
          <p:nvSpPr>
            <p:cNvPr id="42" name="Rectangle 41">
              <a:extLst>
                <a:ext uri="{FF2B5EF4-FFF2-40B4-BE49-F238E27FC236}">
                  <a16:creationId xmlns:a16="http://schemas.microsoft.com/office/drawing/2014/main" id="{A1EB08E2-14DE-4FCB-91E0-8A831CF6CD69}"/>
                </a:ext>
              </a:extLst>
            </p:cNvPr>
            <p:cNvSpPr/>
            <p:nvPr/>
          </p:nvSpPr>
          <p:spPr>
            <a:xfrm>
              <a:off x="3757141" y="2148418"/>
              <a:ext cx="6278654" cy="3068395"/>
            </a:xfrm>
            <a:prstGeom prst="rect">
              <a:avLst/>
            </a:pr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43" name="Freeform 189">
              <a:extLst>
                <a:ext uri="{FF2B5EF4-FFF2-40B4-BE49-F238E27FC236}">
                  <a16:creationId xmlns:a16="http://schemas.microsoft.com/office/drawing/2014/main" id="{EA37BA5F-7732-448B-8DFC-8BDD2B307EE9}"/>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44" name="Freeform 190">
              <a:extLst>
                <a:ext uri="{FF2B5EF4-FFF2-40B4-BE49-F238E27FC236}">
                  <a16:creationId xmlns:a16="http://schemas.microsoft.com/office/drawing/2014/main" id="{EBD43E16-6F47-4F15-83B9-F7A2961EC1A8}"/>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grpSp>
    </p:spTree>
    <p:extLst>
      <p:ext uri="{BB962C8B-B14F-4D97-AF65-F5344CB8AC3E}">
        <p14:creationId xmlns:p14="http://schemas.microsoft.com/office/powerpoint/2010/main" val="1850004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250"/>
                                        <p:tgtEl>
                                          <p:spTgt spid="5"/>
                                        </p:tgtEl>
                                      </p:cBhvr>
                                    </p:animEffect>
                                  </p:childTnLst>
                                </p:cTn>
                              </p:par>
                              <p:par>
                                <p:cTn id="21" presetID="42" presetClass="path" presetSubtype="0" decel="100000" fill="hold" nodeType="withEffect">
                                  <p:stCondLst>
                                    <p:cond delay="0"/>
                                  </p:stCondLst>
                                  <p:childTnLst>
                                    <p:animMotion origin="layout" path="M -3.8167E-6 3.7222E-6 L -3.8167E-6 0.06377 " pathEditMode="relative" rAng="0" ptsTypes="AA">
                                      <p:cBhvr>
                                        <p:cTn id="22" dur="500" spd="-100000" fill="hold"/>
                                        <p:tgtEl>
                                          <p:spTgt spid="5"/>
                                        </p:tgtEl>
                                        <p:attrNameLst>
                                          <p:attrName>ppt_x</p:attrName>
                                          <p:attrName>ppt_y</p:attrName>
                                        </p:attrNameLst>
                                      </p:cBhvr>
                                      <p:rCtr x="0" y="3177"/>
                                    </p:animMotion>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250"/>
                                        <p:tgtEl>
                                          <p:spTgt spid="9"/>
                                        </p:tgtEl>
                                      </p:cBhvr>
                                    </p:animEffect>
                                  </p:childTnLst>
                                </p:cTn>
                              </p:par>
                              <p:par>
                                <p:cTn id="27" presetID="42" presetClass="path" presetSubtype="0" decel="100000" fill="hold" nodeType="withEffect">
                                  <p:stCondLst>
                                    <p:cond delay="0"/>
                                  </p:stCondLst>
                                  <p:childTnLst>
                                    <p:animMotion origin="layout" path="M -3.29589E-6 3.7222E-6 L -3.29589E-6 0.06377 " pathEditMode="relative" rAng="0" ptsTypes="AA">
                                      <p:cBhvr>
                                        <p:cTn id="28" dur="500" spd="-100000" fill="hold"/>
                                        <p:tgtEl>
                                          <p:spTgt spid="9"/>
                                        </p:tgtEl>
                                        <p:attrNameLst>
                                          <p:attrName>ppt_x</p:attrName>
                                          <p:attrName>ppt_y</p:attrName>
                                        </p:attrNameLst>
                                      </p:cBhvr>
                                      <p:rCtr x="0" y="3177"/>
                                    </p:animMotion>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250"/>
                                        <p:tgtEl>
                                          <p:spTgt spid="13"/>
                                        </p:tgtEl>
                                      </p:cBhvr>
                                    </p:animEffect>
                                  </p:childTnLst>
                                </p:cTn>
                              </p:par>
                              <p:par>
                                <p:cTn id="33" presetID="42" presetClass="path" presetSubtype="0" decel="100000" fill="hold" nodeType="withEffect">
                                  <p:stCondLst>
                                    <p:cond delay="0"/>
                                  </p:stCondLst>
                                  <p:childTnLst>
                                    <p:animMotion origin="layout" path="M 4.87363E-6 3.7222E-6 L 4.87363E-6 0.06377 " pathEditMode="relative" rAng="0" ptsTypes="AA">
                                      <p:cBhvr>
                                        <p:cTn id="34" dur="500" spd="-100000" fill="hold"/>
                                        <p:tgtEl>
                                          <p:spTgt spid="13"/>
                                        </p:tgtEl>
                                        <p:attrNameLst>
                                          <p:attrName>ppt_x</p:attrName>
                                          <p:attrName>ppt_y</p:attrName>
                                        </p:attrNameLst>
                                      </p:cBhvr>
                                      <p:rCtr x="0" y="3177"/>
                                    </p:animMotion>
                                  </p:childTnLst>
                                </p:cTn>
                              </p:par>
                            </p:childTnLst>
                          </p:cTn>
                        </p:par>
                        <p:par>
                          <p:cTn id="35" fill="hold">
                            <p:stCondLst>
                              <p:cond delay="2000"/>
                            </p:stCondLst>
                            <p:childTnLst>
                              <p:par>
                                <p:cTn id="36" presetID="10" presetClass="entr" presetSubtype="0" fill="hold" nodeType="after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250"/>
                                        <p:tgtEl>
                                          <p:spTgt spid="17"/>
                                        </p:tgtEl>
                                      </p:cBhvr>
                                    </p:animEffect>
                                  </p:childTnLst>
                                </p:cTn>
                              </p:par>
                              <p:par>
                                <p:cTn id="39" presetID="42" presetClass="path" presetSubtype="0" decel="100000" fill="hold" nodeType="withEffect">
                                  <p:stCondLst>
                                    <p:cond delay="0"/>
                                  </p:stCondLst>
                                  <p:childTnLst>
                                    <p:animMotion origin="layout" path="M -4.60557E-6 3.7222E-6 L -4.60557E-6 0.06377 " pathEditMode="relative" rAng="0" ptsTypes="AA">
                                      <p:cBhvr>
                                        <p:cTn id="40" dur="500" spd="-100000" fill="hold"/>
                                        <p:tgtEl>
                                          <p:spTgt spid="17"/>
                                        </p:tgtEl>
                                        <p:attrNameLst>
                                          <p:attrName>ppt_x</p:attrName>
                                          <p:attrName>ppt_y</p:attrName>
                                        </p:attrNameLst>
                                      </p:cBhvr>
                                      <p:rCtr x="0" y="3177"/>
                                    </p:animMotion>
                                  </p:childTnLst>
                                </p:cTn>
                              </p:par>
                            </p:childTnLst>
                          </p:cTn>
                        </p:par>
                        <p:par>
                          <p:cTn id="41" fill="hold">
                            <p:stCondLst>
                              <p:cond delay="2500"/>
                            </p:stCondLst>
                            <p:childTnLst>
                              <p:par>
                                <p:cTn id="42" presetID="10" presetClass="entr" presetSubtype="0" fill="hold" nodeType="after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250"/>
                                        <p:tgtEl>
                                          <p:spTgt spid="21"/>
                                        </p:tgtEl>
                                      </p:cBhvr>
                                    </p:animEffect>
                                  </p:childTnLst>
                                </p:cTn>
                              </p:par>
                              <p:par>
                                <p:cTn id="45" presetID="42" presetClass="path" presetSubtype="0" decel="100000" fill="hold" nodeType="withEffect">
                                  <p:stCondLst>
                                    <p:cond delay="0"/>
                                  </p:stCondLst>
                                  <p:childTnLst>
                                    <p:animMotion origin="layout" path="M 3.56395E-6 3.7222E-6 L 3.56395E-6 0.06377 " pathEditMode="relative" rAng="0" ptsTypes="AA">
                                      <p:cBhvr>
                                        <p:cTn id="46" dur="500" spd="-100000" fill="hold"/>
                                        <p:tgtEl>
                                          <p:spTgt spid="21"/>
                                        </p:tgtEl>
                                        <p:attrNameLst>
                                          <p:attrName>ppt_x</p:attrName>
                                          <p:attrName>ppt_y</p:attrName>
                                        </p:attrNameLst>
                                      </p:cBhvr>
                                      <p:rCtr x="0" y="3177"/>
                                    </p:animMotion>
                                  </p:childTnLst>
                                </p:cTn>
                              </p:par>
                            </p:childTnLst>
                          </p:cTn>
                        </p:par>
                        <p:par>
                          <p:cTn id="47" fill="hold">
                            <p:stCondLst>
                              <p:cond delay="3000"/>
                            </p:stCondLst>
                            <p:childTnLst>
                              <p:par>
                                <p:cTn id="48" presetID="10" presetClass="entr" presetSubtype="0" fill="hold" nodeType="after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250"/>
                                        <p:tgtEl>
                                          <p:spTgt spid="25"/>
                                        </p:tgtEl>
                                      </p:cBhvr>
                                    </p:animEffect>
                                  </p:childTnLst>
                                </p:cTn>
                              </p:par>
                              <p:par>
                                <p:cTn id="51" presetID="42" presetClass="path" presetSubtype="0" decel="100000" fill="hold" nodeType="withEffect">
                                  <p:stCondLst>
                                    <p:cond delay="0"/>
                                  </p:stCondLst>
                                  <p:childTnLst>
                                    <p:animMotion origin="layout" path="M 4.08476E-6 3.7222E-6 L 4.08476E-6 0.06377 " pathEditMode="relative" rAng="0" ptsTypes="AA">
                                      <p:cBhvr>
                                        <p:cTn id="52" dur="500" spd="-100000" fill="hold"/>
                                        <p:tgtEl>
                                          <p:spTgt spid="25"/>
                                        </p:tgtEl>
                                        <p:attrNameLst>
                                          <p:attrName>ppt_x</p:attrName>
                                          <p:attrName>ppt_y</p:attrName>
                                        </p:attrNameLst>
                                      </p:cBhvr>
                                      <p:rCtr x="0" y="3177"/>
                                    </p:animMotion>
                                  </p:childTnLst>
                                </p:cTn>
                              </p:par>
                            </p:childTnLst>
                          </p:cTn>
                        </p:par>
                        <p:par>
                          <p:cTn id="53" fill="hold">
                            <p:stCondLst>
                              <p:cond delay="3500"/>
                            </p:stCondLst>
                            <p:childTnLst>
                              <p:par>
                                <p:cTn id="54" presetID="10" presetClass="entr" presetSubtype="0" fill="hold" nodeType="after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250"/>
                                        <p:tgtEl>
                                          <p:spTgt spid="29"/>
                                        </p:tgtEl>
                                      </p:cBhvr>
                                    </p:animEffect>
                                  </p:childTnLst>
                                </p:cTn>
                              </p:par>
                              <p:par>
                                <p:cTn id="57" presetID="42" presetClass="path" presetSubtype="0" decel="100000" fill="hold" nodeType="withEffect">
                                  <p:stCondLst>
                                    <p:cond delay="0"/>
                                  </p:stCondLst>
                                  <p:childTnLst>
                                    <p:animMotion origin="layout" path="M 4.60557E-6 3.7222E-6 L 4.60557E-6 0.06377 " pathEditMode="relative" rAng="0" ptsTypes="AA">
                                      <p:cBhvr>
                                        <p:cTn id="58" dur="500" spd="-100000" fill="hold"/>
                                        <p:tgtEl>
                                          <p:spTgt spid="29"/>
                                        </p:tgtEl>
                                        <p:attrNameLst>
                                          <p:attrName>ppt_x</p:attrName>
                                          <p:attrName>ppt_y</p:attrName>
                                        </p:attrNameLst>
                                      </p:cBhvr>
                                      <p:rCtr x="0" y="3177"/>
                                    </p:animMotion>
                                  </p:childTnLst>
                                </p:cTn>
                              </p:par>
                            </p:childTnLst>
                          </p:cTn>
                        </p:par>
                        <p:par>
                          <p:cTn id="59" fill="hold">
                            <p:stCondLst>
                              <p:cond delay="4000"/>
                            </p:stCondLst>
                            <p:childTnLst>
                              <p:par>
                                <p:cTn id="60" presetID="10" presetClass="entr" presetSubtype="0" fill="hold" nodeType="after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250"/>
                                        <p:tgtEl>
                                          <p:spTgt spid="33"/>
                                        </p:tgtEl>
                                      </p:cBhvr>
                                    </p:animEffect>
                                  </p:childTnLst>
                                </p:cTn>
                              </p:par>
                              <p:par>
                                <p:cTn id="63" presetID="42" presetClass="path" presetSubtype="0" decel="100000" fill="hold" nodeType="withEffect">
                                  <p:stCondLst>
                                    <p:cond delay="0"/>
                                  </p:stCondLst>
                                  <p:childTnLst>
                                    <p:animMotion origin="layout" path="M 2.77508E-6 3.7222E-6 L 2.77508E-6 0.06377 " pathEditMode="relative" rAng="0" ptsTypes="AA">
                                      <p:cBhvr>
                                        <p:cTn id="64" dur="500" spd="-100000" fill="hold"/>
                                        <p:tgtEl>
                                          <p:spTgt spid="33"/>
                                        </p:tgtEl>
                                        <p:attrNameLst>
                                          <p:attrName>ppt_x</p:attrName>
                                          <p:attrName>ppt_y</p:attrName>
                                        </p:attrNameLst>
                                      </p:cBhvr>
                                      <p:rCtr x="0" y="3177"/>
                                    </p:animMotion>
                                  </p:childTnLst>
                                </p:cTn>
                              </p:par>
                            </p:childTnLst>
                          </p:cTn>
                        </p:par>
                        <p:par>
                          <p:cTn id="65" fill="hold">
                            <p:stCondLst>
                              <p:cond delay="4500"/>
                            </p:stCondLst>
                            <p:childTnLst>
                              <p:par>
                                <p:cTn id="66" presetID="10" presetClass="entr" presetSubtype="0" fill="hold" nodeType="after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250"/>
                                        <p:tgtEl>
                                          <p:spTgt spid="37"/>
                                        </p:tgtEl>
                                      </p:cBhvr>
                                    </p:animEffect>
                                  </p:childTnLst>
                                </p:cTn>
                              </p:par>
                              <p:par>
                                <p:cTn id="69" presetID="42" presetClass="path" presetSubtype="0" decel="100000" fill="hold" nodeType="withEffect">
                                  <p:stCondLst>
                                    <p:cond delay="0"/>
                                  </p:stCondLst>
                                  <p:childTnLst>
                                    <p:animMotion origin="layout" path="M 3.29589E-6 3.7222E-6 L 3.29589E-6 0.06377 " pathEditMode="relative" rAng="0" ptsTypes="AA">
                                      <p:cBhvr>
                                        <p:cTn id="70" dur="500" spd="-100000" fill="hold"/>
                                        <p:tgtEl>
                                          <p:spTgt spid="37"/>
                                        </p:tgtEl>
                                        <p:attrNameLst>
                                          <p:attrName>ppt_x</p:attrName>
                                          <p:attrName>ppt_y</p:attrName>
                                        </p:attrNameLst>
                                      </p:cBhvr>
                                      <p:rCtr x="0" y="3177"/>
                                    </p:animMotion>
                                  </p:childTnLst>
                                </p:cTn>
                              </p:par>
                            </p:childTnLst>
                          </p:cTn>
                        </p:par>
                        <p:par>
                          <p:cTn id="71" fill="hold">
                            <p:stCondLst>
                              <p:cond delay="5000"/>
                            </p:stCondLst>
                            <p:childTnLst>
                              <p:par>
                                <p:cTn id="72" presetID="10" presetClass="entr" presetSubtype="0" fill="hold" nodeType="afterEffect">
                                  <p:stCondLst>
                                    <p:cond delay="0"/>
                                  </p:stCondLst>
                                  <p:childTnLst>
                                    <p:set>
                                      <p:cBhvr>
                                        <p:cTn id="73" dur="1" fill="hold">
                                          <p:stCondLst>
                                            <p:cond delay="0"/>
                                          </p:stCondLst>
                                        </p:cTn>
                                        <p:tgtEl>
                                          <p:spTgt spid="41"/>
                                        </p:tgtEl>
                                        <p:attrNameLst>
                                          <p:attrName>style.visibility</p:attrName>
                                        </p:attrNameLst>
                                      </p:cBhvr>
                                      <p:to>
                                        <p:strVal val="visible"/>
                                      </p:to>
                                    </p:set>
                                    <p:animEffect transition="in" filter="fade">
                                      <p:cBhvr>
                                        <p:cTn id="74" dur="250"/>
                                        <p:tgtEl>
                                          <p:spTgt spid="41"/>
                                        </p:tgtEl>
                                      </p:cBhvr>
                                    </p:animEffect>
                                  </p:childTnLst>
                                </p:cTn>
                              </p:par>
                              <p:par>
                                <p:cTn id="75" presetID="42" presetClass="path" presetSubtype="0" decel="100000" fill="hold" nodeType="withEffect">
                                  <p:stCondLst>
                                    <p:cond delay="0"/>
                                  </p:stCondLst>
                                  <p:childTnLst>
                                    <p:animMotion origin="layout" path="M 3.8167E-6 3.7222E-6 L 3.8167E-6 0.06377 " pathEditMode="relative" rAng="0" ptsTypes="AA">
                                      <p:cBhvr>
                                        <p:cTn id="76" dur="500" spd="-100000" fill="hold"/>
                                        <p:tgtEl>
                                          <p:spTgt spid="41"/>
                                        </p:tgtEl>
                                        <p:attrNameLst>
                                          <p:attrName>ppt_x</p:attrName>
                                          <p:attrName>ppt_y</p:attrName>
                                        </p:attrNameLst>
                                      </p:cBhvr>
                                      <p:rCtr x="0" y="3177"/>
                                    </p:animMotion>
                                  </p:childTnLst>
                                </p:cTn>
                              </p:par>
                            </p:childTnLst>
                          </p:cTn>
                        </p:par>
                        <p:par>
                          <p:cTn id="77" fill="hold">
                            <p:stCondLst>
                              <p:cond delay="5500"/>
                            </p:stCondLst>
                            <p:childTnLst>
                              <p:par>
                                <p:cTn id="78" presetID="10" presetClass="exit" presetSubtype="0" fill="hold" nodeType="afterEffect">
                                  <p:stCondLst>
                                    <p:cond delay="0"/>
                                  </p:stCondLst>
                                  <p:childTnLst>
                                    <p:animEffect transition="out" filter="fade">
                                      <p:cBhvr>
                                        <p:cTn id="79" dur="500"/>
                                        <p:tgtEl>
                                          <p:spTgt spid="17"/>
                                        </p:tgtEl>
                                      </p:cBhvr>
                                    </p:animEffect>
                                    <p:set>
                                      <p:cBhvr>
                                        <p:cTn id="80" dur="1" fill="hold">
                                          <p:stCondLst>
                                            <p:cond delay="499"/>
                                          </p:stCondLst>
                                        </p:cTn>
                                        <p:tgtEl>
                                          <p:spTgt spid="17"/>
                                        </p:tgtEl>
                                        <p:attrNameLst>
                                          <p:attrName>style.visibility</p:attrName>
                                        </p:attrNameLst>
                                      </p:cBhvr>
                                      <p:to>
                                        <p:strVal val="hidden"/>
                                      </p:to>
                                    </p:set>
                                  </p:childTnLst>
                                </p:cTn>
                              </p:par>
                            </p:childTnLst>
                          </p:cTn>
                        </p:par>
                        <p:par>
                          <p:cTn id="81" fill="hold">
                            <p:stCondLst>
                              <p:cond delay="6000"/>
                            </p:stCondLst>
                            <p:childTnLst>
                              <p:par>
                                <p:cTn id="82" presetID="10" presetClass="exit" presetSubtype="0" fill="hold" nodeType="afterEffect">
                                  <p:stCondLst>
                                    <p:cond delay="0"/>
                                  </p:stCondLst>
                                  <p:childTnLst>
                                    <p:animEffect transition="out" filter="fade">
                                      <p:cBhvr>
                                        <p:cTn id="83" dur="500"/>
                                        <p:tgtEl>
                                          <p:spTgt spid="21"/>
                                        </p:tgtEl>
                                      </p:cBhvr>
                                    </p:animEffect>
                                    <p:set>
                                      <p:cBhvr>
                                        <p:cTn id="84" dur="1" fill="hold">
                                          <p:stCondLst>
                                            <p:cond delay="499"/>
                                          </p:stCondLst>
                                        </p:cTn>
                                        <p:tgtEl>
                                          <p:spTgt spid="21"/>
                                        </p:tgtEl>
                                        <p:attrNameLst>
                                          <p:attrName>style.visibility</p:attrName>
                                        </p:attrNameLst>
                                      </p:cBhvr>
                                      <p:to>
                                        <p:strVal val="hidden"/>
                                      </p:to>
                                    </p:set>
                                  </p:childTnLst>
                                </p:cTn>
                              </p:par>
                            </p:childTnLst>
                          </p:cTn>
                        </p:par>
                        <p:par>
                          <p:cTn id="85" fill="hold">
                            <p:stCondLst>
                              <p:cond delay="6500"/>
                            </p:stCondLst>
                            <p:childTnLst>
                              <p:par>
                                <p:cTn id="86" presetID="10" presetClass="exit" presetSubtype="0" fill="hold" nodeType="afterEffect">
                                  <p:stCondLst>
                                    <p:cond delay="0"/>
                                  </p:stCondLst>
                                  <p:childTnLst>
                                    <p:animEffect transition="out" filter="fade">
                                      <p:cBhvr>
                                        <p:cTn id="87" dur="500"/>
                                        <p:tgtEl>
                                          <p:spTgt spid="29"/>
                                        </p:tgtEl>
                                      </p:cBhvr>
                                    </p:animEffect>
                                    <p:set>
                                      <p:cBhvr>
                                        <p:cTn id="88" dur="1" fill="hold">
                                          <p:stCondLst>
                                            <p:cond delay="499"/>
                                          </p:stCondLst>
                                        </p:cTn>
                                        <p:tgtEl>
                                          <p:spTgt spid="29"/>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xit" presetSubtype="0" fill="hold" grpId="1" nodeType="clickEffect">
                                  <p:stCondLst>
                                    <p:cond delay="0"/>
                                  </p:stCondLst>
                                  <p:childTnLst>
                                    <p:animEffect transition="out" filter="fade">
                                      <p:cBhvr>
                                        <p:cTn id="92" dur="500"/>
                                        <p:tgtEl>
                                          <p:spTgt spid="3">
                                            <p:txEl>
                                              <p:pRg st="0" end="0"/>
                                            </p:txEl>
                                          </p:spTgt>
                                        </p:tgtEl>
                                      </p:cBhvr>
                                    </p:animEffect>
                                    <p:set>
                                      <p:cBhvr>
                                        <p:cTn id="93" dur="1" fill="hold">
                                          <p:stCondLst>
                                            <p:cond delay="499"/>
                                          </p:stCondLst>
                                        </p:cTn>
                                        <p:tgtEl>
                                          <p:spTgt spid="3">
                                            <p:txEl>
                                              <p:pRg st="0" end="0"/>
                                            </p:txEl>
                                          </p:spTgt>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500"/>
                                        <p:tgtEl>
                                          <p:spTgt spid="3">
                                            <p:txEl>
                                              <p:pRg st="1" end="1"/>
                                            </p:txEl>
                                          </p:spTgt>
                                        </p:tgtEl>
                                      </p:cBhvr>
                                    </p:animEffect>
                                    <p:set>
                                      <p:cBhvr>
                                        <p:cTn id="96" dur="1" fill="hold">
                                          <p:stCondLst>
                                            <p:cond delay="499"/>
                                          </p:stCondLst>
                                        </p:cTn>
                                        <p:tgtEl>
                                          <p:spTgt spid="3">
                                            <p:txEl>
                                              <p:pRg st="1" end="1"/>
                                            </p:txEl>
                                          </p:spTgt>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500"/>
                                        <p:tgtEl>
                                          <p:spTgt spid="3">
                                            <p:txEl>
                                              <p:pRg st="2" end="2"/>
                                            </p:txEl>
                                          </p:spTgt>
                                        </p:tgtEl>
                                      </p:cBhvr>
                                    </p:animEffect>
                                    <p:set>
                                      <p:cBhvr>
                                        <p:cTn id="99" dur="1" fill="hold">
                                          <p:stCondLst>
                                            <p:cond delay="499"/>
                                          </p:stCondLst>
                                        </p:cTn>
                                        <p:tgtEl>
                                          <p:spTgt spid="3">
                                            <p:txEl>
                                              <p:pRg st="2" end="2"/>
                                            </p:txEl>
                                          </p:spTgt>
                                        </p:tgtEl>
                                        <p:attrNameLst>
                                          <p:attrName>style.visibility</p:attrName>
                                        </p:attrNameLst>
                                      </p:cBhvr>
                                      <p:to>
                                        <p:strVal val="hidden"/>
                                      </p:to>
                                    </p:set>
                                  </p:childTnLst>
                                </p:cTn>
                              </p:par>
                              <p:par>
                                <p:cTn id="100" presetID="10" presetClass="exit" presetSubtype="0" fill="hold" nodeType="withEffect">
                                  <p:stCondLst>
                                    <p:cond delay="0"/>
                                  </p:stCondLst>
                                  <p:childTnLst>
                                    <p:animEffect transition="out" filter="fade">
                                      <p:cBhvr>
                                        <p:cTn id="101" dur="500"/>
                                        <p:tgtEl>
                                          <p:spTgt spid="4"/>
                                        </p:tgtEl>
                                      </p:cBhvr>
                                    </p:animEffect>
                                    <p:set>
                                      <p:cBhvr>
                                        <p:cTn id="102" dur="1" fill="hold">
                                          <p:stCondLst>
                                            <p:cond delay="499"/>
                                          </p:stCondLst>
                                        </p:cTn>
                                        <p:tgtEl>
                                          <p:spTgt spid="4"/>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500"/>
                                        <p:tgtEl>
                                          <p:spTgt spid="5"/>
                                        </p:tgtEl>
                                      </p:cBhvr>
                                    </p:animEffect>
                                    <p:set>
                                      <p:cBhvr>
                                        <p:cTn id="105" dur="1" fill="hold">
                                          <p:stCondLst>
                                            <p:cond delay="499"/>
                                          </p:stCondLst>
                                        </p:cTn>
                                        <p:tgtEl>
                                          <p:spTgt spid="5"/>
                                        </p:tgtEl>
                                        <p:attrNameLst>
                                          <p:attrName>style.visibility</p:attrName>
                                        </p:attrNameLst>
                                      </p:cBhvr>
                                      <p:to>
                                        <p:strVal val="hidden"/>
                                      </p:to>
                                    </p:set>
                                  </p:childTnLst>
                                </p:cTn>
                              </p:par>
                              <p:par>
                                <p:cTn id="106" presetID="10" presetClass="exit" presetSubtype="0" fill="hold" nodeType="withEffect">
                                  <p:stCondLst>
                                    <p:cond delay="0"/>
                                  </p:stCondLst>
                                  <p:childTnLst>
                                    <p:animEffect transition="out" filter="fade">
                                      <p:cBhvr>
                                        <p:cTn id="107" dur="500"/>
                                        <p:tgtEl>
                                          <p:spTgt spid="9"/>
                                        </p:tgtEl>
                                      </p:cBhvr>
                                    </p:animEffect>
                                    <p:set>
                                      <p:cBhvr>
                                        <p:cTn id="108" dur="1" fill="hold">
                                          <p:stCondLst>
                                            <p:cond delay="499"/>
                                          </p:stCondLst>
                                        </p:cTn>
                                        <p:tgtEl>
                                          <p:spTgt spid="9"/>
                                        </p:tgtEl>
                                        <p:attrNameLst>
                                          <p:attrName>style.visibility</p:attrName>
                                        </p:attrNameLst>
                                      </p:cBhvr>
                                      <p:to>
                                        <p:strVal val="hidden"/>
                                      </p:to>
                                    </p:set>
                                  </p:childTnLst>
                                </p:cTn>
                              </p:par>
                              <p:par>
                                <p:cTn id="109" presetID="10" presetClass="exit" presetSubtype="0" fill="hold" nodeType="withEffect">
                                  <p:stCondLst>
                                    <p:cond delay="0"/>
                                  </p:stCondLst>
                                  <p:childTnLst>
                                    <p:animEffect transition="out" filter="fade">
                                      <p:cBhvr>
                                        <p:cTn id="110" dur="500"/>
                                        <p:tgtEl>
                                          <p:spTgt spid="13"/>
                                        </p:tgtEl>
                                      </p:cBhvr>
                                    </p:animEffect>
                                    <p:set>
                                      <p:cBhvr>
                                        <p:cTn id="111" dur="1" fill="hold">
                                          <p:stCondLst>
                                            <p:cond delay="499"/>
                                          </p:stCondLst>
                                        </p:cTn>
                                        <p:tgtEl>
                                          <p:spTgt spid="13"/>
                                        </p:tgtEl>
                                        <p:attrNameLst>
                                          <p:attrName>style.visibility</p:attrName>
                                        </p:attrNameLst>
                                      </p:cBhvr>
                                      <p:to>
                                        <p:strVal val="hidden"/>
                                      </p:to>
                                    </p:set>
                                  </p:childTnLst>
                                </p:cTn>
                              </p:par>
                              <p:par>
                                <p:cTn id="112" presetID="10" presetClass="exit" presetSubtype="0" fill="hold" nodeType="withEffect">
                                  <p:stCondLst>
                                    <p:cond delay="0"/>
                                  </p:stCondLst>
                                  <p:childTnLst>
                                    <p:animEffect transition="out" filter="fade">
                                      <p:cBhvr>
                                        <p:cTn id="113" dur="500"/>
                                        <p:tgtEl>
                                          <p:spTgt spid="25"/>
                                        </p:tgtEl>
                                      </p:cBhvr>
                                    </p:animEffect>
                                    <p:set>
                                      <p:cBhvr>
                                        <p:cTn id="114" dur="1" fill="hold">
                                          <p:stCondLst>
                                            <p:cond delay="499"/>
                                          </p:stCondLst>
                                        </p:cTn>
                                        <p:tgtEl>
                                          <p:spTgt spid="25"/>
                                        </p:tgtEl>
                                        <p:attrNameLst>
                                          <p:attrName>style.visibility</p:attrName>
                                        </p:attrNameLst>
                                      </p:cBhvr>
                                      <p:to>
                                        <p:strVal val="hidden"/>
                                      </p:to>
                                    </p:set>
                                  </p:childTnLst>
                                </p:cTn>
                              </p:par>
                              <p:par>
                                <p:cTn id="115" presetID="10" presetClass="exit" presetSubtype="0" fill="hold" nodeType="withEffect">
                                  <p:stCondLst>
                                    <p:cond delay="0"/>
                                  </p:stCondLst>
                                  <p:childTnLst>
                                    <p:animEffect transition="out" filter="fade">
                                      <p:cBhvr>
                                        <p:cTn id="116" dur="500"/>
                                        <p:tgtEl>
                                          <p:spTgt spid="33"/>
                                        </p:tgtEl>
                                      </p:cBhvr>
                                    </p:animEffect>
                                    <p:set>
                                      <p:cBhvr>
                                        <p:cTn id="117" dur="1" fill="hold">
                                          <p:stCondLst>
                                            <p:cond delay="499"/>
                                          </p:stCondLst>
                                        </p:cTn>
                                        <p:tgtEl>
                                          <p:spTgt spid="33"/>
                                        </p:tgtEl>
                                        <p:attrNameLst>
                                          <p:attrName>style.visibility</p:attrName>
                                        </p:attrNameLst>
                                      </p:cBhvr>
                                      <p:to>
                                        <p:strVal val="hidden"/>
                                      </p:to>
                                    </p:set>
                                  </p:childTnLst>
                                </p:cTn>
                              </p:par>
                              <p:par>
                                <p:cTn id="118" presetID="10" presetClass="exit" presetSubtype="0" fill="hold" nodeType="withEffect">
                                  <p:stCondLst>
                                    <p:cond delay="0"/>
                                  </p:stCondLst>
                                  <p:childTnLst>
                                    <p:animEffect transition="out" filter="fade">
                                      <p:cBhvr>
                                        <p:cTn id="119" dur="500"/>
                                        <p:tgtEl>
                                          <p:spTgt spid="37"/>
                                        </p:tgtEl>
                                      </p:cBhvr>
                                    </p:animEffect>
                                    <p:set>
                                      <p:cBhvr>
                                        <p:cTn id="120" dur="1" fill="hold">
                                          <p:stCondLst>
                                            <p:cond delay="499"/>
                                          </p:stCondLst>
                                        </p:cTn>
                                        <p:tgtEl>
                                          <p:spTgt spid="37"/>
                                        </p:tgtEl>
                                        <p:attrNameLst>
                                          <p:attrName>style.visibility</p:attrName>
                                        </p:attrNameLst>
                                      </p:cBhvr>
                                      <p:to>
                                        <p:strVal val="hidden"/>
                                      </p:to>
                                    </p:set>
                                  </p:childTnLst>
                                </p:cTn>
                              </p:par>
                              <p:par>
                                <p:cTn id="121" presetID="10" presetClass="exit" presetSubtype="0" fill="hold" nodeType="withEffect">
                                  <p:stCondLst>
                                    <p:cond delay="0"/>
                                  </p:stCondLst>
                                  <p:childTnLst>
                                    <p:animEffect transition="out" filter="fade">
                                      <p:cBhvr>
                                        <p:cTn id="122" dur="500"/>
                                        <p:tgtEl>
                                          <p:spTgt spid="41"/>
                                        </p:tgtEl>
                                      </p:cBhvr>
                                    </p:animEffect>
                                    <p:set>
                                      <p:cBhvr>
                                        <p:cTn id="123" dur="1" fill="hold">
                                          <p:stCondLst>
                                            <p:cond delay="49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30185BD-A278-4DDF-8A84-6D3142400840}"/>
              </a:ext>
            </a:extLst>
          </p:cNvPr>
          <p:cNvGrpSpPr/>
          <p:nvPr/>
        </p:nvGrpSpPr>
        <p:grpSpPr>
          <a:xfrm>
            <a:off x="5707558" y="2864642"/>
            <a:ext cx="2211215" cy="571007"/>
            <a:chOff x="5707558" y="2864642"/>
            <a:chExt cx="2211215" cy="571007"/>
          </a:xfrm>
        </p:grpSpPr>
        <p:grpSp>
          <p:nvGrpSpPr>
            <p:cNvPr id="105" name="Group 104">
              <a:extLst>
                <a:ext uri="{FF2B5EF4-FFF2-40B4-BE49-F238E27FC236}">
                  <a16:creationId xmlns:a16="http://schemas.microsoft.com/office/drawing/2014/main" id="{2EBCF4BF-1CA7-4B71-B7C9-73F5C6849810}"/>
                </a:ext>
              </a:extLst>
            </p:cNvPr>
            <p:cNvGrpSpPr/>
            <p:nvPr/>
          </p:nvGrpSpPr>
          <p:grpSpPr>
            <a:xfrm>
              <a:off x="5707558" y="2864642"/>
              <a:ext cx="1018597" cy="571007"/>
              <a:chOff x="3523102" y="1791568"/>
              <a:chExt cx="6746733" cy="3782104"/>
            </a:xfrm>
            <a:solidFill>
              <a:schemeClr val="accent3"/>
            </a:solidFill>
          </p:grpSpPr>
          <p:sp>
            <p:nvSpPr>
              <p:cNvPr id="106" name="Rectangle 105">
                <a:extLst>
                  <a:ext uri="{FF2B5EF4-FFF2-40B4-BE49-F238E27FC236}">
                    <a16:creationId xmlns:a16="http://schemas.microsoft.com/office/drawing/2014/main" id="{7343A3D7-BC46-4FEE-A440-6F8D4AAD6A31}"/>
                  </a:ext>
                </a:extLst>
              </p:cNvPr>
              <p:cNvSpPr/>
              <p:nvPr/>
            </p:nvSpPr>
            <p:spPr>
              <a:xfrm>
                <a:off x="3757141" y="2148418"/>
                <a:ext cx="6278654" cy="3068395"/>
              </a:xfrm>
              <a:prstGeom prst="rect">
                <a:avLst/>
              </a:pr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07" name="Freeform 189">
                <a:extLst>
                  <a:ext uri="{FF2B5EF4-FFF2-40B4-BE49-F238E27FC236}">
                    <a16:creationId xmlns:a16="http://schemas.microsoft.com/office/drawing/2014/main" id="{8C9B41CF-9DB0-436A-8620-555954D42A7A}"/>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08" name="Freeform 190">
                <a:extLst>
                  <a:ext uri="{FF2B5EF4-FFF2-40B4-BE49-F238E27FC236}">
                    <a16:creationId xmlns:a16="http://schemas.microsoft.com/office/drawing/2014/main" id="{8F72B4C2-23CF-4442-9393-23783ACEA5F0}"/>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grpSp>
        <p:grpSp>
          <p:nvGrpSpPr>
            <p:cNvPr id="113" name="Group 112">
              <a:extLst>
                <a:ext uri="{FF2B5EF4-FFF2-40B4-BE49-F238E27FC236}">
                  <a16:creationId xmlns:a16="http://schemas.microsoft.com/office/drawing/2014/main" id="{9BB4D09F-CFA2-4B4A-945F-56AAD45CC0A0}"/>
                </a:ext>
              </a:extLst>
            </p:cNvPr>
            <p:cNvGrpSpPr/>
            <p:nvPr/>
          </p:nvGrpSpPr>
          <p:grpSpPr>
            <a:xfrm>
              <a:off x="6900176" y="2864642"/>
              <a:ext cx="1018597" cy="571007"/>
              <a:chOff x="3523102" y="1791568"/>
              <a:chExt cx="6746733" cy="3782104"/>
            </a:xfrm>
            <a:solidFill>
              <a:schemeClr val="accent5"/>
            </a:solidFill>
          </p:grpSpPr>
          <p:sp>
            <p:nvSpPr>
              <p:cNvPr id="114" name="Rectangle 113">
                <a:extLst>
                  <a:ext uri="{FF2B5EF4-FFF2-40B4-BE49-F238E27FC236}">
                    <a16:creationId xmlns:a16="http://schemas.microsoft.com/office/drawing/2014/main" id="{3962538D-1C4F-4AC2-8242-16BB55EEC6C0}"/>
                  </a:ext>
                </a:extLst>
              </p:cNvPr>
              <p:cNvSpPr/>
              <p:nvPr/>
            </p:nvSpPr>
            <p:spPr>
              <a:xfrm>
                <a:off x="3757141" y="2148418"/>
                <a:ext cx="6278654" cy="3068395"/>
              </a:xfrm>
              <a:prstGeom prst="rect">
                <a:avLst/>
              </a:pr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15" name="Freeform 189">
                <a:extLst>
                  <a:ext uri="{FF2B5EF4-FFF2-40B4-BE49-F238E27FC236}">
                    <a16:creationId xmlns:a16="http://schemas.microsoft.com/office/drawing/2014/main" id="{50713220-FC00-4641-A66D-C7D73DCFEB96}"/>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16" name="Freeform 190">
                <a:extLst>
                  <a:ext uri="{FF2B5EF4-FFF2-40B4-BE49-F238E27FC236}">
                    <a16:creationId xmlns:a16="http://schemas.microsoft.com/office/drawing/2014/main" id="{745C4FCE-2E6A-4235-9FAD-D956D7971BE9}"/>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grpSp>
      </p:grpSp>
      <p:grpSp>
        <p:nvGrpSpPr>
          <p:cNvPr id="2" name="Group 1">
            <a:extLst>
              <a:ext uri="{FF2B5EF4-FFF2-40B4-BE49-F238E27FC236}">
                <a16:creationId xmlns:a16="http://schemas.microsoft.com/office/drawing/2014/main" id="{500F6FFD-C6FD-4E0A-B154-43AFAB73C366}"/>
              </a:ext>
            </a:extLst>
          </p:cNvPr>
          <p:cNvGrpSpPr/>
          <p:nvPr/>
        </p:nvGrpSpPr>
        <p:grpSpPr>
          <a:xfrm>
            <a:off x="7603977" y="2277129"/>
            <a:ext cx="3768741" cy="1746034"/>
            <a:chOff x="8329187" y="1948363"/>
            <a:chExt cx="3768741" cy="1746034"/>
          </a:xfrm>
        </p:grpSpPr>
        <p:pic>
          <p:nvPicPr>
            <p:cNvPr id="63" name="Picture 10" descr="https://www.packet.net/media/images/m7S2-kubernetes.png">
              <a:extLst>
                <a:ext uri="{FF2B5EF4-FFF2-40B4-BE49-F238E27FC236}">
                  <a16:creationId xmlns:a16="http://schemas.microsoft.com/office/drawing/2014/main" id="{3814ADA4-D8F4-46F2-89EF-84CCD4F5C7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54" t="10570" r="24516" b="31325"/>
            <a:stretch/>
          </p:blipFill>
          <p:spPr bwMode="auto">
            <a:xfrm>
              <a:off x="8329187" y="1948363"/>
              <a:ext cx="1792587" cy="1746034"/>
            </a:xfrm>
            <a:prstGeom prst="rect">
              <a:avLst/>
            </a:prstGeom>
            <a:extLst>
              <a:ext uri="{909E8E84-426E-40DD-AFC4-6F175D3DCCD1}">
                <a14:hiddenFill xmlns:a14="http://schemas.microsoft.com/office/drawing/2010/main">
                  <a:solidFill>
                    <a:srgbClr val="FFFFFF"/>
                  </a:solidFill>
                </a14:hiddenFill>
              </a:ext>
            </a:extLst>
          </p:spPr>
        </p:pic>
        <p:pic>
          <p:nvPicPr>
            <p:cNvPr id="64" name="Graphic 63">
              <a:extLst>
                <a:ext uri="{FF2B5EF4-FFF2-40B4-BE49-F238E27FC236}">
                  <a16:creationId xmlns:a16="http://schemas.microsoft.com/office/drawing/2014/main" id="{0604FB1E-C2B8-4C54-9BCC-307AEA2188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15706" y="1966446"/>
              <a:ext cx="1682222" cy="1682222"/>
            </a:xfrm>
            <a:prstGeom prst="rect">
              <a:avLst/>
            </a:prstGeom>
          </p:spPr>
        </p:pic>
      </p:grpSp>
      <p:grpSp>
        <p:nvGrpSpPr>
          <p:cNvPr id="9" name="Group 8">
            <a:extLst>
              <a:ext uri="{FF2B5EF4-FFF2-40B4-BE49-F238E27FC236}">
                <a16:creationId xmlns:a16="http://schemas.microsoft.com/office/drawing/2014/main" id="{0BFC20C1-79BD-4AA2-8F6A-4207996FCEFD}"/>
              </a:ext>
            </a:extLst>
          </p:cNvPr>
          <p:cNvGrpSpPr/>
          <p:nvPr/>
        </p:nvGrpSpPr>
        <p:grpSpPr>
          <a:xfrm>
            <a:off x="5707558" y="2864642"/>
            <a:ext cx="2211215" cy="571007"/>
            <a:chOff x="5707558" y="2864642"/>
            <a:chExt cx="2211215" cy="571007"/>
          </a:xfrm>
        </p:grpSpPr>
        <p:grpSp>
          <p:nvGrpSpPr>
            <p:cNvPr id="101" name="Group 100">
              <a:extLst>
                <a:ext uri="{FF2B5EF4-FFF2-40B4-BE49-F238E27FC236}">
                  <a16:creationId xmlns:a16="http://schemas.microsoft.com/office/drawing/2014/main" id="{E40464C1-0F3C-418B-813D-B34C865ED9B7}"/>
                </a:ext>
              </a:extLst>
            </p:cNvPr>
            <p:cNvGrpSpPr/>
            <p:nvPr/>
          </p:nvGrpSpPr>
          <p:grpSpPr>
            <a:xfrm>
              <a:off x="5707558" y="2864642"/>
              <a:ext cx="1018597" cy="571007"/>
              <a:chOff x="3523102" y="1791568"/>
              <a:chExt cx="6746733" cy="3782104"/>
            </a:xfrm>
            <a:solidFill>
              <a:schemeClr val="accent3"/>
            </a:solidFill>
          </p:grpSpPr>
          <p:sp>
            <p:nvSpPr>
              <p:cNvPr id="102" name="Rectangle 101">
                <a:extLst>
                  <a:ext uri="{FF2B5EF4-FFF2-40B4-BE49-F238E27FC236}">
                    <a16:creationId xmlns:a16="http://schemas.microsoft.com/office/drawing/2014/main" id="{C322D9C5-00B6-450B-B27C-3874FEB774D8}"/>
                  </a:ext>
                </a:extLst>
              </p:cNvPr>
              <p:cNvSpPr/>
              <p:nvPr/>
            </p:nvSpPr>
            <p:spPr>
              <a:xfrm>
                <a:off x="3757141" y="2148418"/>
                <a:ext cx="6278654" cy="3068395"/>
              </a:xfrm>
              <a:prstGeom prst="rect">
                <a:avLst/>
              </a:pr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03" name="Freeform 189">
                <a:extLst>
                  <a:ext uri="{FF2B5EF4-FFF2-40B4-BE49-F238E27FC236}">
                    <a16:creationId xmlns:a16="http://schemas.microsoft.com/office/drawing/2014/main" id="{FE44D05E-5E5E-4014-80CF-5319DE3FD636}"/>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04" name="Freeform 190">
                <a:extLst>
                  <a:ext uri="{FF2B5EF4-FFF2-40B4-BE49-F238E27FC236}">
                    <a16:creationId xmlns:a16="http://schemas.microsoft.com/office/drawing/2014/main" id="{375270A7-8F2E-4138-AFCF-118745A5DFF1}"/>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grpSp>
        <p:grpSp>
          <p:nvGrpSpPr>
            <p:cNvPr id="109" name="Group 108">
              <a:extLst>
                <a:ext uri="{FF2B5EF4-FFF2-40B4-BE49-F238E27FC236}">
                  <a16:creationId xmlns:a16="http://schemas.microsoft.com/office/drawing/2014/main" id="{88C36396-7084-4339-BC68-7561CD41CAED}"/>
                </a:ext>
              </a:extLst>
            </p:cNvPr>
            <p:cNvGrpSpPr/>
            <p:nvPr/>
          </p:nvGrpSpPr>
          <p:grpSpPr>
            <a:xfrm>
              <a:off x="6900176" y="2864642"/>
              <a:ext cx="1018597" cy="571007"/>
              <a:chOff x="3523102" y="1791568"/>
              <a:chExt cx="6746733" cy="3782104"/>
            </a:xfrm>
            <a:solidFill>
              <a:schemeClr val="accent5"/>
            </a:solidFill>
          </p:grpSpPr>
          <p:sp>
            <p:nvSpPr>
              <p:cNvPr id="110" name="Rectangle 109">
                <a:extLst>
                  <a:ext uri="{FF2B5EF4-FFF2-40B4-BE49-F238E27FC236}">
                    <a16:creationId xmlns:a16="http://schemas.microsoft.com/office/drawing/2014/main" id="{336494E0-1789-4321-A5B0-A8B188070DE8}"/>
                  </a:ext>
                </a:extLst>
              </p:cNvPr>
              <p:cNvSpPr/>
              <p:nvPr/>
            </p:nvSpPr>
            <p:spPr>
              <a:xfrm>
                <a:off x="3757141" y="2148418"/>
                <a:ext cx="6278654" cy="3068395"/>
              </a:xfrm>
              <a:prstGeom prst="rect">
                <a:avLst/>
              </a:pr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11" name="Freeform 189">
                <a:extLst>
                  <a:ext uri="{FF2B5EF4-FFF2-40B4-BE49-F238E27FC236}">
                    <a16:creationId xmlns:a16="http://schemas.microsoft.com/office/drawing/2014/main" id="{F2F58003-BF70-475A-A069-4B5176D6343F}"/>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12" name="Freeform 190">
                <a:extLst>
                  <a:ext uri="{FF2B5EF4-FFF2-40B4-BE49-F238E27FC236}">
                    <a16:creationId xmlns:a16="http://schemas.microsoft.com/office/drawing/2014/main" id="{19C883C1-BBB3-4CA8-89DF-E6E5ECB3C1CF}"/>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grpSp>
      </p:grpSp>
      <p:sp>
        <p:nvSpPr>
          <p:cNvPr id="3" name="Text Placeholder 2">
            <a:extLst>
              <a:ext uri="{FF2B5EF4-FFF2-40B4-BE49-F238E27FC236}">
                <a16:creationId xmlns:a16="http://schemas.microsoft.com/office/drawing/2014/main" id="{D6924FF6-CE02-42F9-9FFE-41491ADAFF11}"/>
              </a:ext>
            </a:extLst>
          </p:cNvPr>
          <p:cNvSpPr>
            <a:spLocks noGrp="1"/>
          </p:cNvSpPr>
          <p:nvPr>
            <p:ph type="body" sz="quarter" idx="10"/>
          </p:nvPr>
        </p:nvSpPr>
        <p:spPr>
          <a:xfrm>
            <a:off x="274638" y="2002140"/>
            <a:ext cx="6857999" cy="3102388"/>
          </a:xfrm>
        </p:spPr>
        <p:txBody>
          <a:bodyPr/>
          <a:lstStyle/>
          <a:p>
            <a:pPr>
              <a:spcBef>
                <a:spcPts val="2400"/>
              </a:spcBef>
            </a:pPr>
            <a:r>
              <a:rPr lang="en-US" dirty="0"/>
              <a:t>Controlled placement and HA</a:t>
            </a:r>
          </a:p>
          <a:p>
            <a:pPr>
              <a:spcBef>
                <a:spcPts val="2400"/>
              </a:spcBef>
            </a:pPr>
            <a:r>
              <a:rPr lang="en-US" dirty="0"/>
              <a:t>Effective resource utilization</a:t>
            </a:r>
          </a:p>
          <a:p>
            <a:pPr>
              <a:spcBef>
                <a:spcPts val="2400"/>
              </a:spcBef>
            </a:pPr>
            <a:r>
              <a:rPr lang="en-US" dirty="0"/>
              <a:t>Application co-location</a:t>
            </a:r>
          </a:p>
          <a:p>
            <a:pPr>
              <a:spcBef>
                <a:spcPts val="2400"/>
              </a:spcBef>
            </a:pPr>
            <a:endParaRPr lang="en-US" dirty="0"/>
          </a:p>
        </p:txBody>
      </p:sp>
      <p:grpSp>
        <p:nvGrpSpPr>
          <p:cNvPr id="66" name="Group 65">
            <a:extLst>
              <a:ext uri="{FF2B5EF4-FFF2-40B4-BE49-F238E27FC236}">
                <a16:creationId xmlns:a16="http://schemas.microsoft.com/office/drawing/2014/main" id="{FE01C09B-46A2-4B3C-BAD7-F613352301CE}"/>
              </a:ext>
            </a:extLst>
          </p:cNvPr>
          <p:cNvGrpSpPr/>
          <p:nvPr/>
        </p:nvGrpSpPr>
        <p:grpSpPr>
          <a:xfrm>
            <a:off x="274638" y="5249861"/>
            <a:ext cx="3805534" cy="1447801"/>
            <a:chOff x="274638" y="5249861"/>
            <a:chExt cx="3805534" cy="1447801"/>
          </a:xfrm>
        </p:grpSpPr>
        <p:sp>
          <p:nvSpPr>
            <p:cNvPr id="46" name="Rectangle 45">
              <a:extLst>
                <a:ext uri="{FF2B5EF4-FFF2-40B4-BE49-F238E27FC236}">
                  <a16:creationId xmlns:a16="http://schemas.microsoft.com/office/drawing/2014/main" id="{F25744C3-259B-4017-B552-AF88654CDE63}"/>
                </a:ext>
              </a:extLst>
            </p:cNvPr>
            <p:cNvSpPr/>
            <p:nvPr/>
          </p:nvSpPr>
          <p:spPr bwMode="auto">
            <a:xfrm>
              <a:off x="274638" y="5249861"/>
              <a:ext cx="3805534" cy="144780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92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Cloud VM</a:t>
              </a:r>
            </a:p>
          </p:txBody>
        </p:sp>
        <p:grpSp>
          <p:nvGrpSpPr>
            <p:cNvPr id="47" name="Group 46">
              <a:extLst>
                <a:ext uri="{FF2B5EF4-FFF2-40B4-BE49-F238E27FC236}">
                  <a16:creationId xmlns:a16="http://schemas.microsoft.com/office/drawing/2014/main" id="{E1368B27-D7C7-4CB2-8D10-B1162EF92A1F}"/>
                </a:ext>
              </a:extLst>
            </p:cNvPr>
            <p:cNvGrpSpPr/>
            <p:nvPr/>
          </p:nvGrpSpPr>
          <p:grpSpPr>
            <a:xfrm>
              <a:off x="894586" y="5837770"/>
              <a:ext cx="2565639" cy="607842"/>
              <a:chOff x="2116130" y="5932425"/>
              <a:chExt cx="2265094" cy="536638"/>
            </a:xfrm>
            <a:solidFill>
              <a:schemeClr val="tx2"/>
            </a:solidFill>
          </p:grpSpPr>
          <p:sp>
            <p:nvSpPr>
              <p:cNvPr id="48" name="Laptop_E770">
                <a:extLst>
                  <a:ext uri="{FF2B5EF4-FFF2-40B4-BE49-F238E27FC236}">
                    <a16:creationId xmlns:a16="http://schemas.microsoft.com/office/drawing/2014/main" id="{67E0DF86-8211-460A-A3A4-E687CF02DB19}"/>
                  </a:ext>
                </a:extLst>
              </p:cNvPr>
              <p:cNvSpPr>
                <a:spLocks noChangeAspect="1" noEditPoints="1"/>
              </p:cNvSpPr>
              <p:nvPr/>
            </p:nvSpPr>
            <p:spPr bwMode="auto">
              <a:xfrm>
                <a:off x="2116130" y="6021455"/>
                <a:ext cx="670800" cy="447608"/>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sq">
                <a:solidFill>
                  <a:schemeClr val="bg1"/>
                </a:solidFill>
                <a:prstDash val="solid"/>
                <a:miter lim="800000"/>
                <a:headEnd/>
                <a:tailEnd/>
              </a:ln>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9" name="cloud">
                <a:extLst>
                  <a:ext uri="{FF2B5EF4-FFF2-40B4-BE49-F238E27FC236}">
                    <a16:creationId xmlns:a16="http://schemas.microsoft.com/office/drawing/2014/main" id="{F6462217-431F-41C0-B1DB-D225CB78AB8C}"/>
                  </a:ext>
                </a:extLst>
              </p:cNvPr>
              <p:cNvSpPr>
                <a:spLocks noChangeAspect="1"/>
              </p:cNvSpPr>
              <p:nvPr/>
            </p:nvSpPr>
            <p:spPr bwMode="auto">
              <a:xfrm>
                <a:off x="3710426" y="6044591"/>
                <a:ext cx="670798" cy="42447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12700" cap="sq">
                <a:solidFill>
                  <a:schemeClr val="bg1"/>
                </a:solidFill>
                <a:prstDash val="solid"/>
                <a:miter lim="800000"/>
                <a:headEnd/>
                <a:tailEnd/>
              </a:ln>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50" name="server">
                <a:extLst>
                  <a:ext uri="{FF2B5EF4-FFF2-40B4-BE49-F238E27FC236}">
                    <a16:creationId xmlns:a16="http://schemas.microsoft.com/office/drawing/2014/main" id="{D898900E-20D9-449D-AD62-AF93E0E2E5D9}"/>
                  </a:ext>
                </a:extLst>
              </p:cNvPr>
              <p:cNvSpPr>
                <a:spLocks noChangeAspect="1" noEditPoints="1"/>
              </p:cNvSpPr>
              <p:nvPr/>
            </p:nvSpPr>
            <p:spPr bwMode="auto">
              <a:xfrm>
                <a:off x="3107410" y="5932425"/>
                <a:ext cx="282536" cy="53663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grpFill/>
              <a:ln w="12700" cap="sq">
                <a:solidFill>
                  <a:schemeClr val="bg1"/>
                </a:solidFill>
                <a:prstDash val="solid"/>
                <a:miter lim="800000"/>
                <a:headEnd/>
                <a:tailEnd/>
              </a:ln>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67" name="Group 66">
            <a:extLst>
              <a:ext uri="{FF2B5EF4-FFF2-40B4-BE49-F238E27FC236}">
                <a16:creationId xmlns:a16="http://schemas.microsoft.com/office/drawing/2014/main" id="{C4D9918F-018C-4737-98BE-073353CBB29B}"/>
              </a:ext>
            </a:extLst>
          </p:cNvPr>
          <p:cNvGrpSpPr/>
          <p:nvPr/>
        </p:nvGrpSpPr>
        <p:grpSpPr>
          <a:xfrm>
            <a:off x="4316376" y="5249861"/>
            <a:ext cx="3805534" cy="1447801"/>
            <a:chOff x="4316376" y="5249861"/>
            <a:chExt cx="3805534" cy="1447801"/>
          </a:xfrm>
        </p:grpSpPr>
        <p:sp>
          <p:nvSpPr>
            <p:cNvPr id="52" name="Rectangle 51">
              <a:extLst>
                <a:ext uri="{FF2B5EF4-FFF2-40B4-BE49-F238E27FC236}">
                  <a16:creationId xmlns:a16="http://schemas.microsoft.com/office/drawing/2014/main" id="{18956BED-DC99-4C51-95AB-E919C6617C1F}"/>
                </a:ext>
              </a:extLst>
            </p:cNvPr>
            <p:cNvSpPr/>
            <p:nvPr/>
          </p:nvSpPr>
          <p:spPr bwMode="auto">
            <a:xfrm>
              <a:off x="4316376" y="5249861"/>
              <a:ext cx="3805534" cy="144780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92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Cloud VM</a:t>
              </a:r>
            </a:p>
          </p:txBody>
        </p:sp>
        <p:grpSp>
          <p:nvGrpSpPr>
            <p:cNvPr id="53" name="Group 52">
              <a:extLst>
                <a:ext uri="{FF2B5EF4-FFF2-40B4-BE49-F238E27FC236}">
                  <a16:creationId xmlns:a16="http://schemas.microsoft.com/office/drawing/2014/main" id="{7DE7638F-7041-42D8-B139-C45AA1AB34C8}"/>
                </a:ext>
              </a:extLst>
            </p:cNvPr>
            <p:cNvGrpSpPr/>
            <p:nvPr/>
          </p:nvGrpSpPr>
          <p:grpSpPr>
            <a:xfrm>
              <a:off x="4936324" y="5837770"/>
              <a:ext cx="2565639" cy="607842"/>
              <a:chOff x="2116130" y="5932425"/>
              <a:chExt cx="2265094" cy="536638"/>
            </a:xfrm>
            <a:solidFill>
              <a:schemeClr val="tx2"/>
            </a:solidFill>
          </p:grpSpPr>
          <p:sp>
            <p:nvSpPr>
              <p:cNvPr id="54" name="Laptop_E770">
                <a:extLst>
                  <a:ext uri="{FF2B5EF4-FFF2-40B4-BE49-F238E27FC236}">
                    <a16:creationId xmlns:a16="http://schemas.microsoft.com/office/drawing/2014/main" id="{B4CC762A-1E1E-459E-A7BA-E7F5593C2730}"/>
                  </a:ext>
                </a:extLst>
              </p:cNvPr>
              <p:cNvSpPr>
                <a:spLocks noChangeAspect="1" noEditPoints="1"/>
              </p:cNvSpPr>
              <p:nvPr/>
            </p:nvSpPr>
            <p:spPr bwMode="auto">
              <a:xfrm>
                <a:off x="2116130" y="6021455"/>
                <a:ext cx="670800" cy="447608"/>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sq">
                <a:solidFill>
                  <a:schemeClr val="bg1"/>
                </a:solidFill>
                <a:prstDash val="solid"/>
                <a:miter lim="800000"/>
                <a:headEnd/>
                <a:tailEnd/>
              </a:ln>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55" name="cloud">
                <a:extLst>
                  <a:ext uri="{FF2B5EF4-FFF2-40B4-BE49-F238E27FC236}">
                    <a16:creationId xmlns:a16="http://schemas.microsoft.com/office/drawing/2014/main" id="{71A337DD-3450-46E5-A06D-FFDB5598E1D5}"/>
                  </a:ext>
                </a:extLst>
              </p:cNvPr>
              <p:cNvSpPr>
                <a:spLocks noChangeAspect="1"/>
              </p:cNvSpPr>
              <p:nvPr/>
            </p:nvSpPr>
            <p:spPr bwMode="auto">
              <a:xfrm>
                <a:off x="3710426" y="6044591"/>
                <a:ext cx="670798" cy="42447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12700" cap="sq">
                <a:solidFill>
                  <a:schemeClr val="bg1"/>
                </a:solidFill>
                <a:prstDash val="solid"/>
                <a:miter lim="800000"/>
                <a:headEnd/>
                <a:tailEnd/>
              </a:ln>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56" name="server">
                <a:extLst>
                  <a:ext uri="{FF2B5EF4-FFF2-40B4-BE49-F238E27FC236}">
                    <a16:creationId xmlns:a16="http://schemas.microsoft.com/office/drawing/2014/main" id="{C1EB0A3F-A30E-4442-ACBB-D9DDA829A477}"/>
                  </a:ext>
                </a:extLst>
              </p:cNvPr>
              <p:cNvSpPr>
                <a:spLocks noChangeAspect="1" noEditPoints="1"/>
              </p:cNvSpPr>
              <p:nvPr/>
            </p:nvSpPr>
            <p:spPr bwMode="auto">
              <a:xfrm>
                <a:off x="3107410" y="5932425"/>
                <a:ext cx="282536" cy="53663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grpFill/>
              <a:ln w="12700" cap="sq">
                <a:solidFill>
                  <a:schemeClr val="bg1"/>
                </a:solidFill>
                <a:prstDash val="solid"/>
                <a:miter lim="800000"/>
                <a:headEnd/>
                <a:tailEnd/>
              </a:ln>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68" name="Group 67">
            <a:extLst>
              <a:ext uri="{FF2B5EF4-FFF2-40B4-BE49-F238E27FC236}">
                <a16:creationId xmlns:a16="http://schemas.microsoft.com/office/drawing/2014/main" id="{37470C97-CF04-4BA7-9793-E5B723F399EF}"/>
              </a:ext>
            </a:extLst>
          </p:cNvPr>
          <p:cNvGrpSpPr/>
          <p:nvPr/>
        </p:nvGrpSpPr>
        <p:grpSpPr>
          <a:xfrm>
            <a:off x="8358114" y="5249861"/>
            <a:ext cx="3805534" cy="1447801"/>
            <a:chOff x="8358114" y="5249861"/>
            <a:chExt cx="3805534" cy="1447801"/>
          </a:xfrm>
        </p:grpSpPr>
        <p:sp>
          <p:nvSpPr>
            <p:cNvPr id="58" name="Rectangle 57">
              <a:extLst>
                <a:ext uri="{FF2B5EF4-FFF2-40B4-BE49-F238E27FC236}">
                  <a16:creationId xmlns:a16="http://schemas.microsoft.com/office/drawing/2014/main" id="{F74D7608-AAB6-4089-9796-27EB543A0CA5}"/>
                </a:ext>
              </a:extLst>
            </p:cNvPr>
            <p:cNvSpPr/>
            <p:nvPr/>
          </p:nvSpPr>
          <p:spPr bwMode="auto">
            <a:xfrm>
              <a:off x="8358114" y="5249861"/>
              <a:ext cx="3805534" cy="144780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92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Cloud VM</a:t>
              </a:r>
            </a:p>
          </p:txBody>
        </p:sp>
        <p:grpSp>
          <p:nvGrpSpPr>
            <p:cNvPr id="59" name="Group 58">
              <a:extLst>
                <a:ext uri="{FF2B5EF4-FFF2-40B4-BE49-F238E27FC236}">
                  <a16:creationId xmlns:a16="http://schemas.microsoft.com/office/drawing/2014/main" id="{D3CAD06F-A3F5-4BEA-9CE9-3BB35E50AE09}"/>
                </a:ext>
              </a:extLst>
            </p:cNvPr>
            <p:cNvGrpSpPr/>
            <p:nvPr/>
          </p:nvGrpSpPr>
          <p:grpSpPr>
            <a:xfrm>
              <a:off x="8978062" y="5837770"/>
              <a:ext cx="2565639" cy="607842"/>
              <a:chOff x="2116130" y="5932425"/>
              <a:chExt cx="2265094" cy="536638"/>
            </a:xfrm>
            <a:solidFill>
              <a:schemeClr val="tx2"/>
            </a:solidFill>
          </p:grpSpPr>
          <p:sp>
            <p:nvSpPr>
              <p:cNvPr id="60" name="Laptop_E770">
                <a:extLst>
                  <a:ext uri="{FF2B5EF4-FFF2-40B4-BE49-F238E27FC236}">
                    <a16:creationId xmlns:a16="http://schemas.microsoft.com/office/drawing/2014/main" id="{134286BF-B360-41A5-A2F7-1B4EEDE3ED40}"/>
                  </a:ext>
                </a:extLst>
              </p:cNvPr>
              <p:cNvSpPr>
                <a:spLocks noChangeAspect="1" noEditPoints="1"/>
              </p:cNvSpPr>
              <p:nvPr/>
            </p:nvSpPr>
            <p:spPr bwMode="auto">
              <a:xfrm>
                <a:off x="2116130" y="6021455"/>
                <a:ext cx="670800" cy="447608"/>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2700" cap="sq">
                <a:solidFill>
                  <a:schemeClr val="bg1"/>
                </a:solidFill>
                <a:prstDash val="solid"/>
                <a:miter lim="800000"/>
                <a:headEnd/>
                <a:tailEnd/>
              </a:ln>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61" name="cloud">
                <a:extLst>
                  <a:ext uri="{FF2B5EF4-FFF2-40B4-BE49-F238E27FC236}">
                    <a16:creationId xmlns:a16="http://schemas.microsoft.com/office/drawing/2014/main" id="{DC839C00-7F88-462C-BE9E-0D1AE12A6FAB}"/>
                  </a:ext>
                </a:extLst>
              </p:cNvPr>
              <p:cNvSpPr>
                <a:spLocks noChangeAspect="1"/>
              </p:cNvSpPr>
              <p:nvPr/>
            </p:nvSpPr>
            <p:spPr bwMode="auto">
              <a:xfrm>
                <a:off x="3710426" y="6044591"/>
                <a:ext cx="670798" cy="42447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12700" cap="sq">
                <a:solidFill>
                  <a:schemeClr val="bg1"/>
                </a:solidFill>
                <a:prstDash val="solid"/>
                <a:miter lim="800000"/>
                <a:headEnd/>
                <a:tailEnd/>
              </a:ln>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62" name="server">
                <a:extLst>
                  <a:ext uri="{FF2B5EF4-FFF2-40B4-BE49-F238E27FC236}">
                    <a16:creationId xmlns:a16="http://schemas.microsoft.com/office/drawing/2014/main" id="{34ACED6B-5A27-4F74-874E-F8A5EF226592}"/>
                  </a:ext>
                </a:extLst>
              </p:cNvPr>
              <p:cNvSpPr>
                <a:spLocks noChangeAspect="1" noEditPoints="1"/>
              </p:cNvSpPr>
              <p:nvPr/>
            </p:nvSpPr>
            <p:spPr bwMode="auto">
              <a:xfrm>
                <a:off x="3107410" y="5932425"/>
                <a:ext cx="282536" cy="53663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grpFill/>
              <a:ln w="12700" cap="sq">
                <a:solidFill>
                  <a:schemeClr val="bg1"/>
                </a:solidFill>
                <a:prstDash val="solid"/>
                <a:miter lim="800000"/>
                <a:headEnd/>
                <a:tailEnd/>
              </a:ln>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85" name="Group 84">
            <a:extLst>
              <a:ext uri="{FF2B5EF4-FFF2-40B4-BE49-F238E27FC236}">
                <a16:creationId xmlns:a16="http://schemas.microsoft.com/office/drawing/2014/main" id="{434958EA-FC76-46B8-970E-5446EB0A4E02}"/>
              </a:ext>
            </a:extLst>
          </p:cNvPr>
          <p:cNvGrpSpPr/>
          <p:nvPr/>
        </p:nvGrpSpPr>
        <p:grpSpPr>
          <a:xfrm>
            <a:off x="4518527" y="2867841"/>
            <a:ext cx="1018597" cy="571007"/>
            <a:chOff x="3523102" y="1791568"/>
            <a:chExt cx="6746733" cy="3782104"/>
          </a:xfrm>
          <a:solidFill>
            <a:schemeClr val="tx1"/>
          </a:solidFill>
        </p:grpSpPr>
        <p:sp>
          <p:nvSpPr>
            <p:cNvPr id="86" name="Rectangle 85">
              <a:extLst>
                <a:ext uri="{FF2B5EF4-FFF2-40B4-BE49-F238E27FC236}">
                  <a16:creationId xmlns:a16="http://schemas.microsoft.com/office/drawing/2014/main" id="{9160A826-E9A3-44D2-8B93-E0EEAEFFC401}"/>
                </a:ext>
              </a:extLst>
            </p:cNvPr>
            <p:cNvSpPr/>
            <p:nvPr/>
          </p:nvSpPr>
          <p:spPr>
            <a:xfrm>
              <a:off x="3757141" y="2148418"/>
              <a:ext cx="6278654" cy="3068395"/>
            </a:xfrm>
            <a:prstGeom prst="rect">
              <a:avLst/>
            </a:pr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7" name="Freeform 189">
              <a:extLst>
                <a:ext uri="{FF2B5EF4-FFF2-40B4-BE49-F238E27FC236}">
                  <a16:creationId xmlns:a16="http://schemas.microsoft.com/office/drawing/2014/main" id="{44031C1F-5631-4095-AF5A-F30E9F8FD187}"/>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8" name="Freeform 190">
              <a:extLst>
                <a:ext uri="{FF2B5EF4-FFF2-40B4-BE49-F238E27FC236}">
                  <a16:creationId xmlns:a16="http://schemas.microsoft.com/office/drawing/2014/main" id="{720846E4-0AB5-46A1-A278-ADD467813737}"/>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grpSp>
      <p:grpSp>
        <p:nvGrpSpPr>
          <p:cNvPr id="89" name="Group 88">
            <a:extLst>
              <a:ext uri="{FF2B5EF4-FFF2-40B4-BE49-F238E27FC236}">
                <a16:creationId xmlns:a16="http://schemas.microsoft.com/office/drawing/2014/main" id="{E90F96CD-FF05-4438-BE6B-E7447928464D}"/>
              </a:ext>
            </a:extLst>
          </p:cNvPr>
          <p:cNvGrpSpPr/>
          <p:nvPr/>
        </p:nvGrpSpPr>
        <p:grpSpPr>
          <a:xfrm>
            <a:off x="4518527" y="2867841"/>
            <a:ext cx="1018597" cy="571007"/>
            <a:chOff x="3523102" y="1791568"/>
            <a:chExt cx="6746733" cy="3782104"/>
          </a:xfrm>
          <a:solidFill>
            <a:schemeClr val="tx1"/>
          </a:solidFill>
        </p:grpSpPr>
        <p:sp>
          <p:nvSpPr>
            <p:cNvPr id="90" name="Rectangle 89">
              <a:extLst>
                <a:ext uri="{FF2B5EF4-FFF2-40B4-BE49-F238E27FC236}">
                  <a16:creationId xmlns:a16="http://schemas.microsoft.com/office/drawing/2014/main" id="{E503E085-4E4D-48A7-AFEB-E6CBC6AFD016}"/>
                </a:ext>
              </a:extLst>
            </p:cNvPr>
            <p:cNvSpPr/>
            <p:nvPr/>
          </p:nvSpPr>
          <p:spPr>
            <a:xfrm>
              <a:off x="3757141" y="2148418"/>
              <a:ext cx="6278654" cy="3068395"/>
            </a:xfrm>
            <a:prstGeom prst="rect">
              <a:avLst/>
            </a:pr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91" name="Freeform 189">
              <a:extLst>
                <a:ext uri="{FF2B5EF4-FFF2-40B4-BE49-F238E27FC236}">
                  <a16:creationId xmlns:a16="http://schemas.microsoft.com/office/drawing/2014/main" id="{99C7DE7D-DD1F-4EB5-AE54-9B08DE5E1B30}"/>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92" name="Freeform 190">
              <a:extLst>
                <a:ext uri="{FF2B5EF4-FFF2-40B4-BE49-F238E27FC236}">
                  <a16:creationId xmlns:a16="http://schemas.microsoft.com/office/drawing/2014/main" id="{26721AE6-6CF9-457D-B024-D607B3C503D1}"/>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grpSp>
      <p:grpSp>
        <p:nvGrpSpPr>
          <p:cNvPr id="93" name="Group 92">
            <a:extLst>
              <a:ext uri="{FF2B5EF4-FFF2-40B4-BE49-F238E27FC236}">
                <a16:creationId xmlns:a16="http://schemas.microsoft.com/office/drawing/2014/main" id="{612E3821-4845-4595-9FE3-A8E109ABDDF5}"/>
              </a:ext>
            </a:extLst>
          </p:cNvPr>
          <p:cNvGrpSpPr/>
          <p:nvPr/>
        </p:nvGrpSpPr>
        <p:grpSpPr>
          <a:xfrm>
            <a:off x="4518527" y="2867841"/>
            <a:ext cx="1018597" cy="571007"/>
            <a:chOff x="3523102" y="1791568"/>
            <a:chExt cx="6746733" cy="3782104"/>
          </a:xfrm>
          <a:solidFill>
            <a:schemeClr val="tx1"/>
          </a:solidFill>
        </p:grpSpPr>
        <p:sp>
          <p:nvSpPr>
            <p:cNvPr id="94" name="Rectangle 93">
              <a:extLst>
                <a:ext uri="{FF2B5EF4-FFF2-40B4-BE49-F238E27FC236}">
                  <a16:creationId xmlns:a16="http://schemas.microsoft.com/office/drawing/2014/main" id="{5F4A24D4-9489-4FF9-A20C-26E939C2012E}"/>
                </a:ext>
              </a:extLst>
            </p:cNvPr>
            <p:cNvSpPr/>
            <p:nvPr/>
          </p:nvSpPr>
          <p:spPr>
            <a:xfrm>
              <a:off x="3757141" y="2148418"/>
              <a:ext cx="6278654" cy="3068395"/>
            </a:xfrm>
            <a:prstGeom prst="rect">
              <a:avLst/>
            </a:pr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95" name="Freeform 189">
              <a:extLst>
                <a:ext uri="{FF2B5EF4-FFF2-40B4-BE49-F238E27FC236}">
                  <a16:creationId xmlns:a16="http://schemas.microsoft.com/office/drawing/2014/main" id="{6035039E-A599-45C5-9CB0-805CCC4C53B0}"/>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96" name="Freeform 190">
              <a:extLst>
                <a:ext uri="{FF2B5EF4-FFF2-40B4-BE49-F238E27FC236}">
                  <a16:creationId xmlns:a16="http://schemas.microsoft.com/office/drawing/2014/main" id="{425F45C8-0CC5-4E1C-B0BA-3B2466E59ED9}"/>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grpSp>
      <p:grpSp>
        <p:nvGrpSpPr>
          <p:cNvPr id="97" name="Group 96">
            <a:extLst>
              <a:ext uri="{FF2B5EF4-FFF2-40B4-BE49-F238E27FC236}">
                <a16:creationId xmlns:a16="http://schemas.microsoft.com/office/drawing/2014/main" id="{9C941670-141E-45FA-9752-9D63DA91BE5A}"/>
              </a:ext>
            </a:extLst>
          </p:cNvPr>
          <p:cNvGrpSpPr/>
          <p:nvPr/>
        </p:nvGrpSpPr>
        <p:grpSpPr>
          <a:xfrm>
            <a:off x="4518527" y="2867841"/>
            <a:ext cx="1018597" cy="571007"/>
            <a:chOff x="3523102" y="1791568"/>
            <a:chExt cx="6746733" cy="3782104"/>
          </a:xfrm>
          <a:solidFill>
            <a:schemeClr val="tx1"/>
          </a:solidFill>
        </p:grpSpPr>
        <p:sp>
          <p:nvSpPr>
            <p:cNvPr id="98" name="Rectangle 97">
              <a:extLst>
                <a:ext uri="{FF2B5EF4-FFF2-40B4-BE49-F238E27FC236}">
                  <a16:creationId xmlns:a16="http://schemas.microsoft.com/office/drawing/2014/main" id="{6DC1A75F-85B7-457E-AAD7-02A42384F6EA}"/>
                </a:ext>
              </a:extLst>
            </p:cNvPr>
            <p:cNvSpPr/>
            <p:nvPr/>
          </p:nvSpPr>
          <p:spPr>
            <a:xfrm>
              <a:off x="3757141" y="2148418"/>
              <a:ext cx="6278654" cy="3068395"/>
            </a:xfrm>
            <a:prstGeom prst="rect">
              <a:avLst/>
            </a:pr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99" name="Freeform 189">
              <a:extLst>
                <a:ext uri="{FF2B5EF4-FFF2-40B4-BE49-F238E27FC236}">
                  <a16:creationId xmlns:a16="http://schemas.microsoft.com/office/drawing/2014/main" id="{18A45B77-112B-4A64-9ED8-723A0BD6F0B4}"/>
                </a:ext>
              </a:extLst>
            </p:cNvPr>
            <p:cNvSpPr/>
            <p:nvPr/>
          </p:nvSpPr>
          <p:spPr>
            <a:xfrm>
              <a:off x="3523102"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00" name="Freeform 190">
              <a:extLst>
                <a:ext uri="{FF2B5EF4-FFF2-40B4-BE49-F238E27FC236}">
                  <a16:creationId xmlns:a16="http://schemas.microsoft.com/office/drawing/2014/main" id="{E315972F-67BA-4E1D-A9EB-4146A6150E01}"/>
                </a:ext>
              </a:extLst>
            </p:cNvPr>
            <p:cNvSpPr/>
            <p:nvPr/>
          </p:nvSpPr>
          <p:spPr>
            <a:xfrm flipH="1">
              <a:off x="9715928" y="1791568"/>
              <a:ext cx="553907" cy="3782104"/>
            </a:xfrm>
            <a:custGeom>
              <a:avLst/>
              <a:gdLst>
                <a:gd name="connsiteX0" fmla="*/ 104335 w 553907"/>
                <a:gd name="connsiteY0" fmla="*/ 0 h 3782104"/>
                <a:gd name="connsiteX1" fmla="*/ 553907 w 553907"/>
                <a:gd name="connsiteY1" fmla="*/ 0 h 3782104"/>
                <a:gd name="connsiteX2" fmla="*/ 553907 w 553907"/>
                <a:gd name="connsiteY2" fmla="*/ 285720 h 3782104"/>
                <a:gd name="connsiteX3" fmla="*/ 156511 w 553907"/>
                <a:gd name="connsiteY3" fmla="*/ 285720 h 3782104"/>
                <a:gd name="connsiteX4" fmla="*/ 156511 w 553907"/>
                <a:gd name="connsiteY4" fmla="*/ 3496384 h 3782104"/>
                <a:gd name="connsiteX5" fmla="*/ 553907 w 553907"/>
                <a:gd name="connsiteY5" fmla="*/ 3496384 h 3782104"/>
                <a:gd name="connsiteX6" fmla="*/ 553907 w 553907"/>
                <a:gd name="connsiteY6" fmla="*/ 3782104 h 3782104"/>
                <a:gd name="connsiteX7" fmla="*/ 104335 w 553907"/>
                <a:gd name="connsiteY7" fmla="*/ 3782104 h 3782104"/>
                <a:gd name="connsiteX8" fmla="*/ 104335 w 553907"/>
                <a:gd name="connsiteY8" fmla="*/ 3610684 h 3782104"/>
                <a:gd name="connsiteX9" fmla="*/ 0 w 553907"/>
                <a:gd name="connsiteY9" fmla="*/ 3610684 h 3782104"/>
                <a:gd name="connsiteX10" fmla="*/ 0 w 553907"/>
                <a:gd name="connsiteY10" fmla="*/ 175571 h 3782104"/>
                <a:gd name="connsiteX11" fmla="*/ 104335 w 553907"/>
                <a:gd name="connsiteY11" fmla="*/ 175571 h 378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907" h="3782104">
                  <a:moveTo>
                    <a:pt x="104335" y="0"/>
                  </a:moveTo>
                  <a:lnTo>
                    <a:pt x="553907" y="0"/>
                  </a:lnTo>
                  <a:lnTo>
                    <a:pt x="553907" y="285720"/>
                  </a:lnTo>
                  <a:lnTo>
                    <a:pt x="156511" y="285720"/>
                  </a:lnTo>
                  <a:lnTo>
                    <a:pt x="156511" y="3496384"/>
                  </a:lnTo>
                  <a:lnTo>
                    <a:pt x="553907" y="3496384"/>
                  </a:lnTo>
                  <a:lnTo>
                    <a:pt x="553907" y="3782104"/>
                  </a:lnTo>
                  <a:lnTo>
                    <a:pt x="104335" y="3782104"/>
                  </a:lnTo>
                  <a:lnTo>
                    <a:pt x="104335" y="3610684"/>
                  </a:lnTo>
                  <a:lnTo>
                    <a:pt x="0" y="3610684"/>
                  </a:lnTo>
                  <a:lnTo>
                    <a:pt x="0" y="175571"/>
                  </a:lnTo>
                  <a:lnTo>
                    <a:pt x="104335" y="175571"/>
                  </a:lnTo>
                  <a:close/>
                </a:path>
              </a:pathLst>
            </a:custGeom>
            <a:grpFill/>
            <a:ln w="10795" cap="flat" cmpd="sng" algn="ctr">
              <a:noFill/>
              <a:prstDash val="solid"/>
            </a:ln>
            <a:effectLst/>
          </p:spPr>
          <p:txBody>
            <a:bodyPr rtlCol="0" anchor="t"/>
            <a:lstStyle/>
            <a:p>
              <a:pPr marL="0" marR="0" lvl="0" indent="0" algn="l" defTabSz="645815" rtl="0" eaLnBrk="1" fontAlgn="base" latinLnBrk="0" hangingPunct="1">
                <a:lnSpc>
                  <a:spcPct val="100000"/>
                </a:lnSpc>
                <a:spcBef>
                  <a:spcPct val="0"/>
                </a:spcBef>
                <a:spcAft>
                  <a:spcPct val="0"/>
                </a:spcAft>
                <a:buClrTx/>
                <a:buSzTx/>
                <a:buFontTx/>
                <a:buNone/>
                <a:tabLst/>
                <a:defRPr/>
              </a:pPr>
              <a:endParaRPr kumimoji="0" lang="en-US" sz="131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grpSp>
    </p:spTree>
    <p:extLst>
      <p:ext uri="{BB962C8B-B14F-4D97-AF65-F5344CB8AC3E}">
        <p14:creationId xmlns:p14="http://schemas.microsoft.com/office/powerpoint/2010/main" val="22598135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par>
                                <p:cTn id="8" presetID="10" presetClass="entr" presetSubtype="0" fill="hold"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500"/>
                                        <p:tgtEl>
                                          <p:spTgt spid="68"/>
                                        </p:tgtEl>
                                      </p:cBhvr>
                                    </p:animEffect>
                                  </p:childTnLst>
                                </p:cTn>
                              </p:par>
                              <p:par>
                                <p:cTn id="11" presetID="10" presetClass="entr" presetSubtype="0" fill="hold" nodeType="withEffect">
                                  <p:stCondLst>
                                    <p:cond delay="0"/>
                                  </p:stCondLst>
                                  <p:childTnLst>
                                    <p:set>
                                      <p:cBhvr>
                                        <p:cTn id="12" dur="1" fill="hold">
                                          <p:stCondLst>
                                            <p:cond delay="0"/>
                                          </p:stCondLst>
                                        </p:cTn>
                                        <p:tgtEl>
                                          <p:spTgt spid="67"/>
                                        </p:tgtEl>
                                        <p:attrNameLst>
                                          <p:attrName>style.visibility</p:attrName>
                                        </p:attrNameLst>
                                      </p:cBhvr>
                                      <p:to>
                                        <p:strVal val="visible"/>
                                      </p:to>
                                    </p:set>
                                    <p:animEffect transition="in" filter="fade">
                                      <p:cBhvr>
                                        <p:cTn id="13" dur="500"/>
                                        <p:tgtEl>
                                          <p:spTgt spid="67"/>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64" presetClass="path" presetSubtype="0" accel="50000" decel="50000" fill="hold" grpId="0" nodeType="clickEffect">
                                  <p:stCondLst>
                                    <p:cond delay="0"/>
                                  </p:stCondLst>
                                  <p:childTnLst>
                                    <p:animMotion origin="layout" path="M -1.69773E-6 -3.8039E-6 L -1.69773E-6 -0.24988 " pathEditMode="relative" rAng="0" ptsTypes="AA">
                                      <p:cBhvr>
                                        <p:cTn id="29" dur="2000" fill="hold"/>
                                        <p:tgtEl>
                                          <p:spTgt spid="3">
                                            <p:txEl>
                                              <p:pRg st="0" end="0"/>
                                            </p:txEl>
                                          </p:spTgt>
                                        </p:tgtEl>
                                        <p:attrNameLst>
                                          <p:attrName>ppt_x</p:attrName>
                                          <p:attrName>ppt_y</p:attrName>
                                        </p:attrNameLst>
                                      </p:cBhvr>
                                      <p:rCtr x="0" y="-12506"/>
                                    </p:animMotion>
                                  </p:childTnLst>
                                </p:cTn>
                              </p:par>
                              <p:par>
                                <p:cTn id="30" presetID="64" presetClass="path" presetSubtype="0" accel="50000" decel="50000" fill="hold" grpId="0" nodeType="withEffect">
                                  <p:stCondLst>
                                    <p:cond delay="0"/>
                                  </p:stCondLst>
                                  <p:childTnLst>
                                    <p:animMotion origin="layout" path="M 4.39112E-6 2.16069E-6 L 4.39112E-6 -0.24989 " pathEditMode="relative" rAng="0" ptsTypes="AA">
                                      <p:cBhvr>
                                        <p:cTn id="31" dur="2000" fill="hold"/>
                                        <p:tgtEl>
                                          <p:spTgt spid="3">
                                            <p:txEl>
                                              <p:pRg st="1" end="1"/>
                                            </p:txEl>
                                          </p:spTgt>
                                        </p:tgtEl>
                                        <p:attrNameLst>
                                          <p:attrName>ppt_x</p:attrName>
                                          <p:attrName>ppt_y</p:attrName>
                                        </p:attrNameLst>
                                      </p:cBhvr>
                                      <p:rCtr x="0" y="-12506"/>
                                    </p:animMotion>
                                  </p:childTnLst>
                                </p:cTn>
                              </p:par>
                              <p:par>
                                <p:cTn id="32" presetID="64" presetClass="path" presetSubtype="0" accel="50000" decel="50000" fill="hold" grpId="0" nodeType="withEffect">
                                  <p:stCondLst>
                                    <p:cond delay="0"/>
                                  </p:stCondLst>
                                  <p:childTnLst>
                                    <p:animMotion origin="layout" path="M 2.48915E-6 -3.44984E-7 L 2.48915E-6 -0.24989 " pathEditMode="relative" rAng="0" ptsTypes="AA">
                                      <p:cBhvr>
                                        <p:cTn id="33" dur="2000" fill="hold"/>
                                        <p:tgtEl>
                                          <p:spTgt spid="3">
                                            <p:txEl>
                                              <p:pRg st="2" end="2"/>
                                            </p:txEl>
                                          </p:spTgt>
                                        </p:tgtEl>
                                        <p:attrNameLst>
                                          <p:attrName>ppt_x</p:attrName>
                                          <p:attrName>ppt_y</p:attrName>
                                        </p:attrNameLst>
                                      </p:cBhvr>
                                      <p:rCtr x="0" y="-12506"/>
                                    </p:animMotion>
                                  </p:childTnLst>
                                </p:cTn>
                              </p:par>
                              <p:par>
                                <p:cTn id="34" presetID="64" presetClass="path" presetSubtype="0" accel="50000" decel="50000" fill="hold" nodeType="withEffect">
                                  <p:stCondLst>
                                    <p:cond delay="0"/>
                                  </p:stCondLst>
                                  <p:childTnLst>
                                    <p:animMotion origin="layout" path="M 0 0 L 0 -0.25 E" pathEditMode="relative" ptsTypes="">
                                      <p:cBhvr>
                                        <p:cTn id="35" dur="2000" fill="hold"/>
                                        <p:tgtEl>
                                          <p:spTgt spid="2"/>
                                        </p:tgtEl>
                                        <p:attrNameLst>
                                          <p:attrName>ppt_x</p:attrName>
                                          <p:attrName>ppt_y</p:attrName>
                                        </p:attrNameLst>
                                      </p:cBhvr>
                                    </p:animMotion>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85"/>
                                        </p:tgtEl>
                                        <p:attrNameLst>
                                          <p:attrName>style.visibility</p:attrName>
                                        </p:attrNameLst>
                                      </p:cBhvr>
                                      <p:to>
                                        <p:strVal val="visible"/>
                                      </p:to>
                                    </p:set>
                                    <p:animEffect transition="in" filter="fade">
                                      <p:cBhvr>
                                        <p:cTn id="39" dur="500"/>
                                        <p:tgtEl>
                                          <p:spTgt spid="85"/>
                                        </p:tgtEl>
                                      </p:cBhvr>
                                    </p:animEffect>
                                  </p:childTnLst>
                                </p:cTn>
                              </p:par>
                              <p:par>
                                <p:cTn id="40" presetID="10" presetClass="entr" presetSubtype="0" fill="hold" nodeType="withEffect">
                                  <p:stCondLst>
                                    <p:cond delay="0"/>
                                  </p:stCondLst>
                                  <p:childTnLst>
                                    <p:set>
                                      <p:cBhvr>
                                        <p:cTn id="41" dur="1" fill="hold">
                                          <p:stCondLst>
                                            <p:cond delay="0"/>
                                          </p:stCondLst>
                                        </p:cTn>
                                        <p:tgtEl>
                                          <p:spTgt spid="89"/>
                                        </p:tgtEl>
                                        <p:attrNameLst>
                                          <p:attrName>style.visibility</p:attrName>
                                        </p:attrNameLst>
                                      </p:cBhvr>
                                      <p:to>
                                        <p:strVal val="visible"/>
                                      </p:to>
                                    </p:set>
                                    <p:animEffect transition="in" filter="fade">
                                      <p:cBhvr>
                                        <p:cTn id="42" dur="500"/>
                                        <p:tgtEl>
                                          <p:spTgt spid="89"/>
                                        </p:tgtEl>
                                      </p:cBhvr>
                                    </p:animEffect>
                                  </p:childTnLst>
                                </p:cTn>
                              </p:par>
                              <p:par>
                                <p:cTn id="43" presetID="10" presetClass="entr" presetSubtype="0" fill="hold" nodeType="withEffect">
                                  <p:stCondLst>
                                    <p:cond delay="0"/>
                                  </p:stCondLst>
                                  <p:childTnLst>
                                    <p:set>
                                      <p:cBhvr>
                                        <p:cTn id="44" dur="1" fill="hold">
                                          <p:stCondLst>
                                            <p:cond delay="0"/>
                                          </p:stCondLst>
                                        </p:cTn>
                                        <p:tgtEl>
                                          <p:spTgt spid="93"/>
                                        </p:tgtEl>
                                        <p:attrNameLst>
                                          <p:attrName>style.visibility</p:attrName>
                                        </p:attrNameLst>
                                      </p:cBhvr>
                                      <p:to>
                                        <p:strVal val="visible"/>
                                      </p:to>
                                    </p:set>
                                    <p:animEffect transition="in" filter="fade">
                                      <p:cBhvr>
                                        <p:cTn id="45" dur="500"/>
                                        <p:tgtEl>
                                          <p:spTgt spid="93"/>
                                        </p:tgtEl>
                                      </p:cBhvr>
                                    </p:animEffect>
                                  </p:childTnLst>
                                </p:cTn>
                              </p:par>
                              <p:par>
                                <p:cTn id="46" presetID="10" presetClass="entr" presetSubtype="0" fill="hold"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0"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par>
                                <p:cTn id="52" presetID="10" presetClass="entr" presetSubtype="0" fill="hold" nodeType="withEffect">
                                  <p:stCondLst>
                                    <p:cond delay="0"/>
                                  </p:stCondLst>
                                  <p:childTnLst>
                                    <p:set>
                                      <p:cBhvr>
                                        <p:cTn id="53" dur="1" fill="hold">
                                          <p:stCondLst>
                                            <p:cond delay="0"/>
                                          </p:stCondLst>
                                        </p:cTn>
                                        <p:tgtEl>
                                          <p:spTgt spid="97"/>
                                        </p:tgtEl>
                                        <p:attrNameLst>
                                          <p:attrName>style.visibility</p:attrName>
                                        </p:attrNameLst>
                                      </p:cBhvr>
                                      <p:to>
                                        <p:strVal val="visible"/>
                                      </p:to>
                                    </p:set>
                                    <p:animEffect transition="in" filter="fade">
                                      <p:cBhvr>
                                        <p:cTn id="54" dur="500"/>
                                        <p:tgtEl>
                                          <p:spTgt spid="97"/>
                                        </p:tgtEl>
                                      </p:cBhvr>
                                    </p:animEffect>
                                  </p:childTnLst>
                                </p:cTn>
                              </p:par>
                            </p:childTnLst>
                          </p:cTn>
                        </p:par>
                        <p:par>
                          <p:cTn id="55" fill="hold">
                            <p:stCondLst>
                              <p:cond delay="2500"/>
                            </p:stCondLst>
                            <p:childTnLst>
                              <p:par>
                                <p:cTn id="56" presetID="42" presetClass="path" presetSubtype="0" decel="100000" fill="hold" nodeType="afterEffect">
                                  <p:stCondLst>
                                    <p:cond delay="0"/>
                                  </p:stCondLst>
                                  <p:childTnLst>
                                    <p:animMotion origin="layout" path="M -3.46694E-6 1.02133E-6 L -0.32652 0.20903 " pathEditMode="relative" rAng="0" ptsTypes="AA">
                                      <p:cBhvr>
                                        <p:cTn id="57" dur="750" fill="hold"/>
                                        <p:tgtEl>
                                          <p:spTgt spid="85"/>
                                        </p:tgtEl>
                                        <p:attrNameLst>
                                          <p:attrName>ppt_x</p:attrName>
                                          <p:attrName>ppt_y</p:attrName>
                                        </p:attrNameLst>
                                      </p:cBhvr>
                                      <p:rCtr x="-16326" y="10440"/>
                                    </p:animMotion>
                                  </p:childTnLst>
                                </p:cTn>
                              </p:par>
                            </p:childTnLst>
                          </p:cTn>
                        </p:par>
                        <p:par>
                          <p:cTn id="58" fill="hold">
                            <p:stCondLst>
                              <p:cond delay="3250"/>
                            </p:stCondLst>
                            <p:childTnLst>
                              <p:par>
                                <p:cTn id="59" presetID="42" presetClass="path" presetSubtype="0" decel="100000" fill="hold" nodeType="afterEffect">
                                  <p:stCondLst>
                                    <p:cond delay="0"/>
                                  </p:stCondLst>
                                  <p:childTnLst>
                                    <p:animMotion origin="layout" path="M 0.00166 1.02133E-6 L 0.05081 0.21266 " pathEditMode="relative" rAng="0" ptsTypes="AA">
                                      <p:cBhvr>
                                        <p:cTn id="60" dur="750" fill="hold"/>
                                        <p:tgtEl>
                                          <p:spTgt spid="89"/>
                                        </p:tgtEl>
                                        <p:attrNameLst>
                                          <p:attrName>ppt_x</p:attrName>
                                          <p:attrName>ppt_y</p:attrName>
                                        </p:attrNameLst>
                                      </p:cBhvr>
                                      <p:rCtr x="2451" y="10622"/>
                                    </p:animMotion>
                                  </p:childTnLst>
                                </p:cTn>
                              </p:par>
                            </p:childTnLst>
                          </p:cTn>
                        </p:par>
                        <p:par>
                          <p:cTn id="61" fill="hold">
                            <p:stCondLst>
                              <p:cond delay="4000"/>
                            </p:stCondLst>
                            <p:childTnLst>
                              <p:par>
                                <p:cTn id="62" presetID="42" presetClass="path" presetSubtype="0" decel="100000" fill="hold" nodeType="afterEffect">
                                  <p:stCondLst>
                                    <p:cond delay="0"/>
                                  </p:stCondLst>
                                  <p:childTnLst>
                                    <p:animMotion origin="layout" path="M -3.46694E-6 1.02133E-6 L 0.14552 0.21198 " pathEditMode="relative" rAng="0" ptsTypes="AA">
                                      <p:cBhvr>
                                        <p:cTn id="63" dur="750" fill="hold"/>
                                        <p:tgtEl>
                                          <p:spTgt spid="93"/>
                                        </p:tgtEl>
                                        <p:attrNameLst>
                                          <p:attrName>ppt_x</p:attrName>
                                          <p:attrName>ppt_y</p:attrName>
                                        </p:attrNameLst>
                                      </p:cBhvr>
                                      <p:rCtr x="7276" y="10599"/>
                                    </p:animMotion>
                                  </p:childTnLst>
                                </p:cTn>
                              </p:par>
                            </p:childTnLst>
                          </p:cTn>
                        </p:par>
                        <p:par>
                          <p:cTn id="64" fill="hold">
                            <p:stCondLst>
                              <p:cond delay="4750"/>
                            </p:stCondLst>
                            <p:childTnLst>
                              <p:par>
                                <p:cTn id="65" presetID="42" presetClass="path" presetSubtype="0" decel="100000" fill="hold" nodeType="afterEffect">
                                  <p:stCondLst>
                                    <p:cond delay="0"/>
                                  </p:stCondLst>
                                  <p:childTnLst>
                                    <p:animMotion origin="layout" path="M -3.46694E-6 1.02133E-6 L 0.5106 0.21198 " pathEditMode="relative" rAng="0" ptsTypes="AA">
                                      <p:cBhvr>
                                        <p:cTn id="66" dur="750" fill="hold"/>
                                        <p:tgtEl>
                                          <p:spTgt spid="97"/>
                                        </p:tgtEl>
                                        <p:attrNameLst>
                                          <p:attrName>ppt_x</p:attrName>
                                          <p:attrName>ppt_y</p:attrName>
                                        </p:attrNameLst>
                                      </p:cBhvr>
                                      <p:rCtr x="25530" y="10599"/>
                                    </p:animMotion>
                                  </p:childTnLst>
                                </p:cTn>
                              </p:par>
                            </p:childTnLst>
                          </p:cTn>
                        </p:par>
                      </p:childTnLst>
                    </p:cTn>
                  </p:par>
                  <p:par>
                    <p:cTn id="67" fill="hold">
                      <p:stCondLst>
                        <p:cond delay="indefinite"/>
                      </p:stCondLst>
                      <p:childTnLst>
                        <p:par>
                          <p:cTn id="68" fill="hold">
                            <p:stCondLst>
                              <p:cond delay="0"/>
                            </p:stCondLst>
                            <p:childTnLst>
                              <p:par>
                                <p:cTn id="69" presetID="42" presetClass="path" presetSubtype="0" decel="100000" fill="hold" nodeType="clickEffect">
                                  <p:stCondLst>
                                    <p:cond delay="0"/>
                                  </p:stCondLst>
                                  <p:childTnLst>
                                    <p:animMotion origin="layout" path="M -6.1782E-7 4.9478E-6 L 0.22339 0.21402 " pathEditMode="relative" rAng="0" ptsTypes="AA">
                                      <p:cBhvr>
                                        <p:cTn id="70" dur="750" fill="hold"/>
                                        <p:tgtEl>
                                          <p:spTgt spid="8"/>
                                        </p:tgtEl>
                                        <p:attrNameLst>
                                          <p:attrName>ppt_x</p:attrName>
                                          <p:attrName>ppt_y</p:attrName>
                                        </p:attrNameLst>
                                      </p:cBhvr>
                                      <p:rCtr x="11169" y="10690"/>
                                    </p:animMotion>
                                  </p:childTnLst>
                                </p:cTn>
                              </p:par>
                            </p:childTnLst>
                          </p:cTn>
                        </p:par>
                        <p:par>
                          <p:cTn id="71" fill="hold">
                            <p:stCondLst>
                              <p:cond delay="750"/>
                            </p:stCondLst>
                            <p:childTnLst>
                              <p:par>
                                <p:cTn id="72" presetID="42" presetClass="path" presetSubtype="0" decel="100000" fill="hold" nodeType="afterEffect">
                                  <p:stCondLst>
                                    <p:cond delay="0"/>
                                  </p:stCondLst>
                                  <p:childTnLst>
                                    <p:animMotion origin="layout" path="M -6.1782E-7 4.9478E-6 L -0.3255 0.21084 " pathEditMode="relative" rAng="0" ptsTypes="AA">
                                      <p:cBhvr>
                                        <p:cTn id="73" dur="750" fill="hold"/>
                                        <p:tgtEl>
                                          <p:spTgt spid="9"/>
                                        </p:tgtEl>
                                        <p:attrNameLst>
                                          <p:attrName>ppt_x</p:attrName>
                                          <p:attrName>ppt_y</p:attrName>
                                        </p:attrNameLst>
                                      </p:cBhvr>
                                      <p:rCtr x="-16275" y="105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94F50A-EB5A-46ED-8AD8-67EA73AA1987}"/>
              </a:ext>
            </a:extLst>
          </p:cNvPr>
          <p:cNvPicPr>
            <a:picLocks noChangeAspect="1"/>
          </p:cNvPicPr>
          <p:nvPr/>
        </p:nvPicPr>
        <p:blipFill rotWithShape="1">
          <a:blip r:embed="rId3"/>
          <a:srcRect b="15589"/>
          <a:stretch/>
        </p:blipFill>
        <p:spPr>
          <a:xfrm>
            <a:off x="-96204" y="-47134"/>
            <a:ext cx="12530555" cy="7051417"/>
          </a:xfrm>
          <a:prstGeom prst="rect">
            <a:avLst/>
          </a:prstGeom>
        </p:spPr>
      </p:pic>
      <p:sp>
        <p:nvSpPr>
          <p:cNvPr id="8" name="Rectangle 7">
            <a:extLst>
              <a:ext uri="{FF2B5EF4-FFF2-40B4-BE49-F238E27FC236}">
                <a16:creationId xmlns:a16="http://schemas.microsoft.com/office/drawing/2014/main" id="{674C0796-61B8-4ADC-A377-86BF95EA9D3F}"/>
              </a:ext>
            </a:extLst>
          </p:cNvPr>
          <p:cNvSpPr/>
          <p:nvPr/>
        </p:nvSpPr>
        <p:spPr bwMode="auto">
          <a:xfrm>
            <a:off x="2408238" y="-19006"/>
            <a:ext cx="10028237" cy="7173868"/>
          </a:xfrm>
          <a:prstGeom prst="rect">
            <a:avLst/>
          </a:prstGeom>
          <a:gradFill>
            <a:gsLst>
              <a:gs pos="0">
                <a:schemeClr val="tx2">
                  <a:lumMod val="10000"/>
                  <a:alpha val="0"/>
                </a:schemeClr>
              </a:gs>
              <a:gs pos="100000">
                <a:schemeClr val="tx2">
                  <a:lumMod val="10000"/>
                </a:schemeClr>
              </a:gs>
            </a:gsLst>
            <a:lin ang="21594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Rectangle 8">
            <a:extLst>
              <a:ext uri="{FF2B5EF4-FFF2-40B4-BE49-F238E27FC236}">
                <a16:creationId xmlns:a16="http://schemas.microsoft.com/office/drawing/2014/main" id="{DCBB8949-9C7A-47E0-ADB0-CF5F198E9F8D}"/>
              </a:ext>
            </a:extLst>
          </p:cNvPr>
          <p:cNvSpPr/>
          <p:nvPr/>
        </p:nvSpPr>
        <p:spPr bwMode="auto">
          <a:xfrm>
            <a:off x="-96204" y="-27729"/>
            <a:ext cx="12532679" cy="7023288"/>
          </a:xfrm>
          <a:prstGeom prst="rect">
            <a:avLst/>
          </a:prstGeom>
          <a:solidFill>
            <a:srgbClr val="0000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itle 1"/>
          <p:cNvSpPr txBox="1">
            <a:spLocks/>
          </p:cNvSpPr>
          <p:nvPr/>
        </p:nvSpPr>
        <p:spPr>
          <a:xfrm>
            <a:off x="5378922" y="2125662"/>
            <a:ext cx="6484938" cy="778414"/>
          </a:xfrm>
          <a:prstGeom prst="rect">
            <a:avLst/>
          </a:prstGeom>
        </p:spPr>
        <p:txBody>
          <a:bodyPr lIns="149217" tIns="9326" rIns="149217" bIns="9326"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4400" b="0" i="0" u="none" strike="noStrike" kern="1200" cap="none" spc="-102" normalizeH="0" baseline="0" noProof="0" dirty="0">
                <a:ln w="3175">
                  <a:noFill/>
                </a:ln>
                <a:solidFill>
                  <a:srgbClr val="FFFFFF"/>
                </a:solidFill>
                <a:effectLst/>
                <a:uLnTx/>
                <a:uFillTx/>
                <a:latin typeface="Segoe UI Light"/>
                <a:ea typeface="+mn-ea"/>
                <a:cs typeface="Segoe UI Semilight" panose="020B0402040204020203" pitchFamily="34" charset="0"/>
              </a:rPr>
              <a:t>Service Fabric</a:t>
            </a:r>
          </a:p>
        </p:txBody>
      </p:sp>
      <p:sp>
        <p:nvSpPr>
          <p:cNvPr id="7" name="Rectangle 6"/>
          <p:cNvSpPr/>
          <p:nvPr/>
        </p:nvSpPr>
        <p:spPr>
          <a:xfrm>
            <a:off x="5427849" y="3379943"/>
            <a:ext cx="6200588" cy="1231106"/>
          </a:xfrm>
          <a:prstGeom prst="rect">
            <a:avLst/>
          </a:prstGeom>
        </p:spPr>
        <p:txBody>
          <a:bodyPr wrap="square" lIns="149217">
            <a:spAutoFit/>
          </a:bodyPr>
          <a:lstStyle/>
          <a:p>
            <a:pPr marL="0" marR="0" lvl="0" indent="0" algn="l" defTabSz="950880" rtl="0" eaLnBrk="1" fontAlgn="auto" latinLnBrk="0" hangingPunct="1">
              <a:lnSpc>
                <a:spcPct val="100000"/>
              </a:lnSpc>
              <a:spcBef>
                <a:spcPct val="0"/>
              </a:spcBef>
              <a:spcAft>
                <a:spcPts val="1224"/>
              </a:spcAft>
              <a:buClrTx/>
              <a:buSzTx/>
              <a:buFontTx/>
              <a:buNone/>
              <a:tabLst/>
              <a:defRPr/>
            </a:pPr>
            <a:r>
              <a:rPr kumimoji="0" lang="en-US" sz="1800" b="0" i="0" u="none" strike="noStrike" kern="1200" cap="none" spc="0" normalizeH="0" baseline="0" noProof="0" dirty="0">
                <a:ln w="3175">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Windows and Linux Containers</a:t>
            </a:r>
          </a:p>
          <a:p>
            <a:pPr marL="0" marR="0" lvl="0" indent="0" algn="l" defTabSz="950880" rtl="0" eaLnBrk="1" fontAlgn="auto" latinLnBrk="0" hangingPunct="1">
              <a:lnSpc>
                <a:spcPct val="100000"/>
              </a:lnSpc>
              <a:spcBef>
                <a:spcPct val="0"/>
              </a:spcBef>
              <a:spcAft>
                <a:spcPts val="1224"/>
              </a:spcAft>
              <a:buClrTx/>
              <a:buSzTx/>
              <a:buFontTx/>
              <a:buNone/>
              <a:tabLst/>
              <a:defRPr/>
            </a:pPr>
            <a:r>
              <a:rPr kumimoji="0" lang="en-US" sz="1800" b="0" i="0" u="none" strike="noStrike" kern="1200" cap="none" spc="0" normalizeH="0" baseline="0" noProof="0" dirty="0">
                <a:ln w="3175">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Stateless and </a:t>
            </a:r>
            <a:r>
              <a:rPr kumimoji="0" lang="en-US" sz="1800" b="0" i="0" u="none" strike="noStrike" kern="1200" cap="none" spc="0" normalizeH="0" baseline="0" noProof="0" dirty="0" err="1">
                <a:ln w="3175">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stateful</a:t>
            </a:r>
            <a:r>
              <a:rPr kumimoji="0" lang="en-US" sz="1800" b="0" i="0" u="none" strike="noStrike" kern="1200" cap="none" spc="0" normalizeH="0" baseline="0" noProof="0" dirty="0">
                <a:ln w="3175">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 microservices</a:t>
            </a:r>
          </a:p>
          <a:p>
            <a:pPr marL="0" marR="0" lvl="0" indent="0" algn="l" defTabSz="950880" rtl="0" eaLnBrk="1" fontAlgn="auto" latinLnBrk="0" hangingPunct="1">
              <a:lnSpc>
                <a:spcPct val="100000"/>
              </a:lnSpc>
              <a:spcBef>
                <a:spcPct val="0"/>
              </a:spcBef>
              <a:spcAft>
                <a:spcPts val="1224"/>
              </a:spcAft>
              <a:buClrTx/>
              <a:buSzTx/>
              <a:buFontTx/>
              <a:buNone/>
              <a:tabLst/>
              <a:defRPr/>
            </a:pPr>
            <a:r>
              <a:rPr kumimoji="0" lang="en-US" sz="1800" b="0" i="0" u="none" strike="noStrike" kern="1200" cap="none" spc="0" normalizeH="0" baseline="0" noProof="0" dirty="0">
                <a:ln w="3175">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Deploy on Azure, Azure Stack and on-premises</a:t>
            </a:r>
          </a:p>
        </p:txBody>
      </p:sp>
      <p:pic>
        <p:nvPicPr>
          <p:cNvPr id="17" name="Graphic 16">
            <a:extLst>
              <a:ext uri="{FF2B5EF4-FFF2-40B4-BE49-F238E27FC236}">
                <a16:creationId xmlns:a16="http://schemas.microsoft.com/office/drawing/2014/main" id="{28D062DF-C34B-4F28-94FC-C270F33C40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2837" y="1486601"/>
            <a:ext cx="3786684" cy="3786684"/>
          </a:xfrm>
          <a:prstGeom prst="rect">
            <a:avLst/>
          </a:prstGeom>
        </p:spPr>
      </p:pic>
      <p:cxnSp>
        <p:nvCxnSpPr>
          <p:cNvPr id="11" name="Straight Connector 10">
            <a:extLst>
              <a:ext uri="{FF2B5EF4-FFF2-40B4-BE49-F238E27FC236}">
                <a16:creationId xmlns:a16="http://schemas.microsoft.com/office/drawing/2014/main" id="{7F8A4F68-D770-4B4A-BB04-BD802096302E}"/>
              </a:ext>
            </a:extLst>
          </p:cNvPr>
          <p:cNvCxnSpPr>
            <a:cxnSpLocks/>
          </p:cNvCxnSpPr>
          <p:nvPr/>
        </p:nvCxnSpPr>
        <p:spPr>
          <a:xfrm>
            <a:off x="5532437" y="3146969"/>
            <a:ext cx="5486400" cy="0"/>
          </a:xfrm>
          <a:prstGeom prst="line">
            <a:avLst/>
          </a:prstGeom>
          <a:ln>
            <a:solidFill>
              <a:srgbClr val="009EFF">
                <a:alpha val="70000"/>
              </a:srgb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5957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600"/>
                                        <p:tgtEl>
                                          <p:spTgt spid="5"/>
                                        </p:tgtEl>
                                      </p:cBhvr>
                                    </p:animEffect>
                                  </p:childTnLst>
                                </p:cTn>
                              </p:par>
                              <p:par>
                                <p:cTn id="15" presetID="35" presetClass="path" presetSubtype="0" decel="100000" fill="hold" grpId="1" nodeType="withEffect">
                                  <p:stCondLst>
                                    <p:cond delay="50"/>
                                  </p:stCondLst>
                                  <p:childTnLst>
                                    <p:animMotion origin="layout" path="M -0.05552 0.00023 L -2.49936E-6 0.00023 " pathEditMode="relative" rAng="0" ptsTypes="AA">
                                      <p:cBhvr>
                                        <p:cTn id="16" dur="800" fill="hold"/>
                                        <p:tgtEl>
                                          <p:spTgt spid="5"/>
                                        </p:tgtEl>
                                        <p:attrNameLst>
                                          <p:attrName>ppt_x</p:attrName>
                                          <p:attrName>ppt_y</p:attrName>
                                        </p:attrNameLst>
                                      </p:cBhvr>
                                      <p:rCtr x="2770" y="0"/>
                                    </p:animMotion>
                                  </p:childTnLst>
                                </p:cTn>
                              </p:par>
                              <p:par>
                                <p:cTn id="17" presetID="10" presetClass="entr" presetSubtype="0" fill="hold" grpId="0" nodeType="withEffect">
                                  <p:stCondLst>
                                    <p:cond delay="5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600"/>
                                        <p:tgtEl>
                                          <p:spTgt spid="7"/>
                                        </p:tgtEl>
                                      </p:cBhvr>
                                    </p:animEffect>
                                  </p:childTnLst>
                                </p:cTn>
                              </p:par>
                              <p:par>
                                <p:cTn id="20" presetID="35" presetClass="path" presetSubtype="0" decel="100000" fill="hold" grpId="1" nodeType="withEffect">
                                  <p:stCondLst>
                                    <p:cond delay="300"/>
                                  </p:stCondLst>
                                  <p:childTnLst>
                                    <p:animMotion origin="layout" path="M -0.05553 0.00022 L 1.12586E-6 0.00022 " pathEditMode="relative" rAng="0" ptsTypes="AA">
                                      <p:cBhvr>
                                        <p:cTn id="21" dur="800" fill="hold"/>
                                        <p:tgtEl>
                                          <p:spTgt spid="7"/>
                                        </p:tgtEl>
                                        <p:attrNameLst>
                                          <p:attrName>ppt_x</p:attrName>
                                          <p:attrName>ppt_y</p:attrName>
                                        </p:attrNameLst>
                                      </p:cBhvr>
                                      <p:rCtr x="2770" y="0"/>
                                    </p:animMotion>
                                  </p:childTnLst>
                                </p:cTn>
                              </p:par>
                              <p:par>
                                <p:cTn id="22" presetID="10" presetClass="entr" presetSubtype="0" fill="hold" nodeType="withEffect">
                                  <p:stCondLst>
                                    <p:cond delay="25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600"/>
                                        <p:tgtEl>
                                          <p:spTgt spid="17"/>
                                        </p:tgtEl>
                                      </p:cBhvr>
                                    </p:animEffect>
                                  </p:childTnLst>
                                </p:cTn>
                              </p:par>
                              <p:par>
                                <p:cTn id="25" presetID="35" presetClass="path" presetSubtype="0" decel="100000" fill="hold" nodeType="withEffect">
                                  <p:stCondLst>
                                    <p:cond delay="50"/>
                                  </p:stCondLst>
                                  <p:childTnLst>
                                    <p:animMotion origin="layout" path="M -0.05552 0.00023 L -2.49936E-6 0.00023 " pathEditMode="relative" rAng="0" ptsTypes="AA">
                                      <p:cBhvr>
                                        <p:cTn id="26" dur="800" fill="hold"/>
                                        <p:tgtEl>
                                          <p:spTgt spid="17"/>
                                        </p:tgtEl>
                                        <p:attrNameLst>
                                          <p:attrName>ppt_x</p:attrName>
                                          <p:attrName>ppt_y</p:attrName>
                                        </p:attrNameLst>
                                      </p:cBhvr>
                                      <p:rCtr x="2770" y="0"/>
                                    </p:animMotion>
                                  </p:childTnLst>
                                </p:cTn>
                              </p:par>
                              <p:par>
                                <p:cTn id="27" presetID="22" presetClass="entr" presetSubtype="8" fill="hold" nodeType="withEffect">
                                  <p:stCondLst>
                                    <p:cond delay="25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5" grpId="0"/>
      <p:bldP spid="5" grpId="1"/>
      <p:bldP spid="7" grpId="0"/>
      <p:bldP spid="7" grpId="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E5B99C14-C68F-47E9-BA53-E86B3698C051}"/>
              </a:ext>
            </a:extLst>
          </p:cNvPr>
          <p:cNvPicPr>
            <a:picLocks noChangeAspect="1"/>
          </p:cNvPicPr>
          <p:nvPr/>
        </p:nvPicPr>
        <p:blipFill>
          <a:blip r:embed="rId3"/>
          <a:stretch>
            <a:fillRect/>
          </a:stretch>
        </p:blipFill>
        <p:spPr>
          <a:xfrm>
            <a:off x="-1" y="128072"/>
            <a:ext cx="12436476" cy="6739015"/>
          </a:xfrm>
          <a:prstGeom prst="rect">
            <a:avLst/>
          </a:prstGeom>
        </p:spPr>
      </p:pic>
      <p:pic>
        <p:nvPicPr>
          <p:cNvPr id="10" name="Picture 9">
            <a:extLst>
              <a:ext uri="{FF2B5EF4-FFF2-40B4-BE49-F238E27FC236}">
                <a16:creationId xmlns:a16="http://schemas.microsoft.com/office/drawing/2014/main" id="{C98096B8-7CDE-417D-896B-017CA4BF5DF4}"/>
              </a:ext>
            </a:extLst>
          </p:cNvPr>
          <p:cNvPicPr>
            <a:picLocks noChangeAspect="1"/>
          </p:cNvPicPr>
          <p:nvPr/>
        </p:nvPicPr>
        <p:blipFill>
          <a:blip r:embed="rId3"/>
          <a:stretch>
            <a:fillRect/>
          </a:stretch>
        </p:blipFill>
        <p:spPr>
          <a:xfrm>
            <a:off x="0" y="125897"/>
            <a:ext cx="12436476" cy="6739015"/>
          </a:xfrm>
          <a:prstGeom prst="rect">
            <a:avLst/>
          </a:prstGeom>
        </p:spPr>
      </p:pic>
      <p:sp>
        <p:nvSpPr>
          <p:cNvPr id="9" name="Rectangle 8">
            <a:extLst>
              <a:ext uri="{FF2B5EF4-FFF2-40B4-BE49-F238E27FC236}">
                <a16:creationId xmlns:a16="http://schemas.microsoft.com/office/drawing/2014/main" id="{DCBB8949-9C7A-47E0-ADB0-CF5F198E9F8D}"/>
              </a:ext>
            </a:extLst>
          </p:cNvPr>
          <p:cNvSpPr/>
          <p:nvPr/>
        </p:nvSpPr>
        <p:spPr bwMode="auto">
          <a:xfrm>
            <a:off x="-48368" y="-2176"/>
            <a:ext cx="12448917" cy="6995160"/>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itle 1"/>
          <p:cNvSpPr txBox="1">
            <a:spLocks/>
          </p:cNvSpPr>
          <p:nvPr/>
        </p:nvSpPr>
        <p:spPr>
          <a:xfrm>
            <a:off x="1008205" y="2201862"/>
            <a:ext cx="8047037" cy="778414"/>
          </a:xfrm>
          <a:prstGeom prst="rect">
            <a:avLst/>
          </a:prstGeom>
        </p:spPr>
        <p:txBody>
          <a:bodyPr lIns="149217" tIns="9326" rIns="149217" bIns="9326"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4400" b="0" i="0" u="none" strike="noStrike" kern="1200" cap="none" spc="-102" normalizeH="0" baseline="0" noProof="0" dirty="0">
                <a:ln w="3175">
                  <a:noFill/>
                </a:ln>
                <a:solidFill>
                  <a:srgbClr val="FFFFFF"/>
                </a:solidFill>
                <a:effectLst/>
                <a:uLnTx/>
                <a:uFillTx/>
                <a:latin typeface="Segoe UI Light"/>
                <a:ea typeface="+mn-ea"/>
                <a:cs typeface="Segoe UI Semilight" panose="020B0402040204020203" pitchFamily="34" charset="0"/>
              </a:rPr>
              <a:t>Visual Studio 2017 + Containers</a:t>
            </a:r>
          </a:p>
        </p:txBody>
      </p:sp>
      <p:sp>
        <p:nvSpPr>
          <p:cNvPr id="7" name="Rectangle 6"/>
          <p:cNvSpPr/>
          <p:nvPr/>
        </p:nvSpPr>
        <p:spPr>
          <a:xfrm>
            <a:off x="1021853" y="3316823"/>
            <a:ext cx="5726300" cy="1508105"/>
          </a:xfrm>
          <a:prstGeom prst="rect">
            <a:avLst/>
          </a:prstGeom>
        </p:spPr>
        <p:txBody>
          <a:bodyPr wrap="square" lIns="149217">
            <a:spAutoFit/>
          </a:bodyPr>
          <a:lstStyle/>
          <a:p>
            <a:pPr marL="0" marR="0" lvl="0" indent="0" algn="l" defTabSz="950880" rtl="0" eaLnBrk="1" fontAlgn="auto" latinLnBrk="0" hangingPunct="1">
              <a:lnSpc>
                <a:spcPct val="100000"/>
              </a:lnSpc>
              <a:spcBef>
                <a:spcPct val="0"/>
              </a:spcBef>
              <a:spcAft>
                <a:spcPts val="1224"/>
              </a:spcAft>
              <a:buClrTx/>
              <a:buSzTx/>
              <a:buFontTx/>
              <a:buNone/>
              <a:tabLst/>
              <a:defRPr/>
            </a:pPr>
            <a:r>
              <a:rPr kumimoji="0" lang="en-US" sz="2400" b="0" i="0" u="none" strike="noStrike" kern="1200" cap="none" spc="0" normalizeH="0" baseline="0" noProof="0" dirty="0">
                <a:ln w="3175">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Integrated Docker tooling</a:t>
            </a:r>
          </a:p>
          <a:p>
            <a:pPr marL="0" marR="0" lvl="0" indent="0" algn="l" defTabSz="950880" rtl="0" eaLnBrk="1" fontAlgn="auto" latinLnBrk="0" hangingPunct="1">
              <a:lnSpc>
                <a:spcPct val="100000"/>
              </a:lnSpc>
              <a:spcBef>
                <a:spcPct val="0"/>
              </a:spcBef>
              <a:spcAft>
                <a:spcPts val="1224"/>
              </a:spcAft>
              <a:buClrTx/>
              <a:buSzTx/>
              <a:buFontTx/>
              <a:buNone/>
              <a:tabLst/>
              <a:defRPr/>
            </a:pPr>
            <a:r>
              <a:rPr kumimoji="0" lang="en-US" sz="2400" b="0" i="0" u="none" strike="noStrike" kern="1200" cap="none" spc="0" normalizeH="0" baseline="0" noProof="0" dirty="0">
                <a:ln w="3175">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Develop, debug, test, deploy</a:t>
            </a:r>
          </a:p>
          <a:p>
            <a:pPr marL="0" marR="0" lvl="0" indent="0" algn="l" defTabSz="950880" rtl="0" eaLnBrk="1" fontAlgn="auto" latinLnBrk="0" hangingPunct="1">
              <a:lnSpc>
                <a:spcPct val="100000"/>
              </a:lnSpc>
              <a:spcBef>
                <a:spcPct val="0"/>
              </a:spcBef>
              <a:spcAft>
                <a:spcPts val="1224"/>
              </a:spcAft>
              <a:buClrTx/>
              <a:buSzTx/>
              <a:buFontTx/>
              <a:buNone/>
              <a:tabLst/>
              <a:defRPr/>
            </a:pPr>
            <a:r>
              <a:rPr kumimoji="0" lang="en-US" sz="2400" b="0" i="0" u="none" strike="noStrike" kern="1200" cap="none" spc="0" normalizeH="0" baseline="0" noProof="0" dirty="0">
                <a:ln w="3175">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End-to-end DevOps support</a:t>
            </a:r>
          </a:p>
        </p:txBody>
      </p:sp>
      <p:cxnSp>
        <p:nvCxnSpPr>
          <p:cNvPr id="8" name="Straight Connector 7">
            <a:extLst>
              <a:ext uri="{FF2B5EF4-FFF2-40B4-BE49-F238E27FC236}">
                <a16:creationId xmlns:a16="http://schemas.microsoft.com/office/drawing/2014/main" id="{5B0C22E1-B3D7-412D-A2C1-FAE325A1153B}"/>
              </a:ext>
            </a:extLst>
          </p:cNvPr>
          <p:cNvCxnSpPr/>
          <p:nvPr/>
        </p:nvCxnSpPr>
        <p:spPr>
          <a:xfrm>
            <a:off x="1189037" y="3146969"/>
            <a:ext cx="9829800" cy="0"/>
          </a:xfrm>
          <a:prstGeom prst="line">
            <a:avLst/>
          </a:prstGeom>
          <a:ln>
            <a:solidFill>
              <a:srgbClr val="259CFF">
                <a:alpha val="70000"/>
              </a:srgb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72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600"/>
                                        <p:tgtEl>
                                          <p:spTgt spid="5"/>
                                        </p:tgtEl>
                                      </p:cBhvr>
                                    </p:animEffect>
                                  </p:childTnLst>
                                </p:cTn>
                              </p:par>
                              <p:par>
                                <p:cTn id="14" presetID="35" presetClass="path" presetSubtype="0" decel="100000" fill="hold" grpId="1" nodeType="withEffect">
                                  <p:stCondLst>
                                    <p:cond delay="50"/>
                                  </p:stCondLst>
                                  <p:childTnLst>
                                    <p:animMotion origin="layout" path="M -0.05553 0.00023 L 1.23564E-6 0.00023 " pathEditMode="relative" rAng="0" ptsTypes="AA">
                                      <p:cBhvr>
                                        <p:cTn id="15" dur="800" fill="hold"/>
                                        <p:tgtEl>
                                          <p:spTgt spid="5"/>
                                        </p:tgtEl>
                                        <p:attrNameLst>
                                          <p:attrName>ppt_x</p:attrName>
                                          <p:attrName>ppt_y</p:attrName>
                                        </p:attrNameLst>
                                      </p:cBhvr>
                                      <p:rCtr x="2770" y="0"/>
                                    </p:animMotion>
                                  </p:childTnLst>
                                </p:cTn>
                              </p:par>
                              <p:par>
                                <p:cTn id="16" presetID="10" presetClass="entr" presetSubtype="0" fill="hold" grpId="0" nodeType="withEffect">
                                  <p:stCondLst>
                                    <p:cond delay="50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600"/>
                                        <p:tgtEl>
                                          <p:spTgt spid="7"/>
                                        </p:tgtEl>
                                      </p:cBhvr>
                                    </p:animEffect>
                                  </p:childTnLst>
                                </p:cTn>
                              </p:par>
                              <p:par>
                                <p:cTn id="19" presetID="35" presetClass="path" presetSubtype="0" decel="100000" fill="hold" grpId="1" nodeType="withEffect">
                                  <p:stCondLst>
                                    <p:cond delay="300"/>
                                  </p:stCondLst>
                                  <p:childTnLst>
                                    <p:animMotion origin="layout" path="M -0.05553 0.00023 L 3.6048E-6 0.00023 " pathEditMode="relative" rAng="0" ptsTypes="AA">
                                      <p:cBhvr>
                                        <p:cTn id="20" dur="800" fill="hold"/>
                                        <p:tgtEl>
                                          <p:spTgt spid="7"/>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p:bldP spid="5" grpId="1"/>
      <p:bldP spid="7" grpId="0"/>
      <p:bldP spid="7" grpId="1"/>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1" name="SQL - Grey Back">
            <a:extLst>
              <a:ext uri="{FF2B5EF4-FFF2-40B4-BE49-F238E27FC236}">
                <a16:creationId xmlns:a16="http://schemas.microsoft.com/office/drawing/2014/main" id="{3B426E5B-7F87-4A3F-9393-FD78F2A0011D}"/>
              </a:ext>
            </a:extLst>
          </p:cNvPr>
          <p:cNvSpPr/>
          <p:nvPr/>
        </p:nvSpPr>
        <p:spPr bwMode="auto">
          <a:xfrm>
            <a:off x="351670" y="5000761"/>
            <a:ext cx="4875112" cy="1563247"/>
          </a:xfrm>
          <a:prstGeom prst="rect">
            <a:avLst/>
          </a:prstGeom>
          <a:solidFill>
            <a:schemeClr val="bg2">
              <a:lumMod val="6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2" name="SQL - VM icon">
            <a:extLst>
              <a:ext uri="{FF2B5EF4-FFF2-40B4-BE49-F238E27FC236}">
                <a16:creationId xmlns:a16="http://schemas.microsoft.com/office/drawing/2014/main" id="{DC7B776C-99ED-4EE9-97AF-43EA9839931D}"/>
              </a:ext>
            </a:extLst>
          </p:cNvPr>
          <p:cNvPicPr>
            <a:picLocks noChangeAspect="1"/>
          </p:cNvPicPr>
          <p:nvPr/>
        </p:nvPicPr>
        <p:blipFill>
          <a:blip r:embed="rId3"/>
          <a:stretch>
            <a:fillRect/>
          </a:stretch>
        </p:blipFill>
        <p:spPr>
          <a:xfrm>
            <a:off x="626791" y="5950580"/>
            <a:ext cx="489635" cy="489635"/>
          </a:xfrm>
          <a:prstGeom prst="rect">
            <a:avLst/>
          </a:prstGeom>
        </p:spPr>
      </p:pic>
      <p:sp>
        <p:nvSpPr>
          <p:cNvPr id="96" name="Rectangle 95">
            <a:extLst>
              <a:ext uri="{FF2B5EF4-FFF2-40B4-BE49-F238E27FC236}">
                <a16:creationId xmlns:a16="http://schemas.microsoft.com/office/drawing/2014/main" id="{ACE31B2E-4945-4DF9-A79A-96064B88F293}"/>
              </a:ext>
            </a:extLst>
          </p:cNvPr>
          <p:cNvSpPr/>
          <p:nvPr/>
        </p:nvSpPr>
        <p:spPr bwMode="auto">
          <a:xfrm>
            <a:off x="1341132" y="5236991"/>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Data tier</a:t>
            </a:r>
          </a:p>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Light"/>
                <a:ea typeface="+mn-ea"/>
                <a:cs typeface="Segoe UI" pitchFamily="34" charset="0"/>
              </a:rPr>
              <a:t>(SQL VM)</a:t>
            </a:r>
          </a:p>
        </p:txBody>
      </p:sp>
      <p:sp>
        <p:nvSpPr>
          <p:cNvPr id="107" name="On-prem - DB Server icon">
            <a:extLst>
              <a:ext uri="{FF2B5EF4-FFF2-40B4-BE49-F238E27FC236}">
                <a16:creationId xmlns:a16="http://schemas.microsoft.com/office/drawing/2014/main" id="{EB641180-4A29-438E-8FE4-F2D05B89C6DF}"/>
              </a:ext>
            </a:extLst>
          </p:cNvPr>
          <p:cNvSpPr>
            <a:spLocks noChangeAspect="1" noEditPoints="1"/>
          </p:cNvSpPr>
          <p:nvPr/>
        </p:nvSpPr>
        <p:spPr bwMode="auto">
          <a:xfrm>
            <a:off x="475197" y="5803827"/>
            <a:ext cx="771668" cy="617575"/>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00" name="Server white out" hidden="1">
            <a:extLst>
              <a:ext uri="{FF2B5EF4-FFF2-40B4-BE49-F238E27FC236}">
                <a16:creationId xmlns:a16="http://schemas.microsoft.com/office/drawing/2014/main" id="{13E7CF94-8E41-43A7-87FB-FA99DBFE64B9}"/>
              </a:ext>
            </a:extLst>
          </p:cNvPr>
          <p:cNvSpPr/>
          <p:nvPr/>
        </p:nvSpPr>
        <p:spPr bwMode="auto">
          <a:xfrm>
            <a:off x="245753" y="1155037"/>
            <a:ext cx="5447206" cy="55236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4" name="SQL Azure">
            <a:extLst>
              <a:ext uri="{FF2B5EF4-FFF2-40B4-BE49-F238E27FC236}">
                <a16:creationId xmlns:a16="http://schemas.microsoft.com/office/drawing/2014/main" id="{E9760218-EC49-472E-9866-7B33182F3F84}"/>
              </a:ext>
            </a:extLst>
          </p:cNvPr>
          <p:cNvGrpSpPr/>
          <p:nvPr/>
        </p:nvGrpSpPr>
        <p:grpSpPr>
          <a:xfrm>
            <a:off x="1341122" y="5238977"/>
            <a:ext cx="3715660" cy="1303787"/>
            <a:chOff x="2504837" y="5524011"/>
            <a:chExt cx="3716188" cy="1303972"/>
          </a:xfrm>
        </p:grpSpPr>
        <p:sp>
          <p:nvSpPr>
            <p:cNvPr id="70" name="Rectangle 69" hidden="1">
              <a:extLst>
                <a:ext uri="{FF2B5EF4-FFF2-40B4-BE49-F238E27FC236}">
                  <a16:creationId xmlns:a16="http://schemas.microsoft.com/office/drawing/2014/main" id="{00B5997A-E18A-4D60-BA6C-292EB7EC95BD}"/>
                </a:ext>
              </a:extLst>
            </p:cNvPr>
            <p:cNvSpPr/>
            <p:nvPr/>
          </p:nvSpPr>
          <p:spPr bwMode="auto">
            <a:xfrm>
              <a:off x="2743469" y="5761183"/>
              <a:ext cx="3477556"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Database</a:t>
              </a:r>
            </a:p>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(SQL Azure)</a:t>
              </a:r>
            </a:p>
          </p:txBody>
        </p:sp>
        <p:sp>
          <p:nvSpPr>
            <p:cNvPr id="71" name="Rectangle 70" hidden="1">
              <a:extLst>
                <a:ext uri="{FF2B5EF4-FFF2-40B4-BE49-F238E27FC236}">
                  <a16:creationId xmlns:a16="http://schemas.microsoft.com/office/drawing/2014/main" id="{215594ED-295E-490E-B378-906C0A7068F4}"/>
                </a:ext>
              </a:extLst>
            </p:cNvPr>
            <p:cNvSpPr/>
            <p:nvPr/>
          </p:nvSpPr>
          <p:spPr bwMode="auto">
            <a:xfrm>
              <a:off x="2622600" y="5649326"/>
              <a:ext cx="3477556"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Database</a:t>
              </a:r>
            </a:p>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(SQL Azure)</a:t>
              </a:r>
            </a:p>
          </p:txBody>
        </p:sp>
        <p:sp>
          <p:nvSpPr>
            <p:cNvPr id="72" name="Rectangle 71">
              <a:extLst>
                <a:ext uri="{FF2B5EF4-FFF2-40B4-BE49-F238E27FC236}">
                  <a16:creationId xmlns:a16="http://schemas.microsoft.com/office/drawing/2014/main" id="{8B36A4ED-954B-493D-9C3B-82954F96E9DB}"/>
                </a:ext>
              </a:extLst>
            </p:cNvPr>
            <p:cNvSpPr/>
            <p:nvPr/>
          </p:nvSpPr>
          <p:spPr bwMode="auto">
            <a:xfrm>
              <a:off x="2504837" y="5524011"/>
              <a:ext cx="3477556"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Database</a:t>
              </a:r>
            </a:p>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(SQL DB)</a:t>
              </a:r>
            </a:p>
          </p:txBody>
        </p:sp>
        <p:pic>
          <p:nvPicPr>
            <p:cNvPr id="73" name="Picture 2" descr="Image result for sql cloud azure">
              <a:extLst>
                <a:ext uri="{FF2B5EF4-FFF2-40B4-BE49-F238E27FC236}">
                  <a16:creationId xmlns:a16="http://schemas.microsoft.com/office/drawing/2014/main" id="{B568D690-2D9E-4DD2-832D-82D553D4E7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6548" y="5652425"/>
              <a:ext cx="835405" cy="835405"/>
            </a:xfrm>
            <a:prstGeom prst="rect">
              <a:avLst/>
            </a:prstGeom>
            <a:noFill/>
            <a:extLst>
              <a:ext uri="{909E8E84-426E-40DD-AFC4-6F175D3DCCD1}">
                <a14:hiddenFill xmlns:a14="http://schemas.microsoft.com/office/drawing/2010/main">
                  <a:solidFill>
                    <a:srgbClr val="FFFFFF"/>
                  </a:solidFill>
                </a14:hiddenFill>
              </a:ext>
            </a:extLst>
          </p:spPr>
        </p:pic>
      </p:grpSp>
      <p:sp>
        <p:nvSpPr>
          <p:cNvPr id="103" name="On-prem - web">
            <a:extLst>
              <a:ext uri="{FF2B5EF4-FFF2-40B4-BE49-F238E27FC236}">
                <a16:creationId xmlns:a16="http://schemas.microsoft.com/office/drawing/2014/main" id="{D4FE071A-097F-4B20-852F-70F86132CE1E}"/>
              </a:ext>
            </a:extLst>
          </p:cNvPr>
          <p:cNvSpPr/>
          <p:nvPr/>
        </p:nvSpPr>
        <p:spPr bwMode="auto">
          <a:xfrm>
            <a:off x="351670" y="1320599"/>
            <a:ext cx="4875112" cy="3235686"/>
          </a:xfrm>
          <a:prstGeom prst="rect">
            <a:avLst/>
          </a:prstGeom>
          <a:solidFill>
            <a:schemeClr val="bg2">
              <a:lumMod val="6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05" name="On-prem - VM icon">
            <a:extLst>
              <a:ext uri="{FF2B5EF4-FFF2-40B4-BE49-F238E27FC236}">
                <a16:creationId xmlns:a16="http://schemas.microsoft.com/office/drawing/2014/main" id="{4D7BD077-76F4-491B-A224-68AF6E9F0184}"/>
              </a:ext>
            </a:extLst>
          </p:cNvPr>
          <p:cNvPicPr>
            <a:picLocks noChangeAspect="1"/>
          </p:cNvPicPr>
          <p:nvPr/>
        </p:nvPicPr>
        <p:blipFill>
          <a:blip r:embed="rId3"/>
          <a:stretch>
            <a:fillRect/>
          </a:stretch>
        </p:blipFill>
        <p:spPr>
          <a:xfrm>
            <a:off x="638951" y="3972589"/>
            <a:ext cx="489635" cy="489635"/>
          </a:xfrm>
          <a:prstGeom prst="rect">
            <a:avLst/>
          </a:prstGeom>
        </p:spPr>
      </p:pic>
      <p:sp>
        <p:nvSpPr>
          <p:cNvPr id="106" name="On-prem - Web Server icon">
            <a:extLst>
              <a:ext uri="{FF2B5EF4-FFF2-40B4-BE49-F238E27FC236}">
                <a16:creationId xmlns:a16="http://schemas.microsoft.com/office/drawing/2014/main" id="{DB3A380A-E12B-46FD-B6E7-DCED7D3C0081}"/>
              </a:ext>
            </a:extLst>
          </p:cNvPr>
          <p:cNvSpPr>
            <a:spLocks noChangeAspect="1" noEditPoints="1"/>
          </p:cNvSpPr>
          <p:nvPr/>
        </p:nvSpPr>
        <p:spPr bwMode="auto">
          <a:xfrm>
            <a:off x="494271" y="3801441"/>
            <a:ext cx="771668" cy="617575"/>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nvGrpSpPr>
          <p:cNvPr id="63" name="SF - Grey - Services">
            <a:extLst>
              <a:ext uri="{FF2B5EF4-FFF2-40B4-BE49-F238E27FC236}">
                <a16:creationId xmlns:a16="http://schemas.microsoft.com/office/drawing/2014/main" id="{B935E7C5-1784-49FD-8849-EFB89884B5D8}"/>
              </a:ext>
            </a:extLst>
          </p:cNvPr>
          <p:cNvGrpSpPr/>
          <p:nvPr/>
        </p:nvGrpSpPr>
        <p:grpSpPr>
          <a:xfrm>
            <a:off x="351670" y="3000664"/>
            <a:ext cx="4875112" cy="1563247"/>
            <a:chOff x="350837" y="3000593"/>
            <a:chExt cx="4875803" cy="1563469"/>
          </a:xfrm>
          <a:solidFill>
            <a:schemeClr val="accent1">
              <a:lumMod val="20000"/>
              <a:lumOff val="80000"/>
            </a:schemeClr>
          </a:solidFill>
        </p:grpSpPr>
        <p:sp>
          <p:nvSpPr>
            <p:cNvPr id="3" name="Rectangle 2">
              <a:extLst>
                <a:ext uri="{FF2B5EF4-FFF2-40B4-BE49-F238E27FC236}">
                  <a16:creationId xmlns:a16="http://schemas.microsoft.com/office/drawing/2014/main" id="{205129B4-BB7B-4F2A-8A8E-AAC5D5907A36}"/>
                </a:ext>
              </a:extLst>
            </p:cNvPr>
            <p:cNvSpPr/>
            <p:nvPr/>
          </p:nvSpPr>
          <p:spPr bwMode="auto">
            <a:xfrm>
              <a:off x="350837" y="3000593"/>
              <a:ext cx="4875803" cy="1563469"/>
            </a:xfrm>
            <a:prstGeom prst="rect">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6" name="Picture 4" descr="Image result for service fabric azure">
              <a:extLst>
                <a:ext uri="{FF2B5EF4-FFF2-40B4-BE49-F238E27FC236}">
                  <a16:creationId xmlns:a16="http://schemas.microsoft.com/office/drawing/2014/main" id="{2CD3EAAE-70F4-4A09-99DD-61B664158B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831" y="3951034"/>
              <a:ext cx="872362" cy="457990"/>
            </a:xfrm>
            <a:prstGeom prst="rect">
              <a:avLst/>
            </a:prstGeom>
            <a:grpFill/>
            <a:extLst/>
          </p:spPr>
        </p:pic>
      </p:grpSp>
      <p:cxnSp>
        <p:nvCxnSpPr>
          <p:cNvPr id="9" name="Conn - Services to DB">
            <a:extLst>
              <a:ext uri="{FF2B5EF4-FFF2-40B4-BE49-F238E27FC236}">
                <a16:creationId xmlns:a16="http://schemas.microsoft.com/office/drawing/2014/main" id="{4DA31F93-BE92-4A31-AC1D-099958EA6FF7}"/>
              </a:ext>
            </a:extLst>
          </p:cNvPr>
          <p:cNvCxnSpPr>
            <a:cxnSpLocks/>
            <a:stCxn id="5" idx="2"/>
            <a:endCxn id="72" idx="0"/>
          </p:cNvCxnSpPr>
          <p:nvPr/>
        </p:nvCxnSpPr>
        <p:spPr>
          <a:xfrm flipH="1">
            <a:off x="3079653" y="4223679"/>
            <a:ext cx="2747" cy="1015298"/>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SF - Services - Box 3">
            <a:extLst>
              <a:ext uri="{FF2B5EF4-FFF2-40B4-BE49-F238E27FC236}">
                <a16:creationId xmlns:a16="http://schemas.microsoft.com/office/drawing/2014/main" id="{13B29248-85AA-4B7E-8457-36A3B6961238}"/>
              </a:ext>
            </a:extLst>
          </p:cNvPr>
          <p:cNvSpPr/>
          <p:nvPr/>
        </p:nvSpPr>
        <p:spPr bwMode="auto">
          <a:xfrm>
            <a:off x="1494878" y="3342247"/>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21" name="SF - Services - Box 2">
            <a:extLst>
              <a:ext uri="{FF2B5EF4-FFF2-40B4-BE49-F238E27FC236}">
                <a16:creationId xmlns:a16="http://schemas.microsoft.com/office/drawing/2014/main" id="{74347BDA-DF94-46D3-8192-530E9009D891}"/>
              </a:ext>
            </a:extLst>
          </p:cNvPr>
          <p:cNvSpPr/>
          <p:nvPr/>
        </p:nvSpPr>
        <p:spPr bwMode="auto">
          <a:xfrm>
            <a:off x="1417321" y="3237684"/>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5" name="SF - Service Tier">
            <a:extLst>
              <a:ext uri="{FF2B5EF4-FFF2-40B4-BE49-F238E27FC236}">
                <a16:creationId xmlns:a16="http://schemas.microsoft.com/office/drawing/2014/main" id="{C09FFB11-6212-4016-81A1-A54C102F81A3}"/>
              </a:ext>
            </a:extLst>
          </p:cNvPr>
          <p:cNvSpPr/>
          <p:nvPr/>
        </p:nvSpPr>
        <p:spPr bwMode="auto">
          <a:xfrm>
            <a:off x="1343868" y="3157030"/>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Service tier</a:t>
            </a:r>
          </a:p>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(WCF)</a:t>
            </a:r>
          </a:p>
        </p:txBody>
      </p:sp>
      <p:grpSp>
        <p:nvGrpSpPr>
          <p:cNvPr id="62" name="SF - Grey - Web">
            <a:extLst>
              <a:ext uri="{FF2B5EF4-FFF2-40B4-BE49-F238E27FC236}">
                <a16:creationId xmlns:a16="http://schemas.microsoft.com/office/drawing/2014/main" id="{CBDD1A5C-5316-4133-8572-81A3D79447F6}"/>
              </a:ext>
            </a:extLst>
          </p:cNvPr>
          <p:cNvGrpSpPr/>
          <p:nvPr/>
        </p:nvGrpSpPr>
        <p:grpSpPr>
          <a:xfrm>
            <a:off x="351670" y="1320599"/>
            <a:ext cx="4875112" cy="1563247"/>
            <a:chOff x="350837" y="1320290"/>
            <a:chExt cx="4875803" cy="1563469"/>
          </a:xfrm>
          <a:solidFill>
            <a:schemeClr val="accent1">
              <a:lumMod val="20000"/>
              <a:lumOff val="80000"/>
            </a:schemeClr>
          </a:solidFill>
        </p:grpSpPr>
        <p:sp>
          <p:nvSpPr>
            <p:cNvPr id="38" name="Rectangle 37">
              <a:extLst>
                <a:ext uri="{FF2B5EF4-FFF2-40B4-BE49-F238E27FC236}">
                  <a16:creationId xmlns:a16="http://schemas.microsoft.com/office/drawing/2014/main" id="{A89CCC8B-8206-40F4-B6EE-B842496983DB}"/>
                </a:ext>
              </a:extLst>
            </p:cNvPr>
            <p:cNvSpPr/>
            <p:nvPr/>
          </p:nvSpPr>
          <p:spPr bwMode="auto">
            <a:xfrm>
              <a:off x="350837" y="1320290"/>
              <a:ext cx="4875803" cy="1563469"/>
            </a:xfrm>
            <a:prstGeom prst="rect">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9" name="Picture 4" descr="Image result for service fabric azure">
              <a:extLst>
                <a:ext uri="{FF2B5EF4-FFF2-40B4-BE49-F238E27FC236}">
                  <a16:creationId xmlns:a16="http://schemas.microsoft.com/office/drawing/2014/main" id="{5EF661C7-E0A7-4317-A2C4-EC2968F359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831" y="2306606"/>
              <a:ext cx="872362" cy="457990"/>
            </a:xfrm>
            <a:prstGeom prst="rect">
              <a:avLst/>
            </a:prstGeom>
            <a:grpFill/>
            <a:extLst/>
          </p:spPr>
        </p:pic>
      </p:grpSp>
      <p:cxnSp>
        <p:nvCxnSpPr>
          <p:cNvPr id="45" name="Conn - Web to Services">
            <a:extLst>
              <a:ext uri="{FF2B5EF4-FFF2-40B4-BE49-F238E27FC236}">
                <a16:creationId xmlns:a16="http://schemas.microsoft.com/office/drawing/2014/main" id="{F1B6882F-7FA4-4379-AB3D-20DD2C536317}"/>
              </a:ext>
            </a:extLst>
          </p:cNvPr>
          <p:cNvCxnSpPr>
            <a:cxnSpLocks/>
            <a:stCxn id="4" idx="2"/>
            <a:endCxn id="5" idx="0"/>
          </p:cNvCxnSpPr>
          <p:nvPr/>
        </p:nvCxnSpPr>
        <p:spPr>
          <a:xfrm>
            <a:off x="3079664" y="2538584"/>
            <a:ext cx="2735" cy="618446"/>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9" name="SF - Services - Container">
            <a:extLst>
              <a:ext uri="{FF2B5EF4-FFF2-40B4-BE49-F238E27FC236}">
                <a16:creationId xmlns:a16="http://schemas.microsoft.com/office/drawing/2014/main" id="{720B8C73-E396-47DD-AC3B-BD787D87696C}"/>
              </a:ext>
            </a:extLst>
          </p:cNvPr>
          <p:cNvPicPr>
            <a:picLocks noChangeAspect="1"/>
          </p:cNvPicPr>
          <p:nvPr/>
        </p:nvPicPr>
        <p:blipFill>
          <a:blip r:embed="rId6"/>
          <a:stretch>
            <a:fillRect/>
          </a:stretch>
        </p:blipFill>
        <p:spPr>
          <a:xfrm>
            <a:off x="1494879" y="3513672"/>
            <a:ext cx="440725" cy="440725"/>
          </a:xfrm>
          <a:prstGeom prst="rect">
            <a:avLst/>
          </a:prstGeom>
        </p:spPr>
      </p:pic>
      <p:sp>
        <p:nvSpPr>
          <p:cNvPr id="18" name="SF - Web - Box 3">
            <a:extLst>
              <a:ext uri="{FF2B5EF4-FFF2-40B4-BE49-F238E27FC236}">
                <a16:creationId xmlns:a16="http://schemas.microsoft.com/office/drawing/2014/main" id="{C9F22C49-DFCE-423C-98F3-9286404732A4}"/>
              </a:ext>
            </a:extLst>
          </p:cNvPr>
          <p:cNvSpPr/>
          <p:nvPr/>
        </p:nvSpPr>
        <p:spPr bwMode="auto">
          <a:xfrm>
            <a:off x="1494878" y="1667370"/>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17" name="SF - Web - Box 2">
            <a:extLst>
              <a:ext uri="{FF2B5EF4-FFF2-40B4-BE49-F238E27FC236}">
                <a16:creationId xmlns:a16="http://schemas.microsoft.com/office/drawing/2014/main" id="{3D53DB77-B600-461C-B9AF-B0E08A80C49C}"/>
              </a:ext>
            </a:extLst>
          </p:cNvPr>
          <p:cNvSpPr/>
          <p:nvPr/>
        </p:nvSpPr>
        <p:spPr bwMode="auto">
          <a:xfrm>
            <a:off x="1417321" y="1562808"/>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4" name="SF - Web">
            <a:extLst>
              <a:ext uri="{FF2B5EF4-FFF2-40B4-BE49-F238E27FC236}">
                <a16:creationId xmlns:a16="http://schemas.microsoft.com/office/drawing/2014/main" id="{CB2A68C2-6A79-4134-8A46-1C179007482A}"/>
              </a:ext>
            </a:extLst>
          </p:cNvPr>
          <p:cNvSpPr/>
          <p:nvPr/>
        </p:nvSpPr>
        <p:spPr bwMode="auto">
          <a:xfrm>
            <a:off x="1341132" y="1471935"/>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Web front-end</a:t>
            </a:r>
          </a:p>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(Web Forms)</a:t>
            </a:r>
          </a:p>
        </p:txBody>
      </p:sp>
      <p:pic>
        <p:nvPicPr>
          <p:cNvPr id="43" name="SF - Web - Container">
            <a:extLst>
              <a:ext uri="{FF2B5EF4-FFF2-40B4-BE49-F238E27FC236}">
                <a16:creationId xmlns:a16="http://schemas.microsoft.com/office/drawing/2014/main" id="{886A7370-91D7-499F-97DF-0E56E05EB5F8}"/>
              </a:ext>
            </a:extLst>
          </p:cNvPr>
          <p:cNvPicPr>
            <a:picLocks noChangeAspect="1"/>
          </p:cNvPicPr>
          <p:nvPr/>
        </p:nvPicPr>
        <p:blipFill>
          <a:blip r:embed="rId6"/>
          <a:stretch>
            <a:fillRect/>
          </a:stretch>
        </p:blipFill>
        <p:spPr>
          <a:xfrm>
            <a:off x="1467209" y="1759969"/>
            <a:ext cx="440725" cy="440725"/>
          </a:xfrm>
          <a:prstGeom prst="rect">
            <a:avLst/>
          </a:prstGeom>
        </p:spPr>
      </p:pic>
      <p:cxnSp>
        <p:nvCxnSpPr>
          <p:cNvPr id="42" name="Conn - Twitter to Listener">
            <a:extLst>
              <a:ext uri="{FF2B5EF4-FFF2-40B4-BE49-F238E27FC236}">
                <a16:creationId xmlns:a16="http://schemas.microsoft.com/office/drawing/2014/main" id="{29095BBC-669B-43B3-9D2F-63F8B33D01E8}"/>
              </a:ext>
            </a:extLst>
          </p:cNvPr>
          <p:cNvCxnSpPr>
            <a:cxnSpLocks/>
            <a:stCxn id="41" idx="2"/>
            <a:endCxn id="75" idx="0"/>
          </p:cNvCxnSpPr>
          <p:nvPr/>
        </p:nvCxnSpPr>
        <p:spPr>
          <a:xfrm>
            <a:off x="7467393" y="1173439"/>
            <a:ext cx="434" cy="882174"/>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Twitter">
            <a:extLst>
              <a:ext uri="{FF2B5EF4-FFF2-40B4-BE49-F238E27FC236}">
                <a16:creationId xmlns:a16="http://schemas.microsoft.com/office/drawing/2014/main" id="{755F5BB6-EEB2-4BAE-B0B0-D87424553041}"/>
              </a:ext>
            </a:extLst>
          </p:cNvPr>
          <p:cNvSpPr/>
          <p:nvPr/>
        </p:nvSpPr>
        <p:spPr bwMode="auto">
          <a:xfrm>
            <a:off x="6083906" y="106790"/>
            <a:ext cx="276697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Twitter</a:t>
            </a:r>
          </a:p>
        </p:txBody>
      </p:sp>
      <p:cxnSp>
        <p:nvCxnSpPr>
          <p:cNvPr id="33" name="Straight Arrow Connector 32">
            <a:extLst>
              <a:ext uri="{FF2B5EF4-FFF2-40B4-BE49-F238E27FC236}">
                <a16:creationId xmlns:a16="http://schemas.microsoft.com/office/drawing/2014/main" id="{1E87B76A-AF40-4B80-8A2E-1CC8BE50A8DA}"/>
              </a:ext>
            </a:extLst>
          </p:cNvPr>
          <p:cNvCxnSpPr>
            <a:cxnSpLocks/>
            <a:stCxn id="23" idx="1"/>
            <a:endCxn id="22" idx="3"/>
          </p:cNvCxnSpPr>
          <p:nvPr/>
        </p:nvCxnSpPr>
        <p:spPr>
          <a:xfrm flipH="1">
            <a:off x="8864544" y="4537762"/>
            <a:ext cx="734719" cy="0"/>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6" name="Azure Functions">
            <a:extLst>
              <a:ext uri="{FF2B5EF4-FFF2-40B4-BE49-F238E27FC236}">
                <a16:creationId xmlns:a16="http://schemas.microsoft.com/office/drawing/2014/main" id="{3F12B9B0-95D8-4B1B-8539-52F83334E148}"/>
              </a:ext>
            </a:extLst>
          </p:cNvPr>
          <p:cNvGrpSpPr/>
          <p:nvPr/>
        </p:nvGrpSpPr>
        <p:grpSpPr>
          <a:xfrm>
            <a:off x="9599263" y="4004437"/>
            <a:ext cx="2516609" cy="1066649"/>
            <a:chOff x="8982211" y="3156982"/>
            <a:chExt cx="2516966" cy="1066800"/>
          </a:xfrm>
        </p:grpSpPr>
        <p:sp>
          <p:nvSpPr>
            <p:cNvPr id="23" name="Rectangle 22">
              <a:extLst>
                <a:ext uri="{FF2B5EF4-FFF2-40B4-BE49-F238E27FC236}">
                  <a16:creationId xmlns:a16="http://schemas.microsoft.com/office/drawing/2014/main" id="{66200E0A-76E1-4909-A8C2-63A5B005020E}"/>
                </a:ext>
              </a:extLst>
            </p:cNvPr>
            <p:cNvSpPr/>
            <p:nvPr/>
          </p:nvSpPr>
          <p:spPr bwMode="auto">
            <a:xfrm>
              <a:off x="8982211" y="3156982"/>
              <a:ext cx="2516966"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515839"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Sentiment </a:t>
              </a:r>
              <a:b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b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Analysis</a:t>
              </a:r>
            </a:p>
          </p:txBody>
        </p:sp>
        <p:pic>
          <p:nvPicPr>
            <p:cNvPr id="27" name="Picture 8" descr="Image result for azure functions logo transparent">
              <a:extLst>
                <a:ext uri="{FF2B5EF4-FFF2-40B4-BE49-F238E27FC236}">
                  <a16:creationId xmlns:a16="http://schemas.microsoft.com/office/drawing/2014/main" id="{DFB0AC60-F36C-41BA-A134-A7036CF44E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57780" y="3425051"/>
              <a:ext cx="536194" cy="53619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2" name="Conn - Listener to web">
            <a:extLst>
              <a:ext uri="{FF2B5EF4-FFF2-40B4-BE49-F238E27FC236}">
                <a16:creationId xmlns:a16="http://schemas.microsoft.com/office/drawing/2014/main" id="{F4B9236D-2E9B-452E-8502-3FB1BD38CC7F}"/>
              </a:ext>
            </a:extLst>
          </p:cNvPr>
          <p:cNvCxnSpPr>
            <a:cxnSpLocks/>
            <a:stCxn id="22" idx="1"/>
            <a:endCxn id="4" idx="3"/>
          </p:cNvCxnSpPr>
          <p:nvPr/>
        </p:nvCxnSpPr>
        <p:spPr>
          <a:xfrm rot="10800000">
            <a:off x="4818195" y="2005260"/>
            <a:ext cx="1279376" cy="2532502"/>
          </a:xfrm>
          <a:prstGeom prst="bentConnector3">
            <a:avLst>
              <a:gd name="adj1" fmla="val 50000"/>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4" name="Social listener">
            <a:extLst>
              <a:ext uri="{FF2B5EF4-FFF2-40B4-BE49-F238E27FC236}">
                <a16:creationId xmlns:a16="http://schemas.microsoft.com/office/drawing/2014/main" id="{5B31DD75-55F7-4619-A704-6340CA1440EA}"/>
              </a:ext>
            </a:extLst>
          </p:cNvPr>
          <p:cNvGrpSpPr/>
          <p:nvPr/>
        </p:nvGrpSpPr>
        <p:grpSpPr>
          <a:xfrm>
            <a:off x="6097571" y="4004437"/>
            <a:ext cx="2766973" cy="1066649"/>
            <a:chOff x="5660671" y="3156982"/>
            <a:chExt cx="2767366" cy="1066800"/>
          </a:xfrm>
        </p:grpSpPr>
        <p:sp>
          <p:nvSpPr>
            <p:cNvPr id="22" name="Rectangle 21">
              <a:extLst>
                <a:ext uri="{FF2B5EF4-FFF2-40B4-BE49-F238E27FC236}">
                  <a16:creationId xmlns:a16="http://schemas.microsoft.com/office/drawing/2014/main" id="{628AA6F1-FFD3-49A1-972C-AA639DAFEE13}"/>
                </a:ext>
              </a:extLst>
            </p:cNvPr>
            <p:cNvSpPr/>
            <p:nvPr/>
          </p:nvSpPr>
          <p:spPr bwMode="auto">
            <a:xfrm>
              <a:off x="5660671" y="3156982"/>
              <a:ext cx="2767366"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Listener</a:t>
              </a:r>
              <a:b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br>
              <a:r>
                <a:rPr kumimoji="0" lang="en-US" sz="18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(Stateless service)</a:t>
              </a:r>
            </a:p>
          </p:txBody>
        </p:sp>
        <p:pic>
          <p:nvPicPr>
            <p:cNvPr id="28" name="Picture 4" descr="Image result for service fabric azure">
              <a:extLst>
                <a:ext uri="{FF2B5EF4-FFF2-40B4-BE49-F238E27FC236}">
                  <a16:creationId xmlns:a16="http://schemas.microsoft.com/office/drawing/2014/main" id="{4C9E7F07-8ABE-4244-B786-57B73EBA0B8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965"/>
            <a:stretch/>
          </p:blipFill>
          <p:spPr bwMode="auto">
            <a:xfrm>
              <a:off x="5735931" y="3391833"/>
              <a:ext cx="840473" cy="525074"/>
            </a:xfrm>
            <a:prstGeom prst="rect">
              <a:avLst/>
            </a:prstGeom>
            <a:noFill/>
            <a:extLst>
              <a:ext uri="{909E8E84-426E-40DD-AFC4-6F175D3DCCD1}">
                <a14:hiddenFill xmlns:a14="http://schemas.microsoft.com/office/drawing/2010/main">
                  <a:solidFill>
                    <a:srgbClr val="FFFFFF"/>
                  </a:solidFill>
                </a14:hiddenFill>
              </a:ext>
            </a:extLst>
          </p:spPr>
        </p:pic>
      </p:grpSp>
      <p:sp>
        <p:nvSpPr>
          <p:cNvPr id="50" name="Checklist">
            <a:extLst>
              <a:ext uri="{FF2B5EF4-FFF2-40B4-BE49-F238E27FC236}">
                <a16:creationId xmlns:a16="http://schemas.microsoft.com/office/drawing/2014/main" id="{C63880A0-5B0A-46CC-873B-E8FF72C6CC9F}"/>
              </a:ext>
            </a:extLst>
          </p:cNvPr>
          <p:cNvSpPr txBox="1"/>
          <p:nvPr/>
        </p:nvSpPr>
        <p:spPr>
          <a:xfrm>
            <a:off x="9248603" y="4974107"/>
            <a:ext cx="3124102" cy="1855850"/>
          </a:xfrm>
          <a:prstGeom prst="rect">
            <a:avLst/>
          </a:prstGeom>
          <a:noFill/>
        </p:spPr>
        <p:txBody>
          <a:bodyPr wrap="square" lIns="182854" tIns="146283" rIns="182854" bIns="146283" rtlCol="0">
            <a:spAutoFit/>
          </a:bodyPr>
          <a:lstStyle/>
          <a:p>
            <a:pPr marL="457112" marR="0" lvl="0" indent="0" algn="l" defTabSz="932563"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endParaRPr>
          </a:p>
          <a:p>
            <a:pPr marL="457112"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Lift and Shift</a:t>
            </a:r>
          </a:p>
          <a:p>
            <a:pPr marL="457112"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Cloud Optimized</a:t>
            </a:r>
          </a:p>
          <a:p>
            <a:pPr marL="457112"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App Modernized</a:t>
            </a:r>
          </a:p>
        </p:txBody>
      </p:sp>
      <p:pic>
        <p:nvPicPr>
          <p:cNvPr id="78" name="Check 3">
            <a:extLst>
              <a:ext uri="{FF2B5EF4-FFF2-40B4-BE49-F238E27FC236}">
                <a16:creationId xmlns:a16="http://schemas.microsoft.com/office/drawing/2014/main" id="{32CD867C-2639-4576-8806-19EBF08AE29B}"/>
              </a:ext>
            </a:extLst>
          </p:cNvPr>
          <p:cNvPicPr>
            <a:picLocks noChangeAspect="1"/>
          </p:cNvPicPr>
          <p:nvPr/>
        </p:nvPicPr>
        <p:blipFill>
          <a:blip r:embed="rId8"/>
          <a:stretch>
            <a:fillRect/>
          </a:stretch>
        </p:blipFill>
        <p:spPr>
          <a:xfrm>
            <a:off x="9508887" y="6350122"/>
            <a:ext cx="268209" cy="329166"/>
          </a:xfrm>
          <a:prstGeom prst="rect">
            <a:avLst/>
          </a:prstGeom>
        </p:spPr>
      </p:pic>
      <p:pic>
        <p:nvPicPr>
          <p:cNvPr id="77" name="Check 2">
            <a:extLst>
              <a:ext uri="{FF2B5EF4-FFF2-40B4-BE49-F238E27FC236}">
                <a16:creationId xmlns:a16="http://schemas.microsoft.com/office/drawing/2014/main" id="{A7412F8D-A13B-46D4-86F2-BCC9B113A8A0}"/>
              </a:ext>
            </a:extLst>
          </p:cNvPr>
          <p:cNvPicPr>
            <a:picLocks noChangeAspect="1"/>
          </p:cNvPicPr>
          <p:nvPr/>
        </p:nvPicPr>
        <p:blipFill>
          <a:blip r:embed="rId8"/>
          <a:stretch>
            <a:fillRect/>
          </a:stretch>
        </p:blipFill>
        <p:spPr>
          <a:xfrm>
            <a:off x="9508888" y="5930381"/>
            <a:ext cx="268209" cy="329166"/>
          </a:xfrm>
          <a:prstGeom prst="rect">
            <a:avLst/>
          </a:prstGeom>
        </p:spPr>
      </p:pic>
      <p:pic>
        <p:nvPicPr>
          <p:cNvPr id="76" name="Check 1">
            <a:extLst>
              <a:ext uri="{FF2B5EF4-FFF2-40B4-BE49-F238E27FC236}">
                <a16:creationId xmlns:a16="http://schemas.microsoft.com/office/drawing/2014/main" id="{275F1E3F-73A2-42AE-AC78-859A4F203102}"/>
              </a:ext>
            </a:extLst>
          </p:cNvPr>
          <p:cNvPicPr>
            <a:picLocks noChangeAspect="1"/>
          </p:cNvPicPr>
          <p:nvPr/>
        </p:nvPicPr>
        <p:blipFill>
          <a:blip r:embed="rId8"/>
          <a:stretch>
            <a:fillRect/>
          </a:stretch>
        </p:blipFill>
        <p:spPr>
          <a:xfrm>
            <a:off x="9508888" y="5548027"/>
            <a:ext cx="268209" cy="329166"/>
          </a:xfrm>
          <a:prstGeom prst="rect">
            <a:avLst/>
          </a:prstGeom>
        </p:spPr>
      </p:pic>
      <p:pic>
        <p:nvPicPr>
          <p:cNvPr id="1026" name="Picture 2" descr="Image result for twitter icon official 2017">
            <a:extLst>
              <a:ext uri="{FF2B5EF4-FFF2-40B4-BE49-F238E27FC236}">
                <a16:creationId xmlns:a16="http://schemas.microsoft.com/office/drawing/2014/main" id="{436AAFAE-9B64-405C-AAD2-3B73F1F9E7B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00087" y="433053"/>
            <a:ext cx="496865" cy="4039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close up of a sign&#10;&#10;Description generated with very high confidence">
            <a:extLst>
              <a:ext uri="{FF2B5EF4-FFF2-40B4-BE49-F238E27FC236}">
                <a16:creationId xmlns:a16="http://schemas.microsoft.com/office/drawing/2014/main" id="{4383DFFC-3D88-469F-A7DA-5DC8B946C1F5}"/>
              </a:ext>
            </a:extLst>
          </p:cNvPr>
          <p:cNvPicPr>
            <a:picLocks noChangeAspect="1"/>
          </p:cNvPicPr>
          <p:nvPr/>
        </p:nvPicPr>
        <p:blipFill>
          <a:blip r:embed="rId10"/>
          <a:stretch>
            <a:fillRect/>
          </a:stretch>
        </p:blipFill>
        <p:spPr>
          <a:xfrm>
            <a:off x="21099" y="-208182"/>
            <a:ext cx="1701017" cy="1701017"/>
          </a:xfrm>
          <a:prstGeom prst="rect">
            <a:avLst/>
          </a:prstGeom>
        </p:spPr>
      </p:pic>
      <p:grpSp>
        <p:nvGrpSpPr>
          <p:cNvPr id="67" name="Cosmos DB">
            <a:extLst>
              <a:ext uri="{FF2B5EF4-FFF2-40B4-BE49-F238E27FC236}">
                <a16:creationId xmlns:a16="http://schemas.microsoft.com/office/drawing/2014/main" id="{5DD4450E-2D4A-44FC-AE69-6F556496D848}"/>
              </a:ext>
            </a:extLst>
          </p:cNvPr>
          <p:cNvGrpSpPr/>
          <p:nvPr/>
        </p:nvGrpSpPr>
        <p:grpSpPr>
          <a:xfrm>
            <a:off x="9384580" y="2104381"/>
            <a:ext cx="2845900" cy="1066649"/>
            <a:chOff x="5576263" y="5135544"/>
            <a:chExt cx="2846303" cy="1066800"/>
          </a:xfrm>
        </p:grpSpPr>
        <p:sp>
          <p:nvSpPr>
            <p:cNvPr id="68" name="Rectangle 67">
              <a:extLst>
                <a:ext uri="{FF2B5EF4-FFF2-40B4-BE49-F238E27FC236}">
                  <a16:creationId xmlns:a16="http://schemas.microsoft.com/office/drawing/2014/main" id="{E70369AA-2C85-45EC-A9B1-983D28A30F64}"/>
                </a:ext>
              </a:extLst>
            </p:cNvPr>
            <p:cNvSpPr/>
            <p:nvPr/>
          </p:nvSpPr>
          <p:spPr bwMode="auto">
            <a:xfrm>
              <a:off x="5655199" y="5135544"/>
              <a:ext cx="2767367"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Tweets DB</a:t>
              </a:r>
            </a:p>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(Cosmos DB)</a:t>
              </a:r>
            </a:p>
          </p:txBody>
        </p:sp>
        <p:pic>
          <p:nvPicPr>
            <p:cNvPr id="69" name="Picture 10" descr="Image result for cosmos db logo transparent">
              <a:extLst>
                <a:ext uri="{FF2B5EF4-FFF2-40B4-BE49-F238E27FC236}">
                  <a16:creationId xmlns:a16="http://schemas.microsoft.com/office/drawing/2014/main" id="{56D20370-F226-4881-8E66-B91329AEDE8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76263" y="5361350"/>
              <a:ext cx="1030309" cy="540912"/>
            </a:xfrm>
            <a:prstGeom prst="rect">
              <a:avLst/>
            </a:prstGeom>
            <a:noFill/>
            <a:extLst>
              <a:ext uri="{909E8E84-426E-40DD-AFC4-6F175D3DCCD1}">
                <a14:hiddenFill xmlns:a14="http://schemas.microsoft.com/office/drawing/2010/main">
                  <a:solidFill>
                    <a:srgbClr val="FFFFFF"/>
                  </a:solidFill>
                </a14:hiddenFill>
              </a:ext>
            </a:extLst>
          </p:spPr>
        </p:pic>
      </p:grpSp>
      <p:sp>
        <p:nvSpPr>
          <p:cNvPr id="75" name="Twitter">
            <a:extLst>
              <a:ext uri="{FF2B5EF4-FFF2-40B4-BE49-F238E27FC236}">
                <a16:creationId xmlns:a16="http://schemas.microsoft.com/office/drawing/2014/main" id="{C45D1470-F77B-46CC-97A5-527E97257162}"/>
              </a:ext>
            </a:extLst>
          </p:cNvPr>
          <p:cNvSpPr/>
          <p:nvPr/>
        </p:nvSpPr>
        <p:spPr bwMode="auto">
          <a:xfrm>
            <a:off x="6084340" y="2055613"/>
            <a:ext cx="276697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pic>
        <p:nvPicPr>
          <p:cNvPr id="79" name="Picture 2" descr="Image result for Logic Apps Logo">
            <a:extLst>
              <a:ext uri="{FF2B5EF4-FFF2-40B4-BE49-F238E27FC236}">
                <a16:creationId xmlns:a16="http://schemas.microsoft.com/office/drawing/2014/main" id="{42C5CC25-DFFC-4130-915D-B31F8F1005A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16707" y="2343993"/>
            <a:ext cx="1152580" cy="605104"/>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031282C2-7D20-46CA-968D-76EF44878CEC}"/>
              </a:ext>
            </a:extLst>
          </p:cNvPr>
          <p:cNvSpPr/>
          <p:nvPr/>
        </p:nvSpPr>
        <p:spPr>
          <a:xfrm>
            <a:off x="6922319" y="2259453"/>
            <a:ext cx="1984828" cy="646331"/>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Twitter to Cosmos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a:t>
            </a:r>
            <a:r>
              <a:rPr kumimoji="0" lang="en-US" sz="1800" b="0" i="0" u="none" strike="noStrike" kern="1200" cap="none" spc="0" normalizeH="0" baseline="0" noProof="0" dirty="0" err="1">
                <a:ln>
                  <a:noFill/>
                </a:ln>
                <a:solidFill>
                  <a:srgbClr val="505050"/>
                </a:solidFill>
                <a:effectLst/>
                <a:uLnTx/>
                <a:uFillTx/>
                <a:latin typeface="Segoe UI Semilight"/>
                <a:ea typeface="Segoe UI" pitchFamily="34" charset="0"/>
                <a:cs typeface="Segoe UI" pitchFamily="34" charset="0"/>
              </a:rPr>
              <a:t>LogicApps</a:t>
            </a:r>
            <a:r>
              <a:rPr kumimoji="0" lang="en-US" sz="18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a:t>
            </a:r>
          </a:p>
        </p:txBody>
      </p:sp>
      <p:cxnSp>
        <p:nvCxnSpPr>
          <p:cNvPr id="81" name="Conn - Twitter to Listener">
            <a:extLst>
              <a:ext uri="{FF2B5EF4-FFF2-40B4-BE49-F238E27FC236}">
                <a16:creationId xmlns:a16="http://schemas.microsoft.com/office/drawing/2014/main" id="{16E588C8-03F0-4DD2-ABC2-77A0B65AECC6}"/>
              </a:ext>
            </a:extLst>
          </p:cNvPr>
          <p:cNvCxnSpPr>
            <a:cxnSpLocks/>
            <a:stCxn id="75" idx="3"/>
            <a:endCxn id="69" idx="1"/>
          </p:cNvCxnSpPr>
          <p:nvPr/>
        </p:nvCxnSpPr>
        <p:spPr>
          <a:xfrm>
            <a:off x="8851313" y="2588938"/>
            <a:ext cx="533267" cy="11635"/>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Conn - Twitter to Listener">
            <a:extLst>
              <a:ext uri="{FF2B5EF4-FFF2-40B4-BE49-F238E27FC236}">
                <a16:creationId xmlns:a16="http://schemas.microsoft.com/office/drawing/2014/main" id="{87CD9892-FD21-4C67-99B5-72CAA0446CE6}"/>
              </a:ext>
            </a:extLst>
          </p:cNvPr>
          <p:cNvCxnSpPr>
            <a:cxnSpLocks/>
            <a:stCxn id="68" idx="2"/>
            <a:endCxn id="23" idx="0"/>
          </p:cNvCxnSpPr>
          <p:nvPr/>
        </p:nvCxnSpPr>
        <p:spPr>
          <a:xfrm>
            <a:off x="10846993" y="3171030"/>
            <a:ext cx="10575" cy="833407"/>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C3A9B8A3-3B2D-4D23-A4E0-68C7F9032D5B}"/>
              </a:ext>
            </a:extLst>
          </p:cNvPr>
          <p:cNvSpPr/>
          <p:nvPr/>
        </p:nvSpPr>
        <p:spPr bwMode="auto">
          <a:xfrm>
            <a:off x="-27705" y="-87682"/>
            <a:ext cx="12820175" cy="72027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A9FF226F-9B1C-477F-A95C-600040450B78}"/>
              </a:ext>
            </a:extLst>
          </p:cNvPr>
          <p:cNvSpPr/>
          <p:nvPr/>
        </p:nvSpPr>
        <p:spPr bwMode="auto">
          <a:xfrm>
            <a:off x="1702170" y="2756863"/>
            <a:ext cx="7526487" cy="23060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8800" dirty="0">
                <a:gradFill>
                  <a:gsLst>
                    <a:gs pos="0">
                      <a:srgbClr val="FFFFFF"/>
                    </a:gs>
                    <a:gs pos="100000">
                      <a:srgbClr val="FFFFFF"/>
                    </a:gs>
                  </a:gsLst>
                  <a:lin ang="5400000" scaled="0"/>
                </a:gradFill>
                <a:ea typeface="Segoe UI" pitchFamily="34" charset="0"/>
                <a:cs typeface="Segoe UI" pitchFamily="34" charset="0"/>
              </a:rPr>
              <a:t>Demo</a:t>
            </a:r>
          </a:p>
        </p:txBody>
      </p:sp>
    </p:spTree>
    <p:extLst>
      <p:ext uri="{BB962C8B-B14F-4D97-AF65-F5344CB8AC3E}">
        <p14:creationId xmlns:p14="http://schemas.microsoft.com/office/powerpoint/2010/main" val="42011817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10"/>
                                        <p:tgtEl>
                                          <p:spTgt spid="106"/>
                                        </p:tgtEl>
                                      </p:cBhvr>
                                    </p:animEffect>
                                    <p:set>
                                      <p:cBhvr>
                                        <p:cTn id="7" dur="1" fill="hold">
                                          <p:stCondLst>
                                            <p:cond delay="9"/>
                                          </p:stCondLst>
                                        </p:cTn>
                                        <p:tgtEl>
                                          <p:spTgt spid="10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05"/>
                                        </p:tgtEl>
                                        <p:attrNameLst>
                                          <p:attrName>style.visibility</p:attrName>
                                        </p:attrNameLst>
                                      </p:cBhvr>
                                      <p:to>
                                        <p:strVal val="visible"/>
                                      </p:to>
                                    </p:set>
                                    <p:animEffect transition="in" filter="fade">
                                      <p:cBhvr>
                                        <p:cTn id="10" dur="10"/>
                                        <p:tgtEl>
                                          <p:spTgt spid="105"/>
                                        </p:tgtEl>
                                      </p:cBhvr>
                                    </p:animEffect>
                                  </p:childTnLst>
                                </p:cTn>
                              </p:par>
                              <p:par>
                                <p:cTn id="11" presetID="10" presetClass="exit" presetSubtype="0" fill="hold" grpId="0" nodeType="withEffect">
                                  <p:stCondLst>
                                    <p:cond delay="0"/>
                                  </p:stCondLst>
                                  <p:childTnLst>
                                    <p:animEffect transition="out" filter="fade">
                                      <p:cBhvr>
                                        <p:cTn id="12" dur="10"/>
                                        <p:tgtEl>
                                          <p:spTgt spid="107"/>
                                        </p:tgtEl>
                                      </p:cBhvr>
                                    </p:animEffect>
                                    <p:set>
                                      <p:cBhvr>
                                        <p:cTn id="13" dur="1" fill="hold">
                                          <p:stCondLst>
                                            <p:cond delay="9"/>
                                          </p:stCondLst>
                                        </p:cTn>
                                        <p:tgtEl>
                                          <p:spTgt spid="107"/>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92"/>
                                        </p:tgtEl>
                                        <p:attrNameLst>
                                          <p:attrName>style.visibility</p:attrName>
                                        </p:attrNameLst>
                                      </p:cBhvr>
                                      <p:to>
                                        <p:strVal val="visible"/>
                                      </p:to>
                                    </p:set>
                                    <p:animEffect transition="in" filter="fade">
                                      <p:cBhvr>
                                        <p:cTn id="16" dur="10"/>
                                        <p:tgtEl>
                                          <p:spTgt spid="92"/>
                                        </p:tgtEl>
                                      </p:cBhvr>
                                    </p:animEffect>
                                  </p:childTnLst>
                                </p:cTn>
                              </p:par>
                              <p:par>
                                <p:cTn id="17" presetID="10" presetClass="entr" presetSubtype="0" fill="hold" nodeType="withEffect">
                                  <p:stCondLst>
                                    <p:cond delay="0"/>
                                  </p:stCondLst>
                                  <p:childTnLst>
                                    <p:set>
                                      <p:cBhvr>
                                        <p:cTn id="18" dur="1" fill="hold">
                                          <p:stCondLst>
                                            <p:cond delay="0"/>
                                          </p:stCondLst>
                                        </p:cTn>
                                        <p:tgtEl>
                                          <p:spTgt spid="50">
                                            <p:txEl>
                                              <p:pRg st="1" end="1"/>
                                            </p:txEl>
                                          </p:spTgt>
                                        </p:tgtEl>
                                        <p:attrNameLst>
                                          <p:attrName>style.visibility</p:attrName>
                                        </p:attrNameLst>
                                      </p:cBhvr>
                                      <p:to>
                                        <p:strVal val="visible"/>
                                      </p:to>
                                    </p:set>
                                    <p:animEffect transition="in" filter="fade">
                                      <p:cBhvr>
                                        <p:cTn id="19" dur="10"/>
                                        <p:tgtEl>
                                          <p:spTgt spid="50">
                                            <p:txEl>
                                              <p:pRg st="1" end="1"/>
                                            </p:txEl>
                                          </p:spTgt>
                                        </p:tgtEl>
                                      </p:cBhvr>
                                    </p:animEffect>
                                  </p:childTnLst>
                                </p:cTn>
                              </p:par>
                              <p:par>
                                <p:cTn id="20" presetID="1" presetClass="emph" presetSubtype="2" fill="hold" nodeType="withEffect">
                                  <p:stCondLst>
                                    <p:cond delay="0"/>
                                  </p:stCondLst>
                                  <p:childTnLst>
                                    <p:animClr clrSpc="rgb" dir="cw">
                                      <p:cBhvr>
                                        <p:cTn id="21" dur="10" fill="hold"/>
                                        <p:tgtEl>
                                          <p:spTgt spid="91"/>
                                        </p:tgtEl>
                                        <p:attrNameLst>
                                          <p:attrName>fillcolor</p:attrName>
                                        </p:attrNameLst>
                                      </p:cBhvr>
                                      <p:to>
                                        <a:srgbClr val="C4E4FF"/>
                                      </p:to>
                                    </p:animClr>
                                    <p:set>
                                      <p:cBhvr>
                                        <p:cTn id="22" dur="10" fill="hold"/>
                                        <p:tgtEl>
                                          <p:spTgt spid="91"/>
                                        </p:tgtEl>
                                        <p:attrNameLst>
                                          <p:attrName>fill.type</p:attrName>
                                        </p:attrNameLst>
                                      </p:cBhvr>
                                      <p:to>
                                        <p:strVal val="solid"/>
                                      </p:to>
                                    </p:set>
                                    <p:set>
                                      <p:cBhvr>
                                        <p:cTn id="23" dur="10" fill="hold"/>
                                        <p:tgtEl>
                                          <p:spTgt spid="91"/>
                                        </p:tgtEl>
                                        <p:attrNameLst>
                                          <p:attrName>fill.on</p:attrName>
                                        </p:attrNameLst>
                                      </p:cBhvr>
                                      <p:to>
                                        <p:strVal val="true"/>
                                      </p:to>
                                    </p:set>
                                  </p:childTnLst>
                                </p:cTn>
                              </p:par>
                              <p:par>
                                <p:cTn id="24" presetID="1" presetClass="emph" presetSubtype="2" fill="hold" nodeType="withEffect">
                                  <p:stCondLst>
                                    <p:cond delay="0"/>
                                  </p:stCondLst>
                                  <p:childTnLst>
                                    <p:animClr clrSpc="rgb" dir="cw">
                                      <p:cBhvr>
                                        <p:cTn id="25" dur="10" fill="hold"/>
                                        <p:tgtEl>
                                          <p:spTgt spid="103"/>
                                        </p:tgtEl>
                                        <p:attrNameLst>
                                          <p:attrName>fillcolor</p:attrName>
                                        </p:attrNameLst>
                                      </p:cBhvr>
                                      <p:to>
                                        <a:srgbClr val="C4E4FF"/>
                                      </p:to>
                                    </p:animClr>
                                    <p:set>
                                      <p:cBhvr>
                                        <p:cTn id="26" dur="10" fill="hold"/>
                                        <p:tgtEl>
                                          <p:spTgt spid="103"/>
                                        </p:tgtEl>
                                        <p:attrNameLst>
                                          <p:attrName>fill.type</p:attrName>
                                        </p:attrNameLst>
                                      </p:cBhvr>
                                      <p:to>
                                        <p:strVal val="solid"/>
                                      </p:to>
                                    </p:set>
                                    <p:set>
                                      <p:cBhvr>
                                        <p:cTn id="27" dur="10" fill="hold"/>
                                        <p:tgtEl>
                                          <p:spTgt spid="103"/>
                                        </p:tgtEl>
                                        <p:attrNameLst>
                                          <p:attrName>fill.on</p:attrName>
                                        </p:attrNameLst>
                                      </p:cBhvr>
                                      <p:to>
                                        <p:strVal val="true"/>
                                      </p:to>
                                    </p:set>
                                  </p:childTnLst>
                                </p:cTn>
                              </p:par>
                              <p:par>
                                <p:cTn id="28" presetID="10" presetClass="entr" presetSubtype="0" fill="hold" nodeType="withEffect">
                                  <p:stCondLst>
                                    <p:cond delay="0"/>
                                  </p:stCondLst>
                                  <p:childTnLst>
                                    <p:set>
                                      <p:cBhvr>
                                        <p:cTn id="29" dur="1" fill="hold">
                                          <p:stCondLst>
                                            <p:cond delay="0"/>
                                          </p:stCondLst>
                                        </p:cTn>
                                        <p:tgtEl>
                                          <p:spTgt spid="76"/>
                                        </p:tgtEl>
                                        <p:attrNameLst>
                                          <p:attrName>style.visibility</p:attrName>
                                        </p:attrNameLst>
                                      </p:cBhvr>
                                      <p:to>
                                        <p:strVal val="visible"/>
                                      </p:to>
                                    </p:set>
                                    <p:animEffect transition="in" filter="fade">
                                      <p:cBhvr>
                                        <p:cTn id="30" dur="10"/>
                                        <p:tgtEl>
                                          <p:spTgt spid="7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0" nodeType="clickEffect">
                                  <p:stCondLst>
                                    <p:cond delay="0"/>
                                  </p:stCondLst>
                                  <p:childTnLst>
                                    <p:animEffect transition="out" filter="fade">
                                      <p:cBhvr>
                                        <p:cTn id="34" dur="500"/>
                                        <p:tgtEl>
                                          <p:spTgt spid="103"/>
                                        </p:tgtEl>
                                      </p:cBhvr>
                                    </p:animEffect>
                                    <p:set>
                                      <p:cBhvr>
                                        <p:cTn id="35" dur="1" fill="hold">
                                          <p:stCondLst>
                                            <p:cond delay="499"/>
                                          </p:stCondLst>
                                        </p:cTn>
                                        <p:tgtEl>
                                          <p:spTgt spid="103"/>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fade">
                                      <p:cBhvr>
                                        <p:cTn id="38" dur="500"/>
                                        <p:tgtEl>
                                          <p:spTgt spid="62"/>
                                        </p:tgtEl>
                                      </p:cBhvr>
                                    </p:animEffect>
                                  </p:childTnLst>
                                </p:cTn>
                              </p:par>
                              <p:par>
                                <p:cTn id="39" presetID="10" presetClass="entr" presetSubtype="0" fill="hold" nodeType="withEffect">
                                  <p:stCondLst>
                                    <p:cond delay="0"/>
                                  </p:stCondLst>
                                  <p:childTnLst>
                                    <p:set>
                                      <p:cBhvr>
                                        <p:cTn id="40" dur="1" fill="hold">
                                          <p:stCondLst>
                                            <p:cond delay="0"/>
                                          </p:stCondLst>
                                        </p:cTn>
                                        <p:tgtEl>
                                          <p:spTgt spid="63"/>
                                        </p:tgtEl>
                                        <p:attrNameLst>
                                          <p:attrName>style.visibility</p:attrName>
                                        </p:attrNameLst>
                                      </p:cBhvr>
                                      <p:to>
                                        <p:strVal val="visible"/>
                                      </p:to>
                                    </p:set>
                                    <p:animEffect transition="in" filter="fade">
                                      <p:cBhvr>
                                        <p:cTn id="41" dur="500"/>
                                        <p:tgtEl>
                                          <p:spTgt spid="63"/>
                                        </p:tgtEl>
                                      </p:cBhvr>
                                    </p:animEffect>
                                  </p:childTnLst>
                                </p:cTn>
                              </p:par>
                              <p:par>
                                <p:cTn id="42" presetID="10" presetClass="entr" presetSubtype="0" fill="hold"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fade">
                                      <p:cBhvr>
                                        <p:cTn id="44" dur="500"/>
                                        <p:tgtEl>
                                          <p:spTgt spid="43"/>
                                        </p:tgtEl>
                                      </p:cBhvr>
                                    </p:animEffect>
                                  </p:childTnLst>
                                </p:cTn>
                              </p:par>
                              <p:par>
                                <p:cTn id="45" presetID="10"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par>
                          <p:cTn id="48" fill="hold">
                            <p:stCondLst>
                              <p:cond delay="500"/>
                            </p:stCondLst>
                            <p:childTnLst>
                              <p:par>
                                <p:cTn id="49" presetID="22" presetClass="entr" presetSubtype="1"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wipe(up)">
                                      <p:cBhvr>
                                        <p:cTn id="51" dur="500"/>
                                        <p:tgtEl>
                                          <p:spTgt spid="17"/>
                                        </p:tgtEl>
                                      </p:cBhvr>
                                    </p:animEffect>
                                  </p:childTnLst>
                                </p:cTn>
                              </p:par>
                            </p:childTnLst>
                          </p:cTn>
                        </p:par>
                        <p:par>
                          <p:cTn id="52" fill="hold">
                            <p:stCondLst>
                              <p:cond delay="1000"/>
                            </p:stCondLst>
                            <p:childTnLst>
                              <p:par>
                                <p:cTn id="53" presetID="22" presetClass="entr" presetSubtype="1" fill="hold" grpId="0"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ipe(up)">
                                      <p:cBhvr>
                                        <p:cTn id="55" dur="500"/>
                                        <p:tgtEl>
                                          <p:spTgt spid="18"/>
                                        </p:tgtEl>
                                      </p:cBhvr>
                                    </p:animEffect>
                                  </p:childTnLst>
                                </p:cTn>
                              </p:par>
                            </p:childTnLst>
                          </p:cTn>
                        </p:par>
                        <p:par>
                          <p:cTn id="56" fill="hold">
                            <p:stCondLst>
                              <p:cond delay="1500"/>
                            </p:stCondLst>
                            <p:childTnLst>
                              <p:par>
                                <p:cTn id="57" presetID="10" presetClass="entr" presetSubtype="0" fill="hold"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childTnLst>
                          </p:cTn>
                        </p:par>
                        <p:par>
                          <p:cTn id="60" fill="hold">
                            <p:stCondLst>
                              <p:cond delay="2000"/>
                            </p:stCondLst>
                            <p:childTnLst>
                              <p:par>
                                <p:cTn id="61" presetID="22" presetClass="entr" presetSubtype="1" fill="hold" grpId="0" nodeType="after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wipe(up)">
                                      <p:cBhvr>
                                        <p:cTn id="63" dur="500"/>
                                        <p:tgtEl>
                                          <p:spTgt spid="21"/>
                                        </p:tgtEl>
                                      </p:cBhvr>
                                    </p:animEffect>
                                  </p:childTnLst>
                                </p:cTn>
                              </p:par>
                            </p:childTnLst>
                          </p:cTn>
                        </p:par>
                        <p:par>
                          <p:cTn id="64" fill="hold">
                            <p:stCondLst>
                              <p:cond delay="2500"/>
                            </p:stCondLst>
                            <p:childTnLst>
                              <p:par>
                                <p:cTn id="65" presetID="22" presetClass="entr" presetSubtype="1" fill="hold" grpId="0" nodeType="after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up)">
                                      <p:cBhvr>
                                        <p:cTn id="67" dur="500"/>
                                        <p:tgtEl>
                                          <p:spTgt spid="20"/>
                                        </p:tgtEl>
                                      </p:cBhvr>
                                    </p:animEffect>
                                  </p:childTnLst>
                                </p:cTn>
                              </p:par>
                              <p:par>
                                <p:cTn id="68" presetID="10" presetClass="exit" presetSubtype="0" fill="hold" grpId="0" nodeType="withEffect">
                                  <p:stCondLst>
                                    <p:cond delay="0"/>
                                  </p:stCondLst>
                                  <p:childTnLst>
                                    <p:animEffect transition="out" filter="fade">
                                      <p:cBhvr>
                                        <p:cTn id="69" dur="500"/>
                                        <p:tgtEl>
                                          <p:spTgt spid="91"/>
                                        </p:tgtEl>
                                      </p:cBhvr>
                                    </p:animEffect>
                                    <p:set>
                                      <p:cBhvr>
                                        <p:cTn id="70" dur="1" fill="hold">
                                          <p:stCondLst>
                                            <p:cond delay="499"/>
                                          </p:stCondLst>
                                        </p:cTn>
                                        <p:tgtEl>
                                          <p:spTgt spid="91"/>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92"/>
                                        </p:tgtEl>
                                      </p:cBhvr>
                                    </p:animEffect>
                                    <p:set>
                                      <p:cBhvr>
                                        <p:cTn id="73" dur="1" fill="hold">
                                          <p:stCondLst>
                                            <p:cond delay="499"/>
                                          </p:stCondLst>
                                        </p:cTn>
                                        <p:tgtEl>
                                          <p:spTgt spid="92"/>
                                        </p:tgtEl>
                                        <p:attrNameLst>
                                          <p:attrName>style.visibility</p:attrName>
                                        </p:attrNameLst>
                                      </p:cBhvr>
                                      <p:to>
                                        <p:strVal val="hidden"/>
                                      </p:to>
                                    </p:set>
                                  </p:childTnLst>
                                </p:cTn>
                              </p:par>
                              <p:par>
                                <p:cTn id="74" presetID="10" presetClass="entr" presetSubtype="0" fill="hold" nodeType="withEffect">
                                  <p:stCondLst>
                                    <p:cond delay="0"/>
                                  </p:stCondLst>
                                  <p:childTnLst>
                                    <p:set>
                                      <p:cBhvr>
                                        <p:cTn id="75" dur="1" fill="hold">
                                          <p:stCondLst>
                                            <p:cond delay="0"/>
                                          </p:stCondLst>
                                        </p:cTn>
                                        <p:tgtEl>
                                          <p:spTgt spid="74"/>
                                        </p:tgtEl>
                                        <p:attrNameLst>
                                          <p:attrName>style.visibility</p:attrName>
                                        </p:attrNameLst>
                                      </p:cBhvr>
                                      <p:to>
                                        <p:strVal val="visible"/>
                                      </p:to>
                                    </p:set>
                                    <p:animEffect transition="in" filter="fade">
                                      <p:cBhvr>
                                        <p:cTn id="76" dur="500"/>
                                        <p:tgtEl>
                                          <p:spTgt spid="74"/>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xEl>
                                              <p:pRg st="2" end="2"/>
                                            </p:txEl>
                                          </p:spTgt>
                                        </p:tgtEl>
                                        <p:attrNameLst>
                                          <p:attrName>style.visibility</p:attrName>
                                        </p:attrNameLst>
                                      </p:cBhvr>
                                      <p:to>
                                        <p:strVal val="visible"/>
                                      </p:to>
                                    </p:set>
                                    <p:animEffect transition="in" filter="fade">
                                      <p:cBhvr>
                                        <p:cTn id="79" dur="500"/>
                                        <p:tgtEl>
                                          <p:spTgt spid="50">
                                            <p:txEl>
                                              <p:pRg st="2" end="2"/>
                                            </p:txEl>
                                          </p:spTgt>
                                        </p:tgtEl>
                                      </p:cBhvr>
                                    </p:animEffect>
                                  </p:childTnLst>
                                </p:cTn>
                              </p:par>
                            </p:childTnLst>
                          </p:cTn>
                        </p:par>
                        <p:par>
                          <p:cTn id="80" fill="hold">
                            <p:stCondLst>
                              <p:cond delay="3000"/>
                            </p:stCondLst>
                            <p:childTnLst>
                              <p:par>
                                <p:cTn id="81" presetID="10" presetClass="entr" presetSubtype="0" fill="hold" nodeType="after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fade">
                                      <p:cBhvr>
                                        <p:cTn id="83" dur="500"/>
                                        <p:tgtEl>
                                          <p:spTgt spid="7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2"/>
                                        </p:tgtEl>
                                        <p:attrNameLst>
                                          <p:attrName>style.visibility</p:attrName>
                                        </p:attrNameLst>
                                      </p:cBhvr>
                                      <p:to>
                                        <p:strVal val="visible"/>
                                      </p:to>
                                    </p:set>
                                    <p:animEffect transition="in" filter="fade">
                                      <p:cBhvr>
                                        <p:cTn id="88" dur="500"/>
                                        <p:tgtEl>
                                          <p:spTgt spid="2"/>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6"/>
                                        </p:tgtEl>
                                        <p:attrNameLst>
                                          <p:attrName>style.visibility</p:attrName>
                                        </p:attrNameLst>
                                      </p:cBhvr>
                                      <p:to>
                                        <p:strVal val="visible"/>
                                      </p:to>
                                    </p:set>
                                    <p:animEffect transition="in" filter="fade">
                                      <p:cBhvr>
                                        <p:cTn id="91" dur="500"/>
                                        <p:tgtEl>
                                          <p:spTgt spid="6"/>
                                        </p:tgtEl>
                                      </p:cBhvr>
                                    </p:animEffect>
                                  </p:childTnLst>
                                </p:cTn>
                              </p:par>
                            </p:childTnLst>
                          </p:cTn>
                        </p:par>
                        <p:par>
                          <p:cTn id="92" fill="hold">
                            <p:stCondLst>
                              <p:cond delay="500"/>
                            </p:stCondLst>
                            <p:childTnLst>
                              <p:par>
                                <p:cTn id="93" presetID="10" presetClass="entr" presetSubtype="0" fill="hold" grpId="0" nodeType="after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fade">
                                      <p:cBhvr>
                                        <p:cTn id="95" dur="10"/>
                                        <p:tgtEl>
                                          <p:spTgt spid="41"/>
                                        </p:tgtEl>
                                      </p:cBhvr>
                                    </p:animEffect>
                                  </p:childTnLst>
                                </p:cTn>
                              </p:par>
                              <p:par>
                                <p:cTn id="96" presetID="10" presetClass="entr" presetSubtype="0" fill="hold" nodeType="withEffect">
                                  <p:stCondLst>
                                    <p:cond delay="0"/>
                                  </p:stCondLst>
                                  <p:childTnLst>
                                    <p:set>
                                      <p:cBhvr>
                                        <p:cTn id="97" dur="1" fill="hold">
                                          <p:stCondLst>
                                            <p:cond delay="0"/>
                                          </p:stCondLst>
                                        </p:cTn>
                                        <p:tgtEl>
                                          <p:spTgt spid="1026"/>
                                        </p:tgtEl>
                                        <p:attrNameLst>
                                          <p:attrName>style.visibility</p:attrName>
                                        </p:attrNameLst>
                                      </p:cBhvr>
                                      <p:to>
                                        <p:strVal val="visible"/>
                                      </p:to>
                                    </p:set>
                                    <p:animEffect transition="in" filter="fade">
                                      <p:cBhvr>
                                        <p:cTn id="98" dur="10"/>
                                        <p:tgtEl>
                                          <p:spTgt spid="1026"/>
                                        </p:tgtEl>
                                      </p:cBhvr>
                                    </p:animEffect>
                                  </p:childTnLst>
                                </p:cTn>
                              </p:par>
                              <p:par>
                                <p:cTn id="99" presetID="22" presetClass="entr" presetSubtype="1" fill="hold" nodeType="withEffect">
                                  <p:stCondLst>
                                    <p:cond delay="0"/>
                                  </p:stCondLst>
                                  <p:childTnLst>
                                    <p:set>
                                      <p:cBhvr>
                                        <p:cTn id="100" dur="1" fill="hold">
                                          <p:stCondLst>
                                            <p:cond delay="0"/>
                                          </p:stCondLst>
                                        </p:cTn>
                                        <p:tgtEl>
                                          <p:spTgt spid="42"/>
                                        </p:tgtEl>
                                        <p:attrNameLst>
                                          <p:attrName>style.visibility</p:attrName>
                                        </p:attrNameLst>
                                      </p:cBhvr>
                                      <p:to>
                                        <p:strVal val="visible"/>
                                      </p:to>
                                    </p:set>
                                    <p:animEffect transition="in" filter="wipe(up)">
                                      <p:cBhvr>
                                        <p:cTn id="101" dur="10"/>
                                        <p:tgtEl>
                                          <p:spTgt spid="42"/>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75"/>
                                        </p:tgtEl>
                                        <p:attrNameLst>
                                          <p:attrName>style.visibility</p:attrName>
                                        </p:attrNameLst>
                                      </p:cBhvr>
                                      <p:to>
                                        <p:strVal val="visible"/>
                                      </p:to>
                                    </p:set>
                                    <p:animEffect transition="in" filter="fade">
                                      <p:cBhvr>
                                        <p:cTn id="104" dur="10"/>
                                        <p:tgtEl>
                                          <p:spTgt spid="75"/>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31"/>
                                        </p:tgtEl>
                                        <p:attrNameLst>
                                          <p:attrName>style.visibility</p:attrName>
                                        </p:attrNameLst>
                                      </p:cBhvr>
                                      <p:to>
                                        <p:strVal val="visible"/>
                                      </p:to>
                                    </p:set>
                                    <p:animEffect transition="in" filter="fade">
                                      <p:cBhvr>
                                        <p:cTn id="107" dur="10"/>
                                        <p:tgtEl>
                                          <p:spTgt spid="31"/>
                                        </p:tgtEl>
                                      </p:cBhvr>
                                    </p:animEffect>
                                  </p:childTnLst>
                                </p:cTn>
                              </p:par>
                              <p:par>
                                <p:cTn id="108" presetID="10" presetClass="entr" presetSubtype="0" fill="hold" nodeType="withEffect">
                                  <p:stCondLst>
                                    <p:cond delay="0"/>
                                  </p:stCondLst>
                                  <p:childTnLst>
                                    <p:set>
                                      <p:cBhvr>
                                        <p:cTn id="109" dur="1" fill="hold">
                                          <p:stCondLst>
                                            <p:cond delay="0"/>
                                          </p:stCondLst>
                                        </p:cTn>
                                        <p:tgtEl>
                                          <p:spTgt spid="79"/>
                                        </p:tgtEl>
                                        <p:attrNameLst>
                                          <p:attrName>style.visibility</p:attrName>
                                        </p:attrNameLst>
                                      </p:cBhvr>
                                      <p:to>
                                        <p:strVal val="visible"/>
                                      </p:to>
                                    </p:set>
                                    <p:animEffect transition="in" filter="fade">
                                      <p:cBhvr>
                                        <p:cTn id="110" dur="10"/>
                                        <p:tgtEl>
                                          <p:spTgt spid="79"/>
                                        </p:tgtEl>
                                      </p:cBhvr>
                                    </p:animEffect>
                                  </p:childTnLst>
                                </p:cTn>
                              </p:par>
                              <p:par>
                                <p:cTn id="111" presetID="22" presetClass="entr" presetSubtype="8" fill="hold" nodeType="withEffect">
                                  <p:stCondLst>
                                    <p:cond delay="0"/>
                                  </p:stCondLst>
                                  <p:childTnLst>
                                    <p:set>
                                      <p:cBhvr>
                                        <p:cTn id="112" dur="1" fill="hold">
                                          <p:stCondLst>
                                            <p:cond delay="0"/>
                                          </p:stCondLst>
                                        </p:cTn>
                                        <p:tgtEl>
                                          <p:spTgt spid="81"/>
                                        </p:tgtEl>
                                        <p:attrNameLst>
                                          <p:attrName>style.visibility</p:attrName>
                                        </p:attrNameLst>
                                      </p:cBhvr>
                                      <p:to>
                                        <p:strVal val="visible"/>
                                      </p:to>
                                    </p:set>
                                    <p:animEffect transition="in" filter="wipe(left)">
                                      <p:cBhvr>
                                        <p:cTn id="113" dur="10"/>
                                        <p:tgtEl>
                                          <p:spTgt spid="81"/>
                                        </p:tgtEl>
                                      </p:cBhvr>
                                    </p:animEffect>
                                  </p:childTnLst>
                                </p:cTn>
                              </p:par>
                              <p:par>
                                <p:cTn id="114" presetID="10" presetClass="entr" presetSubtype="0" fill="hold" nodeType="withEffect">
                                  <p:stCondLst>
                                    <p:cond delay="0"/>
                                  </p:stCondLst>
                                  <p:childTnLst>
                                    <p:set>
                                      <p:cBhvr>
                                        <p:cTn id="115" dur="1" fill="hold">
                                          <p:stCondLst>
                                            <p:cond delay="0"/>
                                          </p:stCondLst>
                                        </p:cTn>
                                        <p:tgtEl>
                                          <p:spTgt spid="67"/>
                                        </p:tgtEl>
                                        <p:attrNameLst>
                                          <p:attrName>style.visibility</p:attrName>
                                        </p:attrNameLst>
                                      </p:cBhvr>
                                      <p:to>
                                        <p:strVal val="visible"/>
                                      </p:to>
                                    </p:set>
                                    <p:animEffect transition="in" filter="fade">
                                      <p:cBhvr>
                                        <p:cTn id="116" dur="10"/>
                                        <p:tgtEl>
                                          <p:spTgt spid="67"/>
                                        </p:tgtEl>
                                      </p:cBhvr>
                                    </p:animEffect>
                                  </p:childTnLst>
                                </p:cTn>
                              </p:par>
                              <p:par>
                                <p:cTn id="117" presetID="22" presetClass="entr" presetSubtype="1" fill="hold" nodeType="withEffect">
                                  <p:stCondLst>
                                    <p:cond delay="0"/>
                                  </p:stCondLst>
                                  <p:childTnLst>
                                    <p:set>
                                      <p:cBhvr>
                                        <p:cTn id="118" dur="1" fill="hold">
                                          <p:stCondLst>
                                            <p:cond delay="0"/>
                                          </p:stCondLst>
                                        </p:cTn>
                                        <p:tgtEl>
                                          <p:spTgt spid="83"/>
                                        </p:tgtEl>
                                        <p:attrNameLst>
                                          <p:attrName>style.visibility</p:attrName>
                                        </p:attrNameLst>
                                      </p:cBhvr>
                                      <p:to>
                                        <p:strVal val="visible"/>
                                      </p:to>
                                    </p:set>
                                    <p:animEffect transition="in" filter="wipe(up)">
                                      <p:cBhvr>
                                        <p:cTn id="119" dur="10"/>
                                        <p:tgtEl>
                                          <p:spTgt spid="83"/>
                                        </p:tgtEl>
                                      </p:cBhvr>
                                    </p:animEffect>
                                  </p:childTnLst>
                                </p:cTn>
                              </p:par>
                              <p:par>
                                <p:cTn id="120" presetID="10" presetClass="entr" presetSubtype="0" fill="hold" nodeType="withEffect">
                                  <p:stCondLst>
                                    <p:cond delay="0"/>
                                  </p:stCondLst>
                                  <p:childTnLst>
                                    <p:set>
                                      <p:cBhvr>
                                        <p:cTn id="121" dur="1" fill="hold">
                                          <p:stCondLst>
                                            <p:cond delay="0"/>
                                          </p:stCondLst>
                                        </p:cTn>
                                        <p:tgtEl>
                                          <p:spTgt spid="66"/>
                                        </p:tgtEl>
                                        <p:attrNameLst>
                                          <p:attrName>style.visibility</p:attrName>
                                        </p:attrNameLst>
                                      </p:cBhvr>
                                      <p:to>
                                        <p:strVal val="visible"/>
                                      </p:to>
                                    </p:set>
                                    <p:animEffect transition="in" filter="fade">
                                      <p:cBhvr>
                                        <p:cTn id="122" dur="10"/>
                                        <p:tgtEl>
                                          <p:spTgt spid="66"/>
                                        </p:tgtEl>
                                      </p:cBhvr>
                                    </p:animEffect>
                                  </p:childTnLst>
                                </p:cTn>
                              </p:par>
                              <p:par>
                                <p:cTn id="123" presetID="22" presetClass="entr" presetSubtype="2" fill="hold" nodeType="withEffect">
                                  <p:stCondLst>
                                    <p:cond delay="0"/>
                                  </p:stCondLst>
                                  <p:childTnLst>
                                    <p:set>
                                      <p:cBhvr>
                                        <p:cTn id="124" dur="1" fill="hold">
                                          <p:stCondLst>
                                            <p:cond delay="0"/>
                                          </p:stCondLst>
                                        </p:cTn>
                                        <p:tgtEl>
                                          <p:spTgt spid="33"/>
                                        </p:tgtEl>
                                        <p:attrNameLst>
                                          <p:attrName>style.visibility</p:attrName>
                                        </p:attrNameLst>
                                      </p:cBhvr>
                                      <p:to>
                                        <p:strVal val="visible"/>
                                      </p:to>
                                    </p:set>
                                    <p:animEffect transition="in" filter="wipe(right)">
                                      <p:cBhvr>
                                        <p:cTn id="125" dur="10"/>
                                        <p:tgtEl>
                                          <p:spTgt spid="33"/>
                                        </p:tgtEl>
                                      </p:cBhvr>
                                    </p:animEffect>
                                  </p:childTnLst>
                                </p:cTn>
                              </p:par>
                              <p:par>
                                <p:cTn id="126" presetID="10" presetClass="entr" presetSubtype="0" fill="hold" nodeType="withEffect">
                                  <p:stCondLst>
                                    <p:cond delay="0"/>
                                  </p:stCondLst>
                                  <p:childTnLst>
                                    <p:set>
                                      <p:cBhvr>
                                        <p:cTn id="127" dur="1" fill="hold">
                                          <p:stCondLst>
                                            <p:cond delay="0"/>
                                          </p:stCondLst>
                                        </p:cTn>
                                        <p:tgtEl>
                                          <p:spTgt spid="64"/>
                                        </p:tgtEl>
                                        <p:attrNameLst>
                                          <p:attrName>style.visibility</p:attrName>
                                        </p:attrNameLst>
                                      </p:cBhvr>
                                      <p:to>
                                        <p:strVal val="visible"/>
                                      </p:to>
                                    </p:set>
                                    <p:animEffect transition="in" filter="fade">
                                      <p:cBhvr>
                                        <p:cTn id="128" dur="10"/>
                                        <p:tgtEl>
                                          <p:spTgt spid="64"/>
                                        </p:tgtEl>
                                      </p:cBhvr>
                                    </p:animEffect>
                                  </p:childTnLst>
                                </p:cTn>
                              </p:par>
                              <p:par>
                                <p:cTn id="129" presetID="22" presetClass="entr" presetSubtype="2" fill="hold" nodeType="withEffect">
                                  <p:stCondLst>
                                    <p:cond delay="0"/>
                                  </p:stCondLst>
                                  <p:childTnLst>
                                    <p:set>
                                      <p:cBhvr>
                                        <p:cTn id="130" dur="1" fill="hold">
                                          <p:stCondLst>
                                            <p:cond delay="0"/>
                                          </p:stCondLst>
                                        </p:cTn>
                                        <p:tgtEl>
                                          <p:spTgt spid="82"/>
                                        </p:tgtEl>
                                        <p:attrNameLst>
                                          <p:attrName>style.visibility</p:attrName>
                                        </p:attrNameLst>
                                      </p:cBhvr>
                                      <p:to>
                                        <p:strVal val="visible"/>
                                      </p:to>
                                    </p:set>
                                    <p:animEffect transition="in" filter="wipe(right)">
                                      <p:cBhvr>
                                        <p:cTn id="131" dur="10"/>
                                        <p:tgtEl>
                                          <p:spTgt spid="82"/>
                                        </p:tgtEl>
                                      </p:cBhvr>
                                    </p:animEffect>
                                  </p:childTnLst>
                                </p:cTn>
                              </p:par>
                              <p:par>
                                <p:cTn id="132" presetID="10" presetClass="entr" presetSubtype="0" fill="hold" nodeType="withEffect">
                                  <p:stCondLst>
                                    <p:cond delay="0"/>
                                  </p:stCondLst>
                                  <p:childTnLst>
                                    <p:set>
                                      <p:cBhvr>
                                        <p:cTn id="133" dur="1" fill="hold">
                                          <p:stCondLst>
                                            <p:cond delay="0"/>
                                          </p:stCondLst>
                                        </p:cTn>
                                        <p:tgtEl>
                                          <p:spTgt spid="50">
                                            <p:txEl>
                                              <p:pRg st="3" end="3"/>
                                            </p:txEl>
                                          </p:spTgt>
                                        </p:tgtEl>
                                        <p:attrNameLst>
                                          <p:attrName>style.visibility</p:attrName>
                                        </p:attrNameLst>
                                      </p:cBhvr>
                                      <p:to>
                                        <p:strVal val="visible"/>
                                      </p:to>
                                    </p:set>
                                    <p:animEffect transition="in" filter="fade">
                                      <p:cBhvr>
                                        <p:cTn id="134" dur="10"/>
                                        <p:tgtEl>
                                          <p:spTgt spid="50">
                                            <p:txEl>
                                              <p:pRg st="3" end="3"/>
                                            </p:txEl>
                                          </p:spTgt>
                                        </p:tgtEl>
                                      </p:cBhvr>
                                    </p:animEffect>
                                  </p:childTnLst>
                                </p:cTn>
                              </p:par>
                              <p:par>
                                <p:cTn id="135" presetID="10" presetClass="entr" presetSubtype="0" fill="hold" nodeType="withEffect">
                                  <p:stCondLst>
                                    <p:cond delay="0"/>
                                  </p:stCondLst>
                                  <p:childTnLst>
                                    <p:set>
                                      <p:cBhvr>
                                        <p:cTn id="136" dur="1" fill="hold">
                                          <p:stCondLst>
                                            <p:cond delay="0"/>
                                          </p:stCondLst>
                                        </p:cTn>
                                        <p:tgtEl>
                                          <p:spTgt spid="78"/>
                                        </p:tgtEl>
                                        <p:attrNameLst>
                                          <p:attrName>style.visibility</p:attrName>
                                        </p:attrNameLst>
                                      </p:cBhvr>
                                      <p:to>
                                        <p:strVal val="visible"/>
                                      </p:to>
                                    </p:set>
                                    <p:animEffect transition="in" filter="fade">
                                      <p:cBhvr>
                                        <p:cTn id="137" dur="1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107" grpId="0" animBg="1"/>
      <p:bldP spid="103" grpId="0" animBg="1"/>
      <p:bldP spid="106" grpId="0" animBg="1"/>
      <p:bldP spid="20" grpId="0" animBg="1"/>
      <p:bldP spid="21" grpId="0" animBg="1"/>
      <p:bldP spid="18" grpId="0" animBg="1"/>
      <p:bldP spid="17" grpId="0" animBg="1"/>
      <p:bldP spid="41" grpId="0" animBg="1"/>
      <p:bldP spid="75" grpId="0" animBg="1"/>
      <p:bldP spid="31" grpId="0"/>
      <p:bldP spid="2" grpId="0" animBg="1"/>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274701" y="1211263"/>
            <a:ext cx="10591736" cy="1828786"/>
          </a:xfrm>
        </p:spPr>
        <p:txBody>
          <a:bodyPr/>
          <a:lstStyle/>
          <a:p>
            <a:r>
              <a:rPr lang="en-US" dirty="0"/>
              <a:t>Application Modernization on Azure</a:t>
            </a:r>
          </a:p>
        </p:txBody>
      </p:sp>
      <p:sp>
        <p:nvSpPr>
          <p:cNvPr id="5" name="Text Placeholder 4"/>
          <p:cNvSpPr>
            <a:spLocks noGrp="1"/>
          </p:cNvSpPr>
          <p:nvPr>
            <p:ph type="body" sz="quarter" idx="12"/>
          </p:nvPr>
        </p:nvSpPr>
        <p:spPr>
          <a:xfrm>
            <a:off x="198437" y="3344862"/>
            <a:ext cx="6721411" cy="1828007"/>
          </a:xfrm>
        </p:spPr>
        <p:txBody>
          <a:bodyPr/>
          <a:lstStyle/>
          <a:p>
            <a:r>
              <a:rPr lang="en-US" dirty="0"/>
              <a:t>Corey Sanders</a:t>
            </a:r>
          </a:p>
          <a:p>
            <a:r>
              <a:rPr lang="en-US" dirty="0"/>
              <a:t>Head of Product, Azure Compute</a:t>
            </a:r>
          </a:p>
          <a:p>
            <a:r>
              <a:rPr lang="en-US" dirty="0"/>
              <a:t>@</a:t>
            </a:r>
            <a:r>
              <a:rPr lang="en-US" dirty="0" err="1"/>
              <a:t>CoreySandersWA</a:t>
            </a:r>
            <a:endParaRPr lang="en-US" dirty="0"/>
          </a:p>
        </p:txBody>
      </p:sp>
    </p:spTree>
    <p:extLst>
      <p:ext uri="{BB962C8B-B14F-4D97-AF65-F5344CB8AC3E}">
        <p14:creationId xmlns:p14="http://schemas.microsoft.com/office/powerpoint/2010/main" val="1226123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E6679-4B3C-458D-A0A5-98C5586A772D}"/>
              </a:ext>
            </a:extLst>
          </p:cNvPr>
          <p:cNvSpPr txBox="1">
            <a:spLocks/>
          </p:cNvSpPr>
          <p:nvPr/>
        </p:nvSpPr>
        <p:spPr>
          <a:xfrm>
            <a:off x="2230649" y="1363661"/>
            <a:ext cx="7975177" cy="779463"/>
          </a:xfrm>
          <a:prstGeom prst="rect">
            <a:avLst/>
          </a:prstGeom>
        </p:spPr>
        <p:txBody>
          <a:bodyPr vert="horz" wrap="square" lIns="182880" tIns="146304" rIns="182880" bIns="146304" rtlCol="0" anchor="ctr" anchorCtr="0">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base" latinLnBrk="0" hangingPunct="1">
              <a:lnSpc>
                <a:spcPct val="90000"/>
              </a:lnSpc>
              <a:spcBef>
                <a:spcPts val="1200"/>
              </a:spcBef>
              <a:spcAft>
                <a:spcPct val="0"/>
              </a:spcAft>
              <a:buClrTx/>
              <a:buSzTx/>
              <a:buFontTx/>
              <a:buNone/>
              <a:tabLst/>
              <a:defRPr/>
            </a:pPr>
            <a:r>
              <a:rPr kumimoji="0" lang="en-US" sz="54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Great Partner Solutions</a:t>
            </a:r>
            <a:endParaRPr kumimoji="0" lang="en-US" sz="66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pic>
        <p:nvPicPr>
          <p:cNvPr id="4" name="Picture 3">
            <a:extLst>
              <a:ext uri="{FF2B5EF4-FFF2-40B4-BE49-F238E27FC236}">
                <a16:creationId xmlns:a16="http://schemas.microsoft.com/office/drawing/2014/main" id="{5BBFAD1C-A31E-48C2-9478-84496B4AC3CB}"/>
              </a:ext>
            </a:extLst>
          </p:cNvPr>
          <p:cNvPicPr>
            <a:picLocks noChangeAspect="1"/>
          </p:cNvPicPr>
          <p:nvPr/>
        </p:nvPicPr>
        <p:blipFill rotWithShape="1">
          <a:blip r:embed="rId3"/>
          <a:srcRect l="20311"/>
          <a:stretch/>
        </p:blipFill>
        <p:spPr>
          <a:xfrm>
            <a:off x="3097566" y="2717801"/>
            <a:ext cx="9441744" cy="2151062"/>
          </a:xfrm>
          <a:prstGeom prst="rect">
            <a:avLst/>
          </a:prstGeom>
        </p:spPr>
      </p:pic>
      <p:pic>
        <p:nvPicPr>
          <p:cNvPr id="5" name="Picture 4">
            <a:extLst>
              <a:ext uri="{FF2B5EF4-FFF2-40B4-BE49-F238E27FC236}">
                <a16:creationId xmlns:a16="http://schemas.microsoft.com/office/drawing/2014/main" id="{7CC1750C-84D7-4AC8-8463-2689D182764A}"/>
              </a:ext>
            </a:extLst>
          </p:cNvPr>
          <p:cNvPicPr>
            <a:picLocks noChangeAspect="1"/>
          </p:cNvPicPr>
          <p:nvPr/>
        </p:nvPicPr>
        <p:blipFill rotWithShape="1">
          <a:blip r:embed="rId3"/>
          <a:srcRect r="78673"/>
          <a:stretch/>
        </p:blipFill>
        <p:spPr>
          <a:xfrm>
            <a:off x="247809" y="2358067"/>
            <a:ext cx="3475037" cy="2958190"/>
          </a:xfrm>
          <a:prstGeom prst="rect">
            <a:avLst/>
          </a:prstGeom>
        </p:spPr>
      </p:pic>
      <p:sp>
        <p:nvSpPr>
          <p:cNvPr id="6" name="Title 1">
            <a:extLst>
              <a:ext uri="{FF2B5EF4-FFF2-40B4-BE49-F238E27FC236}">
                <a16:creationId xmlns:a16="http://schemas.microsoft.com/office/drawing/2014/main" id="{6C160AAA-A22C-48FB-A9CD-664C223265A7}"/>
              </a:ext>
            </a:extLst>
          </p:cNvPr>
          <p:cNvSpPr txBox="1">
            <a:spLocks/>
          </p:cNvSpPr>
          <p:nvPr/>
        </p:nvSpPr>
        <p:spPr>
          <a:xfrm>
            <a:off x="220981" y="4613327"/>
            <a:ext cx="2998627" cy="778414"/>
          </a:xfrm>
          <a:prstGeom prst="rect">
            <a:avLst/>
          </a:prstGeom>
        </p:spPr>
        <p:txBody>
          <a:bodyPr lIns="149217" tIns="9326" rIns="149217" bIns="9326"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3000" b="0" i="0" u="none" strike="noStrike" kern="1200" cap="none" spc="-102" normalizeH="0" baseline="0" noProof="0" dirty="0">
                <a:ln w="3175">
                  <a:noFill/>
                </a:ln>
                <a:solidFill>
                  <a:schemeClr val="tx1">
                    <a:lumMod val="50000"/>
                  </a:schemeClr>
                </a:solidFill>
                <a:effectLst/>
                <a:uLnTx/>
                <a:uFillTx/>
                <a:latin typeface="Segoe UI Light"/>
                <a:ea typeface="+mn-ea"/>
                <a:cs typeface="Segoe UI Semilight" panose="020B0402040204020203" pitchFamily="34" charset="0"/>
              </a:rPr>
              <a:t>DC/OS</a:t>
            </a:r>
          </a:p>
        </p:txBody>
      </p:sp>
      <p:sp>
        <p:nvSpPr>
          <p:cNvPr id="7" name="Title 1">
            <a:extLst>
              <a:ext uri="{FF2B5EF4-FFF2-40B4-BE49-F238E27FC236}">
                <a16:creationId xmlns:a16="http://schemas.microsoft.com/office/drawing/2014/main" id="{5E963215-AFA7-4B44-8165-7F8C7BB9BFB7}"/>
              </a:ext>
            </a:extLst>
          </p:cNvPr>
          <p:cNvSpPr txBox="1">
            <a:spLocks/>
          </p:cNvSpPr>
          <p:nvPr/>
        </p:nvSpPr>
        <p:spPr>
          <a:xfrm>
            <a:off x="3246437" y="4640096"/>
            <a:ext cx="2971800" cy="778414"/>
          </a:xfrm>
          <a:prstGeom prst="rect">
            <a:avLst/>
          </a:prstGeom>
        </p:spPr>
        <p:txBody>
          <a:bodyPr lIns="149217" tIns="9326" rIns="149217" bIns="9326"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3000" b="0" i="0" u="none" strike="noStrike" kern="1200" cap="none" spc="-102" normalizeH="0" baseline="0" noProof="0" dirty="0">
                <a:ln w="3175">
                  <a:noFill/>
                </a:ln>
                <a:solidFill>
                  <a:schemeClr val="tx1">
                    <a:lumMod val="50000"/>
                  </a:schemeClr>
                </a:solidFill>
                <a:effectLst/>
                <a:uLnTx/>
                <a:uFillTx/>
                <a:latin typeface="Segoe UI Light"/>
                <a:ea typeface="+mn-ea"/>
                <a:cs typeface="Segoe UI Semilight" panose="020B0402040204020203" pitchFamily="34" charset="0"/>
              </a:rPr>
              <a:t>Pivotal</a:t>
            </a:r>
          </a:p>
        </p:txBody>
      </p:sp>
      <p:sp>
        <p:nvSpPr>
          <p:cNvPr id="8" name="Title 1">
            <a:extLst>
              <a:ext uri="{FF2B5EF4-FFF2-40B4-BE49-F238E27FC236}">
                <a16:creationId xmlns:a16="http://schemas.microsoft.com/office/drawing/2014/main" id="{3138B135-9393-4563-B726-544B659C413C}"/>
              </a:ext>
            </a:extLst>
          </p:cNvPr>
          <p:cNvSpPr txBox="1">
            <a:spLocks/>
          </p:cNvSpPr>
          <p:nvPr/>
        </p:nvSpPr>
        <p:spPr>
          <a:xfrm>
            <a:off x="6218237" y="4632013"/>
            <a:ext cx="2971800" cy="778414"/>
          </a:xfrm>
          <a:prstGeom prst="rect">
            <a:avLst/>
          </a:prstGeom>
        </p:spPr>
        <p:txBody>
          <a:bodyPr lIns="149217" tIns="9326" rIns="149217" bIns="9326"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3000" b="0" i="0" u="none" strike="noStrike" kern="1200" cap="none" spc="-102" normalizeH="0" baseline="0" noProof="0" dirty="0" err="1">
                <a:ln w="3175">
                  <a:noFill/>
                </a:ln>
                <a:solidFill>
                  <a:schemeClr val="tx1">
                    <a:lumMod val="50000"/>
                  </a:schemeClr>
                </a:solidFill>
                <a:effectLst/>
                <a:uLnTx/>
                <a:uFillTx/>
                <a:latin typeface="Segoe UI Light"/>
                <a:ea typeface="+mn-ea"/>
                <a:cs typeface="Segoe UI Semilight" panose="020B0402040204020203" pitchFamily="34" charset="0"/>
              </a:rPr>
              <a:t>OpenShift</a:t>
            </a:r>
            <a:endParaRPr kumimoji="0" lang="en-US" sz="3000" b="0" i="0" u="none" strike="noStrike" kern="1200" cap="none" spc="-102" normalizeH="0" baseline="0" noProof="0" dirty="0">
              <a:ln w="3175">
                <a:noFill/>
              </a:ln>
              <a:solidFill>
                <a:schemeClr val="tx1">
                  <a:lumMod val="50000"/>
                </a:schemeClr>
              </a:solidFill>
              <a:effectLst/>
              <a:uLnTx/>
              <a:uFillTx/>
              <a:latin typeface="Segoe UI Light"/>
              <a:ea typeface="+mn-ea"/>
              <a:cs typeface="Segoe UI Semilight" panose="020B0402040204020203" pitchFamily="34" charset="0"/>
            </a:endParaRPr>
          </a:p>
        </p:txBody>
      </p:sp>
      <p:sp>
        <p:nvSpPr>
          <p:cNvPr id="9" name="Title 1">
            <a:extLst>
              <a:ext uri="{FF2B5EF4-FFF2-40B4-BE49-F238E27FC236}">
                <a16:creationId xmlns:a16="http://schemas.microsoft.com/office/drawing/2014/main" id="{F52A29F2-FA62-42E0-AF97-A363ACF3681F}"/>
              </a:ext>
            </a:extLst>
          </p:cNvPr>
          <p:cNvSpPr txBox="1">
            <a:spLocks/>
          </p:cNvSpPr>
          <p:nvPr/>
        </p:nvSpPr>
        <p:spPr>
          <a:xfrm>
            <a:off x="9190037" y="4613327"/>
            <a:ext cx="2998629" cy="778414"/>
          </a:xfrm>
          <a:prstGeom prst="rect">
            <a:avLst/>
          </a:prstGeom>
        </p:spPr>
        <p:txBody>
          <a:bodyPr lIns="149217" tIns="9326" rIns="149217" bIns="9326"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3000" b="0" i="0" u="none" strike="noStrike" kern="1200" cap="none" spc="-102" normalizeH="0" baseline="0" noProof="0" dirty="0">
                <a:ln w="3175">
                  <a:noFill/>
                </a:ln>
                <a:solidFill>
                  <a:schemeClr val="tx1">
                    <a:lumMod val="50000"/>
                  </a:schemeClr>
                </a:solidFill>
                <a:effectLst/>
                <a:uLnTx/>
                <a:uFillTx/>
                <a:latin typeface="Segoe UI Light"/>
                <a:ea typeface="+mn-ea"/>
                <a:cs typeface="Segoe UI Semilight" panose="020B0402040204020203" pitchFamily="34" charset="0"/>
              </a:rPr>
              <a:t>Docker Enterprise</a:t>
            </a:r>
          </a:p>
        </p:txBody>
      </p:sp>
    </p:spTree>
    <p:extLst>
      <p:ext uri="{BB962C8B-B14F-4D97-AF65-F5344CB8AC3E}">
        <p14:creationId xmlns:p14="http://schemas.microsoft.com/office/powerpoint/2010/main" val="1115644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600"/>
                                        <p:tgtEl>
                                          <p:spTgt spid="6"/>
                                        </p:tgtEl>
                                      </p:cBhvr>
                                    </p:animEffect>
                                  </p:childTnLst>
                                </p:cTn>
                              </p:par>
                              <p:par>
                                <p:cTn id="18" presetID="35" presetClass="path" presetSubtype="0" decel="100000" fill="hold" grpId="1" nodeType="withEffect">
                                  <p:stCondLst>
                                    <p:cond delay="50"/>
                                  </p:stCondLst>
                                  <p:childTnLst>
                                    <p:animMotion origin="layout" path="M -0.05552 0.00023 L -3.55374E-6 0.00023 " pathEditMode="relative" rAng="0" ptsTypes="AA">
                                      <p:cBhvr>
                                        <p:cTn id="19" dur="800" fill="hold"/>
                                        <p:tgtEl>
                                          <p:spTgt spid="6"/>
                                        </p:tgtEl>
                                        <p:attrNameLst>
                                          <p:attrName>ppt_x</p:attrName>
                                          <p:attrName>ppt_y</p:attrName>
                                        </p:attrNameLst>
                                      </p:cBhvr>
                                      <p:rCtr x="2770" y="0"/>
                                    </p:animMotion>
                                  </p:childTnLst>
                                </p:cTn>
                              </p:par>
                              <p:par>
                                <p:cTn id="20" presetID="10" presetClass="entr" presetSubtype="0" fill="hold" grpId="0" nodeType="withEffect">
                                  <p:stCondLst>
                                    <p:cond delay="25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600"/>
                                        <p:tgtEl>
                                          <p:spTgt spid="7"/>
                                        </p:tgtEl>
                                      </p:cBhvr>
                                    </p:animEffect>
                                  </p:childTnLst>
                                </p:cTn>
                              </p:par>
                              <p:par>
                                <p:cTn id="23" presetID="35" presetClass="path" presetSubtype="0" decel="100000" fill="hold" grpId="1" nodeType="withEffect">
                                  <p:stCondLst>
                                    <p:cond delay="50"/>
                                  </p:stCondLst>
                                  <p:childTnLst>
                                    <p:animMotion origin="layout" path="M -0.05553 0.00023 L -8.0674E-7 0.00023 " pathEditMode="relative" rAng="0" ptsTypes="AA">
                                      <p:cBhvr>
                                        <p:cTn id="24" dur="800" fill="hold"/>
                                        <p:tgtEl>
                                          <p:spTgt spid="7"/>
                                        </p:tgtEl>
                                        <p:attrNameLst>
                                          <p:attrName>ppt_x</p:attrName>
                                          <p:attrName>ppt_y</p:attrName>
                                        </p:attrNameLst>
                                      </p:cBhvr>
                                      <p:rCtr x="2770" y="0"/>
                                    </p:animMotion>
                                  </p:childTnLst>
                                </p:cTn>
                              </p:par>
                              <p:par>
                                <p:cTn id="25" presetID="10" presetClass="entr" presetSubtype="0" fill="hold" grpId="0" nodeType="withEffect">
                                  <p:stCondLst>
                                    <p:cond delay="25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600"/>
                                        <p:tgtEl>
                                          <p:spTgt spid="8"/>
                                        </p:tgtEl>
                                      </p:cBhvr>
                                    </p:animEffect>
                                  </p:childTnLst>
                                </p:cTn>
                              </p:par>
                              <p:par>
                                <p:cTn id="28" presetID="35" presetClass="path" presetSubtype="0" decel="100000" fill="hold" grpId="1" nodeType="withEffect">
                                  <p:stCondLst>
                                    <p:cond delay="50"/>
                                  </p:stCondLst>
                                  <p:childTnLst>
                                    <p:animMotion origin="layout" path="M -0.05553 0.00023 L 8.0674E-7 0.00023 " pathEditMode="relative" rAng="0" ptsTypes="AA">
                                      <p:cBhvr>
                                        <p:cTn id="29" dur="800" fill="hold"/>
                                        <p:tgtEl>
                                          <p:spTgt spid="8"/>
                                        </p:tgtEl>
                                        <p:attrNameLst>
                                          <p:attrName>ppt_x</p:attrName>
                                          <p:attrName>ppt_y</p:attrName>
                                        </p:attrNameLst>
                                      </p:cBhvr>
                                      <p:rCtr x="2770" y="0"/>
                                    </p:animMotion>
                                  </p:childTnLst>
                                </p:cTn>
                              </p:par>
                              <p:par>
                                <p:cTn id="30" presetID="10" presetClass="entr" presetSubtype="0" fill="hold" grpId="0" nodeType="withEffect">
                                  <p:stCondLst>
                                    <p:cond delay="25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600"/>
                                        <p:tgtEl>
                                          <p:spTgt spid="9"/>
                                        </p:tgtEl>
                                      </p:cBhvr>
                                    </p:animEffect>
                                  </p:childTnLst>
                                </p:cTn>
                              </p:par>
                              <p:par>
                                <p:cTn id="33" presetID="35" presetClass="path" presetSubtype="0" decel="100000" fill="hold" grpId="1" nodeType="withEffect">
                                  <p:stCondLst>
                                    <p:cond delay="50"/>
                                  </p:stCondLst>
                                  <p:childTnLst>
                                    <p:animMotion origin="layout" path="M -0.05553 0.00023 L 1.23053E-6 0.00023 " pathEditMode="relative" rAng="0" ptsTypes="AA">
                                      <p:cBhvr>
                                        <p:cTn id="34" dur="800" fill="hold"/>
                                        <p:tgtEl>
                                          <p:spTgt spid="9"/>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6" grpId="1"/>
      <p:bldP spid="7" grpId="0"/>
      <p:bldP spid="7" grpId="1"/>
      <p:bldP spid="8" grpId="0"/>
      <p:bldP spid="8" grpId="1"/>
      <p:bldP spid="9" grpId="0"/>
      <p:bldP spid="9" grpId="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33936AD-8ADA-444D-9341-A2469F38CF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8777" y="2007559"/>
            <a:ext cx="3775704" cy="3775704"/>
          </a:xfrm>
          <a:prstGeom prst="rect">
            <a:avLst/>
          </a:prstGeom>
        </p:spPr>
      </p:pic>
      <p:pic>
        <p:nvPicPr>
          <p:cNvPr id="21" name="Picture 20">
            <a:extLst>
              <a:ext uri="{FF2B5EF4-FFF2-40B4-BE49-F238E27FC236}">
                <a16:creationId xmlns:a16="http://schemas.microsoft.com/office/drawing/2014/main" id="{36B56274-1CFC-445B-801E-A4B2C08D4FFC}"/>
              </a:ext>
            </a:extLst>
          </p:cNvPr>
          <p:cNvPicPr>
            <a:picLocks noChangeAspect="1"/>
          </p:cNvPicPr>
          <p:nvPr/>
        </p:nvPicPr>
        <p:blipFill>
          <a:blip r:embed="rId4"/>
          <a:stretch>
            <a:fillRect/>
          </a:stretch>
        </p:blipFill>
        <p:spPr>
          <a:xfrm>
            <a:off x="1076728" y="2106353"/>
            <a:ext cx="3318742" cy="3318742"/>
          </a:xfrm>
          <a:prstGeom prst="rect">
            <a:avLst/>
          </a:prstGeom>
        </p:spPr>
      </p:pic>
      <p:sp>
        <p:nvSpPr>
          <p:cNvPr id="22" name="Rectangle 21">
            <a:extLst>
              <a:ext uri="{FF2B5EF4-FFF2-40B4-BE49-F238E27FC236}">
                <a16:creationId xmlns:a16="http://schemas.microsoft.com/office/drawing/2014/main" id="{A35E7463-2201-4A57-9124-61A127DB7BBB}"/>
              </a:ext>
            </a:extLst>
          </p:cNvPr>
          <p:cNvSpPr/>
          <p:nvPr/>
        </p:nvSpPr>
        <p:spPr bwMode="auto">
          <a:xfrm>
            <a:off x="-1" y="1212849"/>
            <a:ext cx="274637" cy="51057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Title 1">
            <a:extLst>
              <a:ext uri="{FF2B5EF4-FFF2-40B4-BE49-F238E27FC236}">
                <a16:creationId xmlns:a16="http://schemas.microsoft.com/office/drawing/2014/main" id="{351D2CB3-D26A-44FB-90D8-3E83CE9103D9}"/>
              </a:ext>
            </a:extLst>
          </p:cNvPr>
          <p:cNvSpPr>
            <a:spLocks noGrp="1"/>
          </p:cNvSpPr>
          <p:nvPr>
            <p:ph type="title"/>
          </p:nvPr>
        </p:nvSpPr>
        <p:spPr>
          <a:xfrm>
            <a:off x="274639" y="295274"/>
            <a:ext cx="11889564" cy="1220788"/>
          </a:xfrm>
        </p:spPr>
        <p:txBody>
          <a:bodyPr/>
          <a:lstStyle/>
          <a:p>
            <a:r>
              <a:rPr lang="en-US" dirty="0"/>
              <a:t>.NET Foundation welcomes </a:t>
            </a:r>
            <a:r>
              <a:rPr lang="en-US" dirty="0" err="1"/>
              <a:t>Steeltoe</a:t>
            </a:r>
            <a:br>
              <a:rPr lang="en-US" dirty="0"/>
            </a:br>
            <a:endParaRPr lang="en-US" sz="2000" spc="0" dirty="0">
              <a:latin typeface="+mn-lt"/>
            </a:endParaRPr>
          </a:p>
        </p:txBody>
      </p:sp>
      <p:sp>
        <p:nvSpPr>
          <p:cNvPr id="2" name="Rectangle 1">
            <a:extLst>
              <a:ext uri="{FF2B5EF4-FFF2-40B4-BE49-F238E27FC236}">
                <a16:creationId xmlns:a16="http://schemas.microsoft.com/office/drawing/2014/main" id="{E1F29B96-DDBF-44B0-B852-FB530C067EF8}"/>
              </a:ext>
            </a:extLst>
          </p:cNvPr>
          <p:cNvSpPr/>
          <p:nvPr/>
        </p:nvSpPr>
        <p:spPr bwMode="auto">
          <a:xfrm>
            <a:off x="5236151" y="1667636"/>
            <a:ext cx="1964172" cy="15240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3900" dirty="0">
                <a:solidFill>
                  <a:schemeClr val="tx1">
                    <a:lumMod val="50000"/>
                  </a:schemeClr>
                </a:solidFill>
                <a:ea typeface="Segoe UI" pitchFamily="34" charset="0"/>
                <a:cs typeface="Segoe UI" pitchFamily="34" charset="0"/>
              </a:rPr>
              <a:t>+</a:t>
            </a:r>
          </a:p>
        </p:txBody>
      </p:sp>
    </p:spTree>
    <p:extLst>
      <p:ext uri="{BB962C8B-B14F-4D97-AF65-F5344CB8AC3E}">
        <p14:creationId xmlns:p14="http://schemas.microsoft.com/office/powerpoint/2010/main" val="933802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5BCB3-135B-4AD3-9E05-2DD2FD82E043}"/>
              </a:ext>
            </a:extLst>
          </p:cNvPr>
          <p:cNvSpPr>
            <a:spLocks noGrp="1"/>
          </p:cNvSpPr>
          <p:nvPr>
            <p:ph type="title"/>
          </p:nvPr>
        </p:nvSpPr>
        <p:spPr/>
        <p:txBody>
          <a:bodyPr/>
          <a:lstStyle/>
          <a:p>
            <a:r>
              <a:rPr lang="en-US" spc="-100" dirty="0">
                <a:gradFill>
                  <a:gsLst>
                    <a:gs pos="1250">
                      <a:srgbClr val="505050"/>
                    </a:gs>
                    <a:gs pos="100000">
                      <a:srgbClr val="505050"/>
                    </a:gs>
                  </a:gsLst>
                  <a:lin ang="5400000" scaled="0"/>
                </a:gradFill>
              </a:rPr>
              <a:t>Cloud Maturity Model</a:t>
            </a:r>
            <a:br>
              <a:rPr lang="en-US" sz="4705" spc="-100" dirty="0">
                <a:gradFill>
                  <a:gsLst>
                    <a:gs pos="1250">
                      <a:srgbClr val="505050"/>
                    </a:gs>
                    <a:gs pos="100000">
                      <a:srgbClr val="505050"/>
                    </a:gs>
                  </a:gsLst>
                  <a:lin ang="5400000" scaled="0"/>
                </a:gradFill>
              </a:rPr>
            </a:br>
            <a:endParaRPr lang="en-US" dirty="0"/>
          </a:p>
        </p:txBody>
      </p:sp>
      <p:grpSp>
        <p:nvGrpSpPr>
          <p:cNvPr id="3" name="Group 2">
            <a:extLst>
              <a:ext uri="{FF2B5EF4-FFF2-40B4-BE49-F238E27FC236}">
                <a16:creationId xmlns:a16="http://schemas.microsoft.com/office/drawing/2014/main" id="{ABF1F85B-991E-4346-B2DB-31164346C314}"/>
              </a:ext>
            </a:extLst>
          </p:cNvPr>
          <p:cNvGrpSpPr/>
          <p:nvPr/>
        </p:nvGrpSpPr>
        <p:grpSpPr>
          <a:xfrm>
            <a:off x="269240" y="1855720"/>
            <a:ext cx="2806690" cy="3101393"/>
            <a:chOff x="274638" y="1897063"/>
            <a:chExt cx="2862970" cy="2890326"/>
          </a:xfrm>
        </p:grpSpPr>
        <p:sp>
          <p:nvSpPr>
            <p:cNvPr id="4" name="Rectangle 3">
              <a:extLst>
                <a:ext uri="{FF2B5EF4-FFF2-40B4-BE49-F238E27FC236}">
                  <a16:creationId xmlns:a16="http://schemas.microsoft.com/office/drawing/2014/main" id="{57FB8923-8970-4830-9BCB-C0925588223F}"/>
                </a:ext>
              </a:extLst>
            </p:cNvPr>
            <p:cNvSpPr/>
            <p:nvPr/>
          </p:nvSpPr>
          <p:spPr bwMode="auto">
            <a:xfrm>
              <a:off x="274639" y="1897063"/>
              <a:ext cx="1385939" cy="28903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1F30F54C-BC6B-4C25-998E-6777567056B6}"/>
                </a:ext>
              </a:extLst>
            </p:cNvPr>
            <p:cNvSpPr/>
            <p:nvPr/>
          </p:nvSpPr>
          <p:spPr bwMode="auto">
            <a:xfrm>
              <a:off x="1750322" y="1897063"/>
              <a:ext cx="1385939" cy="28903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a:extLst>
                <a:ext uri="{FF2B5EF4-FFF2-40B4-BE49-F238E27FC236}">
                  <a16:creationId xmlns:a16="http://schemas.microsoft.com/office/drawing/2014/main" id="{67CD8889-1078-4F3F-8B3B-2E009C3BB735}"/>
                </a:ext>
              </a:extLst>
            </p:cNvPr>
            <p:cNvSpPr/>
            <p:nvPr/>
          </p:nvSpPr>
          <p:spPr bwMode="auto">
            <a:xfrm>
              <a:off x="275983" y="3433763"/>
              <a:ext cx="2861625" cy="13536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Rectangle 6">
              <a:extLst>
                <a:ext uri="{FF2B5EF4-FFF2-40B4-BE49-F238E27FC236}">
                  <a16:creationId xmlns:a16="http://schemas.microsoft.com/office/drawing/2014/main" id="{3E6B5527-905B-4D6A-8F01-97B982565EE2}"/>
                </a:ext>
              </a:extLst>
            </p:cNvPr>
            <p:cNvSpPr/>
            <p:nvPr/>
          </p:nvSpPr>
          <p:spPr bwMode="auto">
            <a:xfrm>
              <a:off x="274638" y="1979614"/>
              <a:ext cx="2861622" cy="27252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Existing apps</a:t>
              </a:r>
            </a:p>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on-</a:t>
              </a:r>
              <a:r>
                <a:rPr kumimoji="0" lang="en-US" sz="3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rPr>
                <a:t>prem</a:t>
              </a: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8" name="Group 7">
            <a:extLst>
              <a:ext uri="{FF2B5EF4-FFF2-40B4-BE49-F238E27FC236}">
                <a16:creationId xmlns:a16="http://schemas.microsoft.com/office/drawing/2014/main" id="{31DEA609-1A8D-4CFA-9D77-4069EA3872C6}"/>
              </a:ext>
            </a:extLst>
          </p:cNvPr>
          <p:cNvGrpSpPr/>
          <p:nvPr/>
        </p:nvGrpSpPr>
        <p:grpSpPr>
          <a:xfrm>
            <a:off x="6155263" y="1944299"/>
            <a:ext cx="2876711" cy="3006272"/>
            <a:chOff x="6293264" y="1897062"/>
            <a:chExt cx="2934395" cy="2890327"/>
          </a:xfrm>
          <a:solidFill>
            <a:schemeClr val="bg1"/>
          </a:solidFill>
        </p:grpSpPr>
        <p:sp>
          <p:nvSpPr>
            <p:cNvPr id="9" name="Rectangle 8">
              <a:extLst>
                <a:ext uri="{FF2B5EF4-FFF2-40B4-BE49-F238E27FC236}">
                  <a16:creationId xmlns:a16="http://schemas.microsoft.com/office/drawing/2014/main" id="{9EC2A51E-3E5B-4D2E-A419-F3D58902C33F}"/>
                </a:ext>
              </a:extLst>
            </p:cNvPr>
            <p:cNvSpPr/>
            <p:nvPr/>
          </p:nvSpPr>
          <p:spPr bwMode="auto">
            <a:xfrm>
              <a:off x="6293264" y="3433763"/>
              <a:ext cx="2861625" cy="1353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0" name="Group 9">
              <a:extLst>
                <a:ext uri="{FF2B5EF4-FFF2-40B4-BE49-F238E27FC236}">
                  <a16:creationId xmlns:a16="http://schemas.microsoft.com/office/drawing/2014/main" id="{07F1F79D-CA08-4C53-B21B-DF4666C2E72A}"/>
                </a:ext>
              </a:extLst>
            </p:cNvPr>
            <p:cNvGrpSpPr/>
            <p:nvPr/>
          </p:nvGrpSpPr>
          <p:grpSpPr>
            <a:xfrm>
              <a:off x="6293265" y="1897062"/>
              <a:ext cx="2934394" cy="2883977"/>
              <a:chOff x="6293265" y="1897062"/>
              <a:chExt cx="2934394" cy="2883977"/>
            </a:xfrm>
            <a:grpFill/>
          </p:grpSpPr>
          <p:sp>
            <p:nvSpPr>
              <p:cNvPr id="11" name="Rectangle 10">
                <a:extLst>
                  <a:ext uri="{FF2B5EF4-FFF2-40B4-BE49-F238E27FC236}">
                    <a16:creationId xmlns:a16="http://schemas.microsoft.com/office/drawing/2014/main" id="{6DF91FD7-9C8F-4B97-A279-3849ED66652E}"/>
                  </a:ext>
                </a:extLst>
              </p:cNvPr>
              <p:cNvSpPr/>
              <p:nvPr/>
            </p:nvSpPr>
            <p:spPr bwMode="auto">
              <a:xfrm>
                <a:off x="6293265" y="1903413"/>
                <a:ext cx="1400279"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Rectangle 11">
                <a:extLst>
                  <a:ext uri="{FF2B5EF4-FFF2-40B4-BE49-F238E27FC236}">
                    <a16:creationId xmlns:a16="http://schemas.microsoft.com/office/drawing/2014/main" id="{FCDC01C9-6091-4106-AAC9-3E717F9B81FF}"/>
                  </a:ext>
                </a:extLst>
              </p:cNvPr>
              <p:cNvSpPr/>
              <p:nvPr/>
            </p:nvSpPr>
            <p:spPr bwMode="auto">
              <a:xfrm>
                <a:off x="7783288" y="1903413"/>
                <a:ext cx="1385939"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Rectangle 12">
                <a:extLst>
                  <a:ext uri="{FF2B5EF4-FFF2-40B4-BE49-F238E27FC236}">
                    <a16:creationId xmlns:a16="http://schemas.microsoft.com/office/drawing/2014/main" id="{628008E8-283B-4300-BD5C-18D9566AEFE5}"/>
                  </a:ext>
                </a:extLst>
              </p:cNvPr>
              <p:cNvSpPr/>
              <p:nvPr/>
            </p:nvSpPr>
            <p:spPr bwMode="auto">
              <a:xfrm>
                <a:off x="6293267" y="1897062"/>
                <a:ext cx="2934392" cy="280777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Cloud optimized</a:t>
                </a:r>
              </a:p>
            </p:txBody>
          </p:sp>
        </p:grpSp>
      </p:grpSp>
      <p:grpSp>
        <p:nvGrpSpPr>
          <p:cNvPr id="14" name="Group 13">
            <a:extLst>
              <a:ext uri="{FF2B5EF4-FFF2-40B4-BE49-F238E27FC236}">
                <a16:creationId xmlns:a16="http://schemas.microsoft.com/office/drawing/2014/main" id="{6B665179-788F-4CA5-8068-696989F1F2BF}"/>
              </a:ext>
            </a:extLst>
          </p:cNvPr>
          <p:cNvGrpSpPr/>
          <p:nvPr/>
        </p:nvGrpSpPr>
        <p:grpSpPr>
          <a:xfrm>
            <a:off x="3219397" y="1855721"/>
            <a:ext cx="2805369" cy="3082039"/>
            <a:chOff x="3283952" y="1903413"/>
            <a:chExt cx="2861622" cy="2877626"/>
          </a:xfrm>
          <a:solidFill>
            <a:schemeClr val="accent1">
              <a:lumMod val="75000"/>
            </a:schemeClr>
          </a:solidFill>
        </p:grpSpPr>
        <p:grpSp>
          <p:nvGrpSpPr>
            <p:cNvPr id="15" name="Group 14">
              <a:extLst>
                <a:ext uri="{FF2B5EF4-FFF2-40B4-BE49-F238E27FC236}">
                  <a16:creationId xmlns:a16="http://schemas.microsoft.com/office/drawing/2014/main" id="{F56E9974-97B6-491F-AF1B-AB4BE919559D}"/>
                </a:ext>
              </a:extLst>
            </p:cNvPr>
            <p:cNvGrpSpPr/>
            <p:nvPr/>
          </p:nvGrpSpPr>
          <p:grpSpPr>
            <a:xfrm>
              <a:off x="3283952" y="1903413"/>
              <a:ext cx="2861622" cy="2877626"/>
              <a:chOff x="3283952" y="2278062"/>
              <a:chExt cx="2861622" cy="2877626"/>
            </a:xfrm>
            <a:grpFill/>
          </p:grpSpPr>
          <p:sp>
            <p:nvSpPr>
              <p:cNvPr id="18" name="Rectangle 17">
                <a:extLst>
                  <a:ext uri="{FF2B5EF4-FFF2-40B4-BE49-F238E27FC236}">
                    <a16:creationId xmlns:a16="http://schemas.microsoft.com/office/drawing/2014/main" id="{799E3561-5185-48B8-8295-CE15DF82220C}"/>
                  </a:ext>
                </a:extLst>
              </p:cNvPr>
              <p:cNvSpPr/>
              <p:nvPr/>
            </p:nvSpPr>
            <p:spPr bwMode="auto">
              <a:xfrm>
                <a:off x="3283952" y="2278062"/>
                <a:ext cx="1385939" cy="2877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Rectangle 18">
                <a:extLst>
                  <a:ext uri="{FF2B5EF4-FFF2-40B4-BE49-F238E27FC236}">
                    <a16:creationId xmlns:a16="http://schemas.microsoft.com/office/drawing/2014/main" id="{DF535D5F-75DA-491C-9498-71B17DE73DC2}"/>
                  </a:ext>
                </a:extLst>
              </p:cNvPr>
              <p:cNvSpPr/>
              <p:nvPr/>
            </p:nvSpPr>
            <p:spPr bwMode="auto">
              <a:xfrm>
                <a:off x="4759635" y="2278062"/>
                <a:ext cx="1385939" cy="2877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6" name="Rectangle 15">
              <a:extLst>
                <a:ext uri="{FF2B5EF4-FFF2-40B4-BE49-F238E27FC236}">
                  <a16:creationId xmlns:a16="http://schemas.microsoft.com/office/drawing/2014/main" id="{98CFF79A-F9F2-4E20-B275-168E95B6C89A}"/>
                </a:ext>
              </a:extLst>
            </p:cNvPr>
            <p:cNvSpPr/>
            <p:nvPr/>
          </p:nvSpPr>
          <p:spPr bwMode="auto">
            <a:xfrm>
              <a:off x="3283952" y="3427413"/>
              <a:ext cx="2861622" cy="1353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C6013562-316E-4694-BAD4-1B51805A61A9}"/>
                </a:ext>
              </a:extLst>
            </p:cNvPr>
            <p:cNvSpPr/>
            <p:nvPr/>
          </p:nvSpPr>
          <p:spPr bwMode="auto">
            <a:xfrm>
              <a:off x="3283952" y="1979614"/>
              <a:ext cx="2861622" cy="27252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Lift and Shift</a:t>
              </a:r>
            </a:p>
          </p:txBody>
        </p:sp>
      </p:grpSp>
      <p:grpSp>
        <p:nvGrpSpPr>
          <p:cNvPr id="20" name="Group 19">
            <a:extLst>
              <a:ext uri="{FF2B5EF4-FFF2-40B4-BE49-F238E27FC236}">
                <a16:creationId xmlns:a16="http://schemas.microsoft.com/office/drawing/2014/main" id="{E6E48F2E-6CDA-4699-9E1A-A957712859EA}"/>
              </a:ext>
            </a:extLst>
          </p:cNvPr>
          <p:cNvGrpSpPr/>
          <p:nvPr/>
        </p:nvGrpSpPr>
        <p:grpSpPr>
          <a:xfrm>
            <a:off x="9104623" y="1935218"/>
            <a:ext cx="2968831" cy="2923726"/>
            <a:chOff x="9287189" y="1903413"/>
            <a:chExt cx="3028362" cy="2926881"/>
          </a:xfrm>
          <a:solidFill>
            <a:schemeClr val="bg1"/>
          </a:solidFill>
        </p:grpSpPr>
        <p:grpSp>
          <p:nvGrpSpPr>
            <p:cNvPr id="21" name="Group 20">
              <a:extLst>
                <a:ext uri="{FF2B5EF4-FFF2-40B4-BE49-F238E27FC236}">
                  <a16:creationId xmlns:a16="http://schemas.microsoft.com/office/drawing/2014/main" id="{F8F92B50-6E7F-4A05-8B94-6C7BAE206348}"/>
                </a:ext>
              </a:extLst>
            </p:cNvPr>
            <p:cNvGrpSpPr/>
            <p:nvPr/>
          </p:nvGrpSpPr>
          <p:grpSpPr>
            <a:xfrm>
              <a:off x="9287189" y="1903413"/>
              <a:ext cx="2877013" cy="2877626"/>
              <a:chOff x="9287190" y="2258994"/>
              <a:chExt cx="2861622" cy="2877626"/>
            </a:xfrm>
            <a:grpFill/>
          </p:grpSpPr>
          <p:sp>
            <p:nvSpPr>
              <p:cNvPr id="23" name="Rectangle 22">
                <a:extLst>
                  <a:ext uri="{FF2B5EF4-FFF2-40B4-BE49-F238E27FC236}">
                    <a16:creationId xmlns:a16="http://schemas.microsoft.com/office/drawing/2014/main" id="{510E171B-C944-4ADD-8A57-E34327E6C403}"/>
                  </a:ext>
                </a:extLst>
              </p:cNvPr>
              <p:cNvSpPr/>
              <p:nvPr/>
            </p:nvSpPr>
            <p:spPr bwMode="auto">
              <a:xfrm>
                <a:off x="9287190" y="2258994"/>
                <a:ext cx="914400"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chemeClr val="tx1">
                      <a:lumMod val="50000"/>
                    </a:schemeClr>
                  </a:solidFill>
                  <a:effectLst/>
                  <a:uLnTx/>
                  <a:uFillTx/>
                  <a:latin typeface="Segoe UI Semilight"/>
                  <a:ea typeface="Segoe UI" pitchFamily="34" charset="0"/>
                  <a:cs typeface="Segoe UI" pitchFamily="34" charset="0"/>
                </a:endParaRPr>
              </a:p>
            </p:txBody>
          </p:sp>
          <p:sp>
            <p:nvSpPr>
              <p:cNvPr id="24" name="Rectangle 23">
                <a:extLst>
                  <a:ext uri="{FF2B5EF4-FFF2-40B4-BE49-F238E27FC236}">
                    <a16:creationId xmlns:a16="http://schemas.microsoft.com/office/drawing/2014/main" id="{35A06DC1-BECD-443D-AD3E-9BECB41CFD99}"/>
                  </a:ext>
                </a:extLst>
              </p:cNvPr>
              <p:cNvSpPr/>
              <p:nvPr/>
            </p:nvSpPr>
            <p:spPr bwMode="auto">
              <a:xfrm>
                <a:off x="10260801" y="2258994"/>
                <a:ext cx="914400"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chemeClr val="tx1">
                      <a:lumMod val="50000"/>
                    </a:schemeClr>
                  </a:solidFill>
                  <a:effectLst/>
                  <a:uLnTx/>
                  <a:uFillTx/>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9E5BF299-8324-405F-9763-7FA770BE1E4E}"/>
                  </a:ext>
                </a:extLst>
              </p:cNvPr>
              <p:cNvSpPr/>
              <p:nvPr/>
            </p:nvSpPr>
            <p:spPr bwMode="auto">
              <a:xfrm>
                <a:off x="11234412" y="2258994"/>
                <a:ext cx="914400"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chemeClr val="tx1">
                      <a:lumMod val="50000"/>
                    </a:schemeClr>
                  </a:solidFill>
                  <a:effectLst/>
                  <a:uLnTx/>
                  <a:uFillTx/>
                  <a:latin typeface="Segoe UI Semilight"/>
                  <a:ea typeface="Segoe UI" pitchFamily="34" charset="0"/>
                  <a:cs typeface="Segoe UI" pitchFamily="34" charset="0"/>
                </a:endParaRPr>
              </a:p>
            </p:txBody>
          </p:sp>
        </p:grpSp>
        <p:sp>
          <p:nvSpPr>
            <p:cNvPr id="22" name="Rectangle 21">
              <a:extLst>
                <a:ext uri="{FF2B5EF4-FFF2-40B4-BE49-F238E27FC236}">
                  <a16:creationId xmlns:a16="http://schemas.microsoft.com/office/drawing/2014/main" id="{5777BEE7-AD86-4860-8E21-030C1D089113}"/>
                </a:ext>
              </a:extLst>
            </p:cNvPr>
            <p:cNvSpPr/>
            <p:nvPr/>
          </p:nvSpPr>
          <p:spPr bwMode="auto">
            <a:xfrm>
              <a:off x="9302581" y="1912504"/>
              <a:ext cx="3012970" cy="291779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chemeClr val="tx1">
                      <a:lumMod val="50000"/>
                    </a:schemeClr>
                  </a:solidFill>
                  <a:effectLst/>
                  <a:uLnTx/>
                  <a:uFillTx/>
                  <a:latin typeface="Segoe UI Semilight"/>
                  <a:ea typeface="+mn-ea"/>
                  <a:cs typeface="Segoe UI" pitchFamily="34" charset="0"/>
                </a:rPr>
                <a:t>App modernized</a:t>
              </a:r>
            </a:p>
          </p:txBody>
        </p:sp>
      </p:grpSp>
      <p:cxnSp>
        <p:nvCxnSpPr>
          <p:cNvPr id="27" name="Connector: Elbow 26">
            <a:extLst>
              <a:ext uri="{FF2B5EF4-FFF2-40B4-BE49-F238E27FC236}">
                <a16:creationId xmlns:a16="http://schemas.microsoft.com/office/drawing/2014/main" id="{D100CD8C-26D8-475C-ACE8-F966E38450BF}"/>
              </a:ext>
            </a:extLst>
          </p:cNvPr>
          <p:cNvCxnSpPr>
            <a:cxnSpLocks/>
            <a:stCxn id="19" idx="0"/>
            <a:endCxn id="11" idx="0"/>
          </p:cNvCxnSpPr>
          <p:nvPr/>
        </p:nvCxnSpPr>
        <p:spPr>
          <a:xfrm rot="16200000" flipH="1">
            <a:off x="6045937" y="1155203"/>
            <a:ext cx="95184" cy="1496221"/>
          </a:xfrm>
          <a:prstGeom prst="bentConnector3">
            <a:avLst>
              <a:gd name="adj1" fmla="val -240166"/>
            </a:avLst>
          </a:prstGeom>
          <a:ln w="28575">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DB758757-6B37-4546-9E35-3572EAE4632A}"/>
              </a:ext>
            </a:extLst>
          </p:cNvPr>
          <p:cNvCxnSpPr>
            <a:stCxn id="5" idx="0"/>
            <a:endCxn id="18" idx="0"/>
          </p:cNvCxnSpPr>
          <p:nvPr/>
        </p:nvCxnSpPr>
        <p:spPr>
          <a:xfrm rot="16200000" flipH="1">
            <a:off x="3147002" y="1103979"/>
            <a:ext cx="1" cy="1503483"/>
          </a:xfrm>
          <a:prstGeom prst="bentConnector3">
            <a:avLst>
              <a:gd name="adj1" fmla="val -22860000000"/>
            </a:avLst>
          </a:prstGeom>
          <a:ln w="28575">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E049D6EA-0537-4D64-8D28-1768EA80D0F9}"/>
              </a:ext>
            </a:extLst>
          </p:cNvPr>
          <p:cNvCxnSpPr>
            <a:stCxn id="4" idx="0"/>
            <a:endCxn id="12" idx="0"/>
          </p:cNvCxnSpPr>
          <p:nvPr/>
        </p:nvCxnSpPr>
        <p:spPr>
          <a:xfrm rot="16200000" flipH="1">
            <a:off x="4574372" y="-1770065"/>
            <a:ext cx="95185" cy="7346755"/>
          </a:xfrm>
          <a:prstGeom prst="bentConnector3">
            <a:avLst>
              <a:gd name="adj1" fmla="val -435298"/>
            </a:avLst>
          </a:prstGeom>
          <a:ln w="28575">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114A499C-D955-47B3-A6D3-3A5E869FACEE}"/>
              </a:ext>
            </a:extLst>
          </p:cNvPr>
          <p:cNvCxnSpPr>
            <a:cxnSpLocks/>
            <a:stCxn id="6" idx="2"/>
            <a:endCxn id="25" idx="2"/>
          </p:cNvCxnSpPr>
          <p:nvPr/>
        </p:nvCxnSpPr>
        <p:spPr>
          <a:xfrm rot="5400000" flipH="1" flipV="1">
            <a:off x="6500165" y="-17178"/>
            <a:ext cx="147371" cy="9801212"/>
          </a:xfrm>
          <a:prstGeom prst="bentConnector3">
            <a:avLst>
              <a:gd name="adj1" fmla="val -416883"/>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0B833851-0A1B-46A8-858B-07CAC8BE8D3E}"/>
              </a:ext>
            </a:extLst>
          </p:cNvPr>
          <p:cNvCxnSpPr>
            <a:cxnSpLocks/>
            <a:stCxn id="9" idx="2"/>
            <a:endCxn id="23" idx="2"/>
          </p:cNvCxnSpPr>
          <p:nvPr/>
        </p:nvCxnSpPr>
        <p:spPr>
          <a:xfrm rot="5400000" flipH="1" flipV="1">
            <a:off x="8486182" y="3881508"/>
            <a:ext cx="140829" cy="1997297"/>
          </a:xfrm>
          <a:prstGeom prst="bentConnector3">
            <a:avLst>
              <a:gd name="adj1" fmla="val -162325"/>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6610D9F4-0C20-44E9-9E21-533129D4F4FD}"/>
              </a:ext>
            </a:extLst>
          </p:cNvPr>
          <p:cNvCxnSpPr>
            <a:cxnSpLocks/>
            <a:stCxn id="16" idx="2"/>
            <a:endCxn id="24" idx="2"/>
          </p:cNvCxnSpPr>
          <p:nvPr/>
        </p:nvCxnSpPr>
        <p:spPr>
          <a:xfrm rot="5400000" flipH="1" flipV="1">
            <a:off x="7504457" y="1927366"/>
            <a:ext cx="128018" cy="5892769"/>
          </a:xfrm>
          <a:prstGeom prst="bentConnector3">
            <a:avLst>
              <a:gd name="adj1" fmla="val -334818"/>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3489AF53-570E-4844-81E6-AD4F605EC239}"/>
              </a:ext>
            </a:extLst>
          </p:cNvPr>
          <p:cNvGrpSpPr/>
          <p:nvPr/>
        </p:nvGrpSpPr>
        <p:grpSpPr>
          <a:xfrm>
            <a:off x="2875224" y="5893542"/>
            <a:ext cx="3149043" cy="923049"/>
            <a:chOff x="2713037" y="5628387"/>
            <a:chExt cx="3212188" cy="941558"/>
          </a:xfrm>
        </p:grpSpPr>
        <p:sp>
          <p:nvSpPr>
            <p:cNvPr id="37" name="Rectangle 36">
              <a:extLst>
                <a:ext uri="{FF2B5EF4-FFF2-40B4-BE49-F238E27FC236}">
                  <a16:creationId xmlns:a16="http://schemas.microsoft.com/office/drawing/2014/main" id="{47259405-2270-4C7C-A97A-C016D3E406F3}"/>
                </a:ext>
              </a:extLst>
            </p:cNvPr>
            <p:cNvSpPr/>
            <p:nvPr/>
          </p:nvSpPr>
          <p:spPr bwMode="auto">
            <a:xfrm>
              <a:off x="2713037" y="5628387"/>
              <a:ext cx="3212188" cy="94155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b"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73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Semilight"/>
                  <a:ea typeface="Segoe UI" pitchFamily="34" charset="0"/>
                  <a:cs typeface="Segoe UI" pitchFamily="34" charset="0"/>
                </a:rPr>
                <a:t>Lift &amp; Shift</a:t>
              </a:r>
            </a:p>
            <a:p>
              <a:pPr marL="0" marR="0" lvl="0" indent="0" algn="ctr" defTabSz="896094" rtl="0" eaLnBrk="1" fontAlgn="base" latinLnBrk="0" hangingPunct="1">
                <a:lnSpc>
                  <a:spcPct val="90000"/>
                </a:lnSpc>
                <a:spcBef>
                  <a:spcPct val="0"/>
                </a:spcBef>
                <a:spcAft>
                  <a:spcPct val="0"/>
                </a:spcAft>
                <a:buClrTx/>
                <a:buSzTx/>
                <a:buFontTx/>
                <a:buNone/>
                <a:tabLst/>
                <a:defRPr/>
              </a:pPr>
              <a:r>
                <a:rPr lang="en-US" sz="1730" dirty="0">
                  <a:gradFill>
                    <a:gsLst>
                      <a:gs pos="0">
                        <a:srgbClr val="505050"/>
                      </a:gs>
                      <a:gs pos="100000">
                        <a:srgbClr val="505050"/>
                      </a:gs>
                    </a:gsLst>
                    <a:lin ang="5400000" scaled="0"/>
                  </a:gradFill>
                  <a:latin typeface="Segoe UI Semilight"/>
                  <a:ea typeface="Segoe UI" pitchFamily="34" charset="0"/>
                  <a:cs typeface="Segoe UI" pitchFamily="34" charset="0"/>
                </a:rPr>
                <a:t>Minimal</a:t>
              </a:r>
              <a:r>
                <a:rPr kumimoji="0" lang="en-US" sz="173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Semilight"/>
                  <a:ea typeface="Segoe UI" pitchFamily="34" charset="0"/>
                  <a:cs typeface="Segoe UI" pitchFamily="34" charset="0"/>
                </a:rPr>
                <a:t> code-changes</a:t>
              </a:r>
            </a:p>
          </p:txBody>
        </p:sp>
        <p:cxnSp>
          <p:nvCxnSpPr>
            <p:cNvPr id="38" name="Straight Arrow Connector 37">
              <a:extLst>
                <a:ext uri="{FF2B5EF4-FFF2-40B4-BE49-F238E27FC236}">
                  <a16:creationId xmlns:a16="http://schemas.microsoft.com/office/drawing/2014/main" id="{DEF2B9BC-E825-4767-8084-873A50346A12}"/>
                </a:ext>
              </a:extLst>
            </p:cNvPr>
            <p:cNvCxnSpPr>
              <a:cxnSpLocks/>
            </p:cNvCxnSpPr>
            <p:nvPr/>
          </p:nvCxnSpPr>
          <p:spPr>
            <a:xfrm>
              <a:off x="3684164" y="5829962"/>
              <a:ext cx="1269935"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C1C2D0D8-766C-4F15-A770-6060FF2BA934}"/>
              </a:ext>
            </a:extLst>
          </p:cNvPr>
          <p:cNvGrpSpPr/>
          <p:nvPr/>
        </p:nvGrpSpPr>
        <p:grpSpPr>
          <a:xfrm>
            <a:off x="6167734" y="5893542"/>
            <a:ext cx="3149043" cy="923049"/>
            <a:chOff x="5761037" y="5737225"/>
            <a:chExt cx="3276599" cy="960438"/>
          </a:xfrm>
        </p:grpSpPr>
        <p:sp>
          <p:nvSpPr>
            <p:cNvPr id="35" name="Rectangle 34">
              <a:extLst>
                <a:ext uri="{FF2B5EF4-FFF2-40B4-BE49-F238E27FC236}">
                  <a16:creationId xmlns:a16="http://schemas.microsoft.com/office/drawing/2014/main" id="{EDED6A5B-1944-48CF-BE90-7C8902552F1F}"/>
                </a:ext>
              </a:extLst>
            </p:cNvPr>
            <p:cNvSpPr/>
            <p:nvPr/>
          </p:nvSpPr>
          <p:spPr bwMode="auto">
            <a:xfrm>
              <a:off x="5761037" y="5737225"/>
              <a:ext cx="3276599" cy="96043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b"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73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Semilight"/>
                  <a:ea typeface="Segoe UI" pitchFamily="34" charset="0"/>
                  <a:cs typeface="Segoe UI" pitchFamily="34" charset="0"/>
                </a:rPr>
                <a:t>Architected for the cloud</a:t>
              </a:r>
            </a:p>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73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Semilight"/>
                  <a:ea typeface="Segoe UI" pitchFamily="34" charset="0"/>
                  <a:cs typeface="Segoe UI" pitchFamily="34" charset="0"/>
                </a:rPr>
                <a:t>modernized/refactor/rewrite</a:t>
              </a:r>
            </a:p>
          </p:txBody>
        </p:sp>
        <p:cxnSp>
          <p:nvCxnSpPr>
            <p:cNvPr id="36" name="Straight Arrow Connector 35">
              <a:extLst>
                <a:ext uri="{FF2B5EF4-FFF2-40B4-BE49-F238E27FC236}">
                  <a16:creationId xmlns:a16="http://schemas.microsoft.com/office/drawing/2014/main" id="{B04DB16B-257B-41BE-99AB-D951820AC555}"/>
                </a:ext>
              </a:extLst>
            </p:cNvPr>
            <p:cNvCxnSpPr>
              <a:cxnSpLocks/>
            </p:cNvCxnSpPr>
            <p:nvPr/>
          </p:nvCxnSpPr>
          <p:spPr>
            <a:xfrm>
              <a:off x="6751636" y="5935662"/>
              <a:ext cx="1295400" cy="0"/>
            </a:xfrm>
            <a:prstGeom prst="straightConnector1">
              <a:avLst/>
            </a:prstGeom>
            <a:ln w="381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91542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5BCB3-135B-4AD3-9E05-2DD2FD82E043}"/>
              </a:ext>
            </a:extLst>
          </p:cNvPr>
          <p:cNvSpPr>
            <a:spLocks noGrp="1"/>
          </p:cNvSpPr>
          <p:nvPr>
            <p:ph type="title"/>
          </p:nvPr>
        </p:nvSpPr>
        <p:spPr/>
        <p:txBody>
          <a:bodyPr/>
          <a:lstStyle/>
          <a:p>
            <a:r>
              <a:rPr lang="en-US" spc="-100" dirty="0">
                <a:gradFill>
                  <a:gsLst>
                    <a:gs pos="1250">
                      <a:srgbClr val="505050"/>
                    </a:gs>
                    <a:gs pos="100000">
                      <a:srgbClr val="505050"/>
                    </a:gs>
                  </a:gsLst>
                  <a:lin ang="5400000" scaled="0"/>
                </a:gradFill>
              </a:rPr>
              <a:t>Cloud Maturity Model</a:t>
            </a:r>
            <a:br>
              <a:rPr lang="en-US" sz="4705" spc="-100" dirty="0">
                <a:gradFill>
                  <a:gsLst>
                    <a:gs pos="1250">
                      <a:srgbClr val="505050"/>
                    </a:gs>
                    <a:gs pos="100000">
                      <a:srgbClr val="505050"/>
                    </a:gs>
                  </a:gsLst>
                  <a:lin ang="5400000" scaled="0"/>
                </a:gradFill>
              </a:rPr>
            </a:br>
            <a:endParaRPr lang="en-US" dirty="0"/>
          </a:p>
        </p:txBody>
      </p:sp>
      <p:grpSp>
        <p:nvGrpSpPr>
          <p:cNvPr id="3" name="Group 2">
            <a:extLst>
              <a:ext uri="{FF2B5EF4-FFF2-40B4-BE49-F238E27FC236}">
                <a16:creationId xmlns:a16="http://schemas.microsoft.com/office/drawing/2014/main" id="{ABF1F85B-991E-4346-B2DB-31164346C314}"/>
              </a:ext>
            </a:extLst>
          </p:cNvPr>
          <p:cNvGrpSpPr/>
          <p:nvPr/>
        </p:nvGrpSpPr>
        <p:grpSpPr>
          <a:xfrm>
            <a:off x="269240" y="1855720"/>
            <a:ext cx="2806690" cy="3101393"/>
            <a:chOff x="274638" y="1897063"/>
            <a:chExt cx="2862970" cy="2890326"/>
          </a:xfrm>
        </p:grpSpPr>
        <p:sp>
          <p:nvSpPr>
            <p:cNvPr id="4" name="Rectangle 3">
              <a:extLst>
                <a:ext uri="{FF2B5EF4-FFF2-40B4-BE49-F238E27FC236}">
                  <a16:creationId xmlns:a16="http://schemas.microsoft.com/office/drawing/2014/main" id="{57FB8923-8970-4830-9BCB-C0925588223F}"/>
                </a:ext>
              </a:extLst>
            </p:cNvPr>
            <p:cNvSpPr/>
            <p:nvPr/>
          </p:nvSpPr>
          <p:spPr bwMode="auto">
            <a:xfrm>
              <a:off x="274639" y="1897063"/>
              <a:ext cx="1385939" cy="28903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1F30F54C-BC6B-4C25-998E-6777567056B6}"/>
                </a:ext>
              </a:extLst>
            </p:cNvPr>
            <p:cNvSpPr/>
            <p:nvPr/>
          </p:nvSpPr>
          <p:spPr bwMode="auto">
            <a:xfrm>
              <a:off x="1750322" y="1897063"/>
              <a:ext cx="1385939" cy="28903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a:extLst>
                <a:ext uri="{FF2B5EF4-FFF2-40B4-BE49-F238E27FC236}">
                  <a16:creationId xmlns:a16="http://schemas.microsoft.com/office/drawing/2014/main" id="{67CD8889-1078-4F3F-8B3B-2E009C3BB735}"/>
                </a:ext>
              </a:extLst>
            </p:cNvPr>
            <p:cNvSpPr/>
            <p:nvPr/>
          </p:nvSpPr>
          <p:spPr bwMode="auto">
            <a:xfrm>
              <a:off x="275983" y="3433763"/>
              <a:ext cx="2861625" cy="13536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Rectangle 6">
              <a:extLst>
                <a:ext uri="{FF2B5EF4-FFF2-40B4-BE49-F238E27FC236}">
                  <a16:creationId xmlns:a16="http://schemas.microsoft.com/office/drawing/2014/main" id="{3E6B5527-905B-4D6A-8F01-97B982565EE2}"/>
                </a:ext>
              </a:extLst>
            </p:cNvPr>
            <p:cNvSpPr/>
            <p:nvPr/>
          </p:nvSpPr>
          <p:spPr bwMode="auto">
            <a:xfrm>
              <a:off x="274638" y="1979614"/>
              <a:ext cx="2861622" cy="27252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Existing apps</a:t>
              </a:r>
            </a:p>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on-</a:t>
              </a:r>
              <a:r>
                <a:rPr kumimoji="0" lang="en-US" sz="3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rPr>
                <a:t>prem</a:t>
              </a: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8" name="Group 7">
            <a:extLst>
              <a:ext uri="{FF2B5EF4-FFF2-40B4-BE49-F238E27FC236}">
                <a16:creationId xmlns:a16="http://schemas.microsoft.com/office/drawing/2014/main" id="{31DEA609-1A8D-4CFA-9D77-4069EA3872C6}"/>
              </a:ext>
            </a:extLst>
          </p:cNvPr>
          <p:cNvGrpSpPr/>
          <p:nvPr/>
        </p:nvGrpSpPr>
        <p:grpSpPr>
          <a:xfrm>
            <a:off x="6155263" y="1944299"/>
            <a:ext cx="2876711" cy="3006272"/>
            <a:chOff x="6293264" y="1897062"/>
            <a:chExt cx="2934395" cy="2890327"/>
          </a:xfrm>
          <a:solidFill>
            <a:schemeClr val="bg1"/>
          </a:solidFill>
        </p:grpSpPr>
        <p:sp>
          <p:nvSpPr>
            <p:cNvPr id="9" name="Rectangle 8">
              <a:extLst>
                <a:ext uri="{FF2B5EF4-FFF2-40B4-BE49-F238E27FC236}">
                  <a16:creationId xmlns:a16="http://schemas.microsoft.com/office/drawing/2014/main" id="{9EC2A51E-3E5B-4D2E-A419-F3D58902C33F}"/>
                </a:ext>
              </a:extLst>
            </p:cNvPr>
            <p:cNvSpPr/>
            <p:nvPr/>
          </p:nvSpPr>
          <p:spPr bwMode="auto">
            <a:xfrm>
              <a:off x="6293264" y="3433763"/>
              <a:ext cx="2861625" cy="1353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0" name="Group 9">
              <a:extLst>
                <a:ext uri="{FF2B5EF4-FFF2-40B4-BE49-F238E27FC236}">
                  <a16:creationId xmlns:a16="http://schemas.microsoft.com/office/drawing/2014/main" id="{07F1F79D-CA08-4C53-B21B-DF4666C2E72A}"/>
                </a:ext>
              </a:extLst>
            </p:cNvPr>
            <p:cNvGrpSpPr/>
            <p:nvPr/>
          </p:nvGrpSpPr>
          <p:grpSpPr>
            <a:xfrm>
              <a:off x="6293265" y="1897062"/>
              <a:ext cx="2934394" cy="2883977"/>
              <a:chOff x="6293265" y="1897062"/>
              <a:chExt cx="2934394" cy="2883977"/>
            </a:xfrm>
            <a:grpFill/>
          </p:grpSpPr>
          <p:sp>
            <p:nvSpPr>
              <p:cNvPr id="11" name="Rectangle 10">
                <a:extLst>
                  <a:ext uri="{FF2B5EF4-FFF2-40B4-BE49-F238E27FC236}">
                    <a16:creationId xmlns:a16="http://schemas.microsoft.com/office/drawing/2014/main" id="{6DF91FD7-9C8F-4B97-A279-3849ED66652E}"/>
                  </a:ext>
                </a:extLst>
              </p:cNvPr>
              <p:cNvSpPr/>
              <p:nvPr/>
            </p:nvSpPr>
            <p:spPr bwMode="auto">
              <a:xfrm>
                <a:off x="6293265" y="1903413"/>
                <a:ext cx="1400279"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Rectangle 11">
                <a:extLst>
                  <a:ext uri="{FF2B5EF4-FFF2-40B4-BE49-F238E27FC236}">
                    <a16:creationId xmlns:a16="http://schemas.microsoft.com/office/drawing/2014/main" id="{FCDC01C9-6091-4106-AAC9-3E717F9B81FF}"/>
                  </a:ext>
                </a:extLst>
              </p:cNvPr>
              <p:cNvSpPr/>
              <p:nvPr/>
            </p:nvSpPr>
            <p:spPr bwMode="auto">
              <a:xfrm>
                <a:off x="7783288" y="1903413"/>
                <a:ext cx="1385939"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Rectangle 12">
                <a:extLst>
                  <a:ext uri="{FF2B5EF4-FFF2-40B4-BE49-F238E27FC236}">
                    <a16:creationId xmlns:a16="http://schemas.microsoft.com/office/drawing/2014/main" id="{628008E8-283B-4300-BD5C-18D9566AEFE5}"/>
                  </a:ext>
                </a:extLst>
              </p:cNvPr>
              <p:cNvSpPr/>
              <p:nvPr/>
            </p:nvSpPr>
            <p:spPr bwMode="auto">
              <a:xfrm>
                <a:off x="6293267" y="1897062"/>
                <a:ext cx="2934392" cy="280777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Cloud optimized</a:t>
                </a:r>
              </a:p>
            </p:txBody>
          </p:sp>
        </p:grpSp>
      </p:grpSp>
      <p:grpSp>
        <p:nvGrpSpPr>
          <p:cNvPr id="14" name="Group 13">
            <a:extLst>
              <a:ext uri="{FF2B5EF4-FFF2-40B4-BE49-F238E27FC236}">
                <a16:creationId xmlns:a16="http://schemas.microsoft.com/office/drawing/2014/main" id="{6B665179-788F-4CA5-8068-696989F1F2BF}"/>
              </a:ext>
            </a:extLst>
          </p:cNvPr>
          <p:cNvGrpSpPr/>
          <p:nvPr/>
        </p:nvGrpSpPr>
        <p:grpSpPr>
          <a:xfrm>
            <a:off x="3219397" y="1855721"/>
            <a:ext cx="2805369" cy="3082039"/>
            <a:chOff x="3283952" y="1903413"/>
            <a:chExt cx="2861622" cy="2877626"/>
          </a:xfrm>
          <a:solidFill>
            <a:schemeClr val="accent1">
              <a:lumMod val="75000"/>
            </a:schemeClr>
          </a:solidFill>
        </p:grpSpPr>
        <p:grpSp>
          <p:nvGrpSpPr>
            <p:cNvPr id="15" name="Group 14">
              <a:extLst>
                <a:ext uri="{FF2B5EF4-FFF2-40B4-BE49-F238E27FC236}">
                  <a16:creationId xmlns:a16="http://schemas.microsoft.com/office/drawing/2014/main" id="{F56E9974-97B6-491F-AF1B-AB4BE919559D}"/>
                </a:ext>
              </a:extLst>
            </p:cNvPr>
            <p:cNvGrpSpPr/>
            <p:nvPr/>
          </p:nvGrpSpPr>
          <p:grpSpPr>
            <a:xfrm>
              <a:off x="3283952" y="1903413"/>
              <a:ext cx="2861622" cy="2877626"/>
              <a:chOff x="3283952" y="2278062"/>
              <a:chExt cx="2861622" cy="2877626"/>
            </a:xfrm>
            <a:grpFill/>
          </p:grpSpPr>
          <p:sp>
            <p:nvSpPr>
              <p:cNvPr id="18" name="Rectangle 17">
                <a:extLst>
                  <a:ext uri="{FF2B5EF4-FFF2-40B4-BE49-F238E27FC236}">
                    <a16:creationId xmlns:a16="http://schemas.microsoft.com/office/drawing/2014/main" id="{799E3561-5185-48B8-8295-CE15DF82220C}"/>
                  </a:ext>
                </a:extLst>
              </p:cNvPr>
              <p:cNvSpPr/>
              <p:nvPr/>
            </p:nvSpPr>
            <p:spPr bwMode="auto">
              <a:xfrm>
                <a:off x="3283952" y="2278062"/>
                <a:ext cx="1385939" cy="2877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Rectangle 18">
                <a:extLst>
                  <a:ext uri="{FF2B5EF4-FFF2-40B4-BE49-F238E27FC236}">
                    <a16:creationId xmlns:a16="http://schemas.microsoft.com/office/drawing/2014/main" id="{DF535D5F-75DA-491C-9498-71B17DE73DC2}"/>
                  </a:ext>
                </a:extLst>
              </p:cNvPr>
              <p:cNvSpPr/>
              <p:nvPr/>
            </p:nvSpPr>
            <p:spPr bwMode="auto">
              <a:xfrm>
                <a:off x="4759635" y="2278062"/>
                <a:ext cx="1385939" cy="2877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6" name="Rectangle 15">
              <a:extLst>
                <a:ext uri="{FF2B5EF4-FFF2-40B4-BE49-F238E27FC236}">
                  <a16:creationId xmlns:a16="http://schemas.microsoft.com/office/drawing/2014/main" id="{98CFF79A-F9F2-4E20-B275-168E95B6C89A}"/>
                </a:ext>
              </a:extLst>
            </p:cNvPr>
            <p:cNvSpPr/>
            <p:nvPr/>
          </p:nvSpPr>
          <p:spPr bwMode="auto">
            <a:xfrm>
              <a:off x="3283952" y="3427413"/>
              <a:ext cx="2861622" cy="1353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C6013562-316E-4694-BAD4-1B51805A61A9}"/>
                </a:ext>
              </a:extLst>
            </p:cNvPr>
            <p:cNvSpPr/>
            <p:nvPr/>
          </p:nvSpPr>
          <p:spPr bwMode="auto">
            <a:xfrm>
              <a:off x="3283952" y="1979614"/>
              <a:ext cx="2861622" cy="27252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Lift and Shift</a:t>
              </a:r>
            </a:p>
          </p:txBody>
        </p:sp>
      </p:grpSp>
      <p:grpSp>
        <p:nvGrpSpPr>
          <p:cNvPr id="20" name="Group 19">
            <a:extLst>
              <a:ext uri="{FF2B5EF4-FFF2-40B4-BE49-F238E27FC236}">
                <a16:creationId xmlns:a16="http://schemas.microsoft.com/office/drawing/2014/main" id="{E6E48F2E-6CDA-4699-9E1A-A957712859EA}"/>
              </a:ext>
            </a:extLst>
          </p:cNvPr>
          <p:cNvGrpSpPr/>
          <p:nvPr/>
        </p:nvGrpSpPr>
        <p:grpSpPr>
          <a:xfrm>
            <a:off x="9104623" y="1935218"/>
            <a:ext cx="2968831" cy="2923726"/>
            <a:chOff x="9287189" y="1903413"/>
            <a:chExt cx="3028362" cy="2926881"/>
          </a:xfrm>
          <a:solidFill>
            <a:schemeClr val="bg1"/>
          </a:solidFill>
        </p:grpSpPr>
        <p:grpSp>
          <p:nvGrpSpPr>
            <p:cNvPr id="21" name="Group 20">
              <a:extLst>
                <a:ext uri="{FF2B5EF4-FFF2-40B4-BE49-F238E27FC236}">
                  <a16:creationId xmlns:a16="http://schemas.microsoft.com/office/drawing/2014/main" id="{F8F92B50-6E7F-4A05-8B94-6C7BAE206348}"/>
                </a:ext>
              </a:extLst>
            </p:cNvPr>
            <p:cNvGrpSpPr/>
            <p:nvPr/>
          </p:nvGrpSpPr>
          <p:grpSpPr>
            <a:xfrm>
              <a:off x="9287189" y="1903413"/>
              <a:ext cx="2877013" cy="2877626"/>
              <a:chOff x="9287190" y="2258994"/>
              <a:chExt cx="2861622" cy="2877626"/>
            </a:xfrm>
            <a:grpFill/>
          </p:grpSpPr>
          <p:sp>
            <p:nvSpPr>
              <p:cNvPr id="23" name="Rectangle 22">
                <a:extLst>
                  <a:ext uri="{FF2B5EF4-FFF2-40B4-BE49-F238E27FC236}">
                    <a16:creationId xmlns:a16="http://schemas.microsoft.com/office/drawing/2014/main" id="{510E171B-C944-4ADD-8A57-E34327E6C403}"/>
                  </a:ext>
                </a:extLst>
              </p:cNvPr>
              <p:cNvSpPr/>
              <p:nvPr/>
            </p:nvSpPr>
            <p:spPr bwMode="auto">
              <a:xfrm>
                <a:off x="9287190" y="2258994"/>
                <a:ext cx="914400"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chemeClr val="tx1">
                      <a:lumMod val="50000"/>
                    </a:schemeClr>
                  </a:solidFill>
                  <a:effectLst/>
                  <a:uLnTx/>
                  <a:uFillTx/>
                  <a:latin typeface="Segoe UI Semilight"/>
                  <a:ea typeface="Segoe UI" pitchFamily="34" charset="0"/>
                  <a:cs typeface="Segoe UI" pitchFamily="34" charset="0"/>
                </a:endParaRPr>
              </a:p>
            </p:txBody>
          </p:sp>
          <p:sp>
            <p:nvSpPr>
              <p:cNvPr id="24" name="Rectangle 23">
                <a:extLst>
                  <a:ext uri="{FF2B5EF4-FFF2-40B4-BE49-F238E27FC236}">
                    <a16:creationId xmlns:a16="http://schemas.microsoft.com/office/drawing/2014/main" id="{35A06DC1-BECD-443D-AD3E-9BECB41CFD99}"/>
                  </a:ext>
                </a:extLst>
              </p:cNvPr>
              <p:cNvSpPr/>
              <p:nvPr/>
            </p:nvSpPr>
            <p:spPr bwMode="auto">
              <a:xfrm>
                <a:off x="10260801" y="2258994"/>
                <a:ext cx="914400"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chemeClr val="tx1">
                      <a:lumMod val="50000"/>
                    </a:schemeClr>
                  </a:solidFill>
                  <a:effectLst/>
                  <a:uLnTx/>
                  <a:uFillTx/>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9E5BF299-8324-405F-9763-7FA770BE1E4E}"/>
                  </a:ext>
                </a:extLst>
              </p:cNvPr>
              <p:cNvSpPr/>
              <p:nvPr/>
            </p:nvSpPr>
            <p:spPr bwMode="auto">
              <a:xfrm>
                <a:off x="11234412" y="2258994"/>
                <a:ext cx="914400"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chemeClr val="tx1">
                      <a:lumMod val="50000"/>
                    </a:schemeClr>
                  </a:solidFill>
                  <a:effectLst/>
                  <a:uLnTx/>
                  <a:uFillTx/>
                  <a:latin typeface="Segoe UI Semilight"/>
                  <a:ea typeface="Segoe UI" pitchFamily="34" charset="0"/>
                  <a:cs typeface="Segoe UI" pitchFamily="34" charset="0"/>
                </a:endParaRPr>
              </a:p>
            </p:txBody>
          </p:sp>
        </p:grpSp>
        <p:sp>
          <p:nvSpPr>
            <p:cNvPr id="22" name="Rectangle 21">
              <a:extLst>
                <a:ext uri="{FF2B5EF4-FFF2-40B4-BE49-F238E27FC236}">
                  <a16:creationId xmlns:a16="http://schemas.microsoft.com/office/drawing/2014/main" id="{5777BEE7-AD86-4860-8E21-030C1D089113}"/>
                </a:ext>
              </a:extLst>
            </p:cNvPr>
            <p:cNvSpPr/>
            <p:nvPr/>
          </p:nvSpPr>
          <p:spPr bwMode="auto">
            <a:xfrm>
              <a:off x="9302581" y="1912504"/>
              <a:ext cx="3012970" cy="291779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chemeClr val="tx1">
                      <a:lumMod val="50000"/>
                    </a:schemeClr>
                  </a:solidFill>
                  <a:effectLst/>
                  <a:uLnTx/>
                  <a:uFillTx/>
                  <a:latin typeface="Segoe UI Semilight"/>
                  <a:ea typeface="+mn-ea"/>
                  <a:cs typeface="Segoe UI" pitchFamily="34" charset="0"/>
                </a:rPr>
                <a:t>App modernized</a:t>
              </a:r>
            </a:p>
          </p:txBody>
        </p:sp>
      </p:grpSp>
      <p:cxnSp>
        <p:nvCxnSpPr>
          <p:cNvPr id="30" name="Connector: Elbow 29">
            <a:extLst>
              <a:ext uri="{FF2B5EF4-FFF2-40B4-BE49-F238E27FC236}">
                <a16:creationId xmlns:a16="http://schemas.microsoft.com/office/drawing/2014/main" id="{0B833851-0A1B-46A8-858B-07CAC8BE8D3E}"/>
              </a:ext>
            </a:extLst>
          </p:cNvPr>
          <p:cNvCxnSpPr>
            <a:cxnSpLocks/>
            <a:stCxn id="9" idx="2"/>
            <a:endCxn id="23" idx="2"/>
          </p:cNvCxnSpPr>
          <p:nvPr/>
        </p:nvCxnSpPr>
        <p:spPr>
          <a:xfrm rot="5400000" flipH="1" flipV="1">
            <a:off x="8486182" y="3881508"/>
            <a:ext cx="140829" cy="1997297"/>
          </a:xfrm>
          <a:prstGeom prst="bentConnector3">
            <a:avLst>
              <a:gd name="adj1" fmla="val -162325"/>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C1C2D0D8-766C-4F15-A770-6060FF2BA934}"/>
              </a:ext>
            </a:extLst>
          </p:cNvPr>
          <p:cNvGrpSpPr/>
          <p:nvPr/>
        </p:nvGrpSpPr>
        <p:grpSpPr>
          <a:xfrm>
            <a:off x="7545190" y="5817352"/>
            <a:ext cx="3149043" cy="923049"/>
            <a:chOff x="5761037" y="5737225"/>
            <a:chExt cx="3276599" cy="960438"/>
          </a:xfrm>
        </p:grpSpPr>
        <p:sp>
          <p:nvSpPr>
            <p:cNvPr id="35" name="Rectangle 34">
              <a:extLst>
                <a:ext uri="{FF2B5EF4-FFF2-40B4-BE49-F238E27FC236}">
                  <a16:creationId xmlns:a16="http://schemas.microsoft.com/office/drawing/2014/main" id="{EDED6A5B-1944-48CF-BE90-7C8902552F1F}"/>
                </a:ext>
              </a:extLst>
            </p:cNvPr>
            <p:cNvSpPr/>
            <p:nvPr/>
          </p:nvSpPr>
          <p:spPr bwMode="auto">
            <a:xfrm>
              <a:off x="5761037" y="5737225"/>
              <a:ext cx="3276599" cy="96043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b"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73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Semilight"/>
                  <a:ea typeface="Segoe UI" pitchFamily="34" charset="0"/>
                  <a:cs typeface="Segoe UI" pitchFamily="34" charset="0"/>
                </a:rPr>
                <a:t>Architected for the cloud</a:t>
              </a:r>
            </a:p>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73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Semilight"/>
                  <a:ea typeface="Segoe UI" pitchFamily="34" charset="0"/>
                  <a:cs typeface="Segoe UI" pitchFamily="34" charset="0"/>
                </a:rPr>
                <a:t>modernized/refactor/rewrite</a:t>
              </a:r>
            </a:p>
          </p:txBody>
        </p:sp>
        <p:cxnSp>
          <p:nvCxnSpPr>
            <p:cNvPr id="36" name="Straight Arrow Connector 35">
              <a:extLst>
                <a:ext uri="{FF2B5EF4-FFF2-40B4-BE49-F238E27FC236}">
                  <a16:creationId xmlns:a16="http://schemas.microsoft.com/office/drawing/2014/main" id="{B04DB16B-257B-41BE-99AB-D951820AC555}"/>
                </a:ext>
              </a:extLst>
            </p:cNvPr>
            <p:cNvCxnSpPr>
              <a:cxnSpLocks/>
            </p:cNvCxnSpPr>
            <p:nvPr/>
          </p:nvCxnSpPr>
          <p:spPr>
            <a:xfrm>
              <a:off x="6751636" y="5935662"/>
              <a:ext cx="1295400" cy="0"/>
            </a:xfrm>
            <a:prstGeom prst="straightConnector1">
              <a:avLst/>
            </a:prstGeom>
            <a:ln w="381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8333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4266D-765B-47D8-BF45-DB3BAFB970CF}"/>
              </a:ext>
            </a:extLst>
          </p:cNvPr>
          <p:cNvSpPr>
            <a:spLocks noGrp="1"/>
          </p:cNvSpPr>
          <p:nvPr>
            <p:ph type="title"/>
          </p:nvPr>
        </p:nvSpPr>
        <p:spPr/>
        <p:txBody>
          <a:bodyPr/>
          <a:lstStyle/>
          <a:p>
            <a:r>
              <a:rPr lang="en-US" dirty="0"/>
              <a:t>App Modernized</a:t>
            </a:r>
            <a:br>
              <a:rPr lang="en-US" dirty="0"/>
            </a:br>
            <a:r>
              <a:rPr lang="en-US" sz="2000" spc="0" dirty="0">
                <a:latin typeface="+mn-lt"/>
              </a:rPr>
              <a:t>Extend your apps with new cloud native services including serverless, microservices and PaaS.</a:t>
            </a:r>
            <a:br>
              <a:rPr lang="en-US" sz="2000" spc="0" dirty="0">
                <a:latin typeface="+mn-lt"/>
              </a:rPr>
            </a:br>
            <a:endParaRPr lang="en-US" sz="2000" spc="0" dirty="0">
              <a:latin typeface="+mn-lt"/>
            </a:endParaRPr>
          </a:p>
        </p:txBody>
      </p:sp>
      <p:sp>
        <p:nvSpPr>
          <p:cNvPr id="5" name="Rectangle 4">
            <a:extLst>
              <a:ext uri="{FF2B5EF4-FFF2-40B4-BE49-F238E27FC236}">
                <a16:creationId xmlns:a16="http://schemas.microsoft.com/office/drawing/2014/main" id="{B91A0F23-FF76-4863-A326-B76B8152CF83}"/>
              </a:ext>
            </a:extLst>
          </p:cNvPr>
          <p:cNvSpPr/>
          <p:nvPr/>
        </p:nvSpPr>
        <p:spPr bwMode="auto">
          <a:xfrm>
            <a:off x="291504" y="2602729"/>
            <a:ext cx="5699559" cy="1646029"/>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light"/>
                <a:ea typeface="+mn-ea"/>
                <a:cs typeface="Segoe UI" pitchFamily="34" charset="0"/>
              </a:rPr>
              <a:t>Optimized for long term agility</a:t>
            </a:r>
          </a:p>
          <a:p>
            <a:pPr marL="0" marR="0" lvl="0" indent="0" algn="l"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light"/>
                <a:ea typeface="+mn-ea"/>
                <a:cs typeface="Segoe UI" pitchFamily="34" charset="0"/>
              </a:rPr>
              <a:t>Optimized for scale and high availability </a:t>
            </a:r>
          </a:p>
          <a:p>
            <a:pPr marL="0" marR="0" lvl="0" indent="0" algn="l"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light"/>
                <a:ea typeface="+mn-ea"/>
                <a:cs typeface="Segoe UI" pitchFamily="34" charset="0"/>
              </a:rPr>
              <a:t>Modern Architecture with Microservices</a:t>
            </a:r>
          </a:p>
        </p:txBody>
      </p:sp>
      <p:sp>
        <p:nvSpPr>
          <p:cNvPr id="6" name="Rectangle 5">
            <a:extLst>
              <a:ext uri="{FF2B5EF4-FFF2-40B4-BE49-F238E27FC236}">
                <a16:creationId xmlns:a16="http://schemas.microsoft.com/office/drawing/2014/main" id="{5626197A-0178-4DCB-B05A-8D9E69984839}"/>
              </a:ext>
            </a:extLst>
          </p:cNvPr>
          <p:cNvSpPr/>
          <p:nvPr/>
        </p:nvSpPr>
        <p:spPr bwMode="auto">
          <a:xfrm>
            <a:off x="290681" y="1871161"/>
            <a:ext cx="5703354" cy="7315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Pros</a:t>
            </a:r>
          </a:p>
        </p:txBody>
      </p:sp>
      <p:sp>
        <p:nvSpPr>
          <p:cNvPr id="9" name="Rectangle 8">
            <a:extLst>
              <a:ext uri="{FF2B5EF4-FFF2-40B4-BE49-F238E27FC236}">
                <a16:creationId xmlns:a16="http://schemas.microsoft.com/office/drawing/2014/main" id="{2714DFCC-3A5D-49ED-A585-3A08A69C0319}"/>
              </a:ext>
            </a:extLst>
          </p:cNvPr>
          <p:cNvSpPr/>
          <p:nvPr/>
        </p:nvSpPr>
        <p:spPr bwMode="auto">
          <a:xfrm>
            <a:off x="291504" y="5071770"/>
            <a:ext cx="5699559" cy="1646029"/>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light"/>
                <a:ea typeface="+mn-ea"/>
                <a:cs typeface="Segoe UI" pitchFamily="34" charset="0"/>
              </a:rPr>
              <a:t>Requires significant code refactoring or rewriting</a:t>
            </a:r>
          </a:p>
          <a:p>
            <a:pPr marL="0" marR="0" lvl="0" indent="0" algn="l" defTabSz="932472" rtl="0" eaLnBrk="1" fontAlgn="base" latinLnBrk="0" hangingPunct="1">
              <a:lnSpc>
                <a:spcPct val="90000"/>
              </a:lnSpc>
              <a:spcBef>
                <a:spcPct val="0"/>
              </a:spcBef>
              <a:spcAft>
                <a:spcPts val="600"/>
              </a:spcAft>
              <a:buClrTx/>
              <a:buSzTx/>
              <a:buFontTx/>
              <a:buNone/>
              <a:tabLst/>
              <a:defRPr/>
            </a:pPr>
            <a:endParaRPr kumimoji="0" lang="en-US" sz="24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light"/>
              <a:ea typeface="+mn-ea"/>
              <a:cs typeface="Segoe UI" pitchFamily="34" charset="0"/>
            </a:endParaRPr>
          </a:p>
        </p:txBody>
      </p:sp>
      <p:sp>
        <p:nvSpPr>
          <p:cNvPr id="10" name="Rectangle 9">
            <a:extLst>
              <a:ext uri="{FF2B5EF4-FFF2-40B4-BE49-F238E27FC236}">
                <a16:creationId xmlns:a16="http://schemas.microsoft.com/office/drawing/2014/main" id="{41784895-50EF-4DFF-BA6D-1654093ED0F3}"/>
              </a:ext>
            </a:extLst>
          </p:cNvPr>
          <p:cNvSpPr/>
          <p:nvPr/>
        </p:nvSpPr>
        <p:spPr bwMode="auto">
          <a:xfrm>
            <a:off x="290681" y="4340202"/>
            <a:ext cx="5703354" cy="7315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Cons</a:t>
            </a:r>
          </a:p>
        </p:txBody>
      </p:sp>
      <p:sp>
        <p:nvSpPr>
          <p:cNvPr id="12" name="Rectangle 11">
            <a:extLst>
              <a:ext uri="{FF2B5EF4-FFF2-40B4-BE49-F238E27FC236}">
                <a16:creationId xmlns:a16="http://schemas.microsoft.com/office/drawing/2014/main" id="{1A748CFB-09E6-4A40-983C-F08F68E84229}"/>
              </a:ext>
            </a:extLst>
          </p:cNvPr>
          <p:cNvSpPr/>
          <p:nvPr/>
        </p:nvSpPr>
        <p:spPr bwMode="auto">
          <a:xfrm>
            <a:off x="6086338" y="1871161"/>
            <a:ext cx="2514601" cy="4846638"/>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Rectangle 13">
            <a:extLst>
              <a:ext uri="{FF2B5EF4-FFF2-40B4-BE49-F238E27FC236}">
                <a16:creationId xmlns:a16="http://schemas.microsoft.com/office/drawing/2014/main" id="{8971B925-D6AE-4814-9EF1-E95CBDABC360}"/>
              </a:ext>
            </a:extLst>
          </p:cNvPr>
          <p:cNvSpPr/>
          <p:nvPr/>
        </p:nvSpPr>
        <p:spPr bwMode="auto">
          <a:xfrm>
            <a:off x="6086338" y="1838044"/>
            <a:ext cx="2514601" cy="7315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Existing apps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 apps (on-prem.)</a:t>
            </a:r>
          </a:p>
        </p:txBody>
      </p:sp>
      <p:sp>
        <p:nvSpPr>
          <p:cNvPr id="15" name="PC1_E977">
            <a:extLst>
              <a:ext uri="{FF2B5EF4-FFF2-40B4-BE49-F238E27FC236}">
                <a16:creationId xmlns:a16="http://schemas.microsoft.com/office/drawing/2014/main" id="{BA98FF98-3160-40DE-9C64-721FD2682904}"/>
              </a:ext>
            </a:extLst>
          </p:cNvPr>
          <p:cNvSpPr>
            <a:spLocks noChangeAspect="1" noEditPoints="1"/>
          </p:cNvSpPr>
          <p:nvPr/>
        </p:nvSpPr>
        <p:spPr bwMode="auto">
          <a:xfrm>
            <a:off x="6988298" y="2783849"/>
            <a:ext cx="710680" cy="568766"/>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6" name="Rectangle 15">
            <a:extLst>
              <a:ext uri="{FF2B5EF4-FFF2-40B4-BE49-F238E27FC236}">
                <a16:creationId xmlns:a16="http://schemas.microsoft.com/office/drawing/2014/main" id="{86C1F220-A104-46E1-9B44-D1487B07DCD2}"/>
              </a:ext>
            </a:extLst>
          </p:cNvPr>
          <p:cNvSpPr/>
          <p:nvPr/>
        </p:nvSpPr>
        <p:spPr bwMode="auto">
          <a:xfrm>
            <a:off x="6066808" y="3533735"/>
            <a:ext cx="2514601" cy="4207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On-Premises</a:t>
            </a:r>
          </a:p>
        </p:txBody>
      </p:sp>
      <p:grpSp>
        <p:nvGrpSpPr>
          <p:cNvPr id="20" name="Group 19">
            <a:extLst>
              <a:ext uri="{FF2B5EF4-FFF2-40B4-BE49-F238E27FC236}">
                <a16:creationId xmlns:a16="http://schemas.microsoft.com/office/drawing/2014/main" id="{85F1AA2B-F541-4E16-AECB-39A8E4A6B071}"/>
              </a:ext>
            </a:extLst>
          </p:cNvPr>
          <p:cNvGrpSpPr/>
          <p:nvPr/>
        </p:nvGrpSpPr>
        <p:grpSpPr>
          <a:xfrm>
            <a:off x="6217878" y="4125946"/>
            <a:ext cx="1388812" cy="626060"/>
            <a:chOff x="7092169" y="3918172"/>
            <a:chExt cx="1412069" cy="636544"/>
          </a:xfrm>
        </p:grpSpPr>
        <p:pic>
          <p:nvPicPr>
            <p:cNvPr id="17" name="Picture 8" descr="Image result for .NET">
              <a:extLst>
                <a:ext uri="{FF2B5EF4-FFF2-40B4-BE49-F238E27FC236}">
                  <a16:creationId xmlns:a16="http://schemas.microsoft.com/office/drawing/2014/main" id="{E6762327-F7C3-4A3A-B0C1-8B08017AA6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7694" y="3918172"/>
              <a:ext cx="636544" cy="63654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4478CAB2-9596-4447-8FC9-CFF9343A2B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2169" y="3931890"/>
              <a:ext cx="618561" cy="618561"/>
            </a:xfrm>
            <a:prstGeom prst="rect">
              <a:avLst/>
            </a:prstGeom>
          </p:spPr>
        </p:pic>
      </p:grpSp>
      <p:sp>
        <p:nvSpPr>
          <p:cNvPr id="21" name="Rectangle 20">
            <a:extLst>
              <a:ext uri="{FF2B5EF4-FFF2-40B4-BE49-F238E27FC236}">
                <a16:creationId xmlns:a16="http://schemas.microsoft.com/office/drawing/2014/main" id="{FB5557F0-AD41-41AA-99D2-3D8B3052D284}"/>
              </a:ext>
            </a:extLst>
          </p:cNvPr>
          <p:cNvSpPr/>
          <p:nvPr/>
        </p:nvSpPr>
        <p:spPr bwMode="auto">
          <a:xfrm>
            <a:off x="6135992" y="6265066"/>
            <a:ext cx="2415294" cy="4022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Monolithic architecture</a:t>
            </a:r>
          </a:p>
        </p:txBody>
      </p:sp>
      <p:sp>
        <p:nvSpPr>
          <p:cNvPr id="25" name="Rectangle 24">
            <a:extLst>
              <a:ext uri="{FF2B5EF4-FFF2-40B4-BE49-F238E27FC236}">
                <a16:creationId xmlns:a16="http://schemas.microsoft.com/office/drawing/2014/main" id="{1FBA0CC0-C2D4-40DE-B664-1F49C695A9D8}"/>
              </a:ext>
            </a:extLst>
          </p:cNvPr>
          <p:cNvSpPr/>
          <p:nvPr/>
        </p:nvSpPr>
        <p:spPr bwMode="auto">
          <a:xfrm>
            <a:off x="8748879" y="1434784"/>
            <a:ext cx="3429001" cy="5415278"/>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Rectangle 25">
            <a:extLst>
              <a:ext uri="{FF2B5EF4-FFF2-40B4-BE49-F238E27FC236}">
                <a16:creationId xmlns:a16="http://schemas.microsoft.com/office/drawing/2014/main" id="{0D5B0A1B-DB70-48D0-8BA6-CF4CF6683FAB}"/>
              </a:ext>
            </a:extLst>
          </p:cNvPr>
          <p:cNvSpPr/>
          <p:nvPr/>
        </p:nvSpPr>
        <p:spPr bwMode="auto">
          <a:xfrm>
            <a:off x="8748879" y="1434784"/>
            <a:ext cx="3429001" cy="11348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Cloud-optimized</a:t>
            </a:r>
            <a:br>
              <a:rPr kumimoji="0" lang="en-US" sz="14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br>
            <a:r>
              <a:rPr kumimoji="0" lang="en-US" sz="14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full PaaS</a:t>
            </a:r>
          </a:p>
        </p:txBody>
      </p:sp>
      <p:sp>
        <p:nvSpPr>
          <p:cNvPr id="30" name="Rectangle 29">
            <a:extLst>
              <a:ext uri="{FF2B5EF4-FFF2-40B4-BE49-F238E27FC236}">
                <a16:creationId xmlns:a16="http://schemas.microsoft.com/office/drawing/2014/main" id="{A138B36B-2FE0-4B8E-9817-503FD48428DE}"/>
              </a:ext>
            </a:extLst>
          </p:cNvPr>
          <p:cNvSpPr/>
          <p:nvPr/>
        </p:nvSpPr>
        <p:spPr bwMode="auto">
          <a:xfrm>
            <a:off x="8790710" y="6387956"/>
            <a:ext cx="3345338" cy="4022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Microservice architecture</a:t>
            </a:r>
          </a:p>
        </p:txBody>
      </p:sp>
      <p:sp>
        <p:nvSpPr>
          <p:cNvPr id="37" name="Arrow: Right 36">
            <a:extLst>
              <a:ext uri="{FF2B5EF4-FFF2-40B4-BE49-F238E27FC236}">
                <a16:creationId xmlns:a16="http://schemas.microsoft.com/office/drawing/2014/main" id="{38345D52-9F82-4E32-8425-7F2BEBF9FDDA}"/>
              </a:ext>
            </a:extLst>
          </p:cNvPr>
          <p:cNvSpPr/>
          <p:nvPr/>
        </p:nvSpPr>
        <p:spPr bwMode="auto">
          <a:xfrm>
            <a:off x="8284144" y="2959047"/>
            <a:ext cx="781530" cy="39356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7" name="Group 26">
            <a:extLst>
              <a:ext uri="{FF2B5EF4-FFF2-40B4-BE49-F238E27FC236}">
                <a16:creationId xmlns:a16="http://schemas.microsoft.com/office/drawing/2014/main" id="{1758762C-9F73-48A4-B440-DFC29109F76C}"/>
              </a:ext>
            </a:extLst>
          </p:cNvPr>
          <p:cNvGrpSpPr/>
          <p:nvPr/>
        </p:nvGrpSpPr>
        <p:grpSpPr>
          <a:xfrm>
            <a:off x="9306494" y="2083630"/>
            <a:ext cx="1576702" cy="626060"/>
            <a:chOff x="9772549" y="4024704"/>
            <a:chExt cx="1576702" cy="626060"/>
          </a:xfrm>
        </p:grpSpPr>
        <p:pic>
          <p:nvPicPr>
            <p:cNvPr id="28" name="Picture 8" descr="Image result for .NET">
              <a:extLst>
                <a:ext uri="{FF2B5EF4-FFF2-40B4-BE49-F238E27FC236}">
                  <a16:creationId xmlns:a16="http://schemas.microsoft.com/office/drawing/2014/main" id="{ACF07899-8472-44E1-9D27-CD65534469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3191" y="4024704"/>
              <a:ext cx="626060" cy="62606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8D6FE02F-D7E3-406D-B494-2794064534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2549" y="4038196"/>
              <a:ext cx="608373" cy="608373"/>
            </a:xfrm>
            <a:prstGeom prst="rect">
              <a:avLst/>
            </a:prstGeom>
          </p:spPr>
        </p:pic>
      </p:grpSp>
      <p:pic>
        <p:nvPicPr>
          <p:cNvPr id="34" name="Picture 2" descr="Image result for linux logo transparent">
            <a:extLst>
              <a:ext uri="{FF2B5EF4-FFF2-40B4-BE49-F238E27FC236}">
                <a16:creationId xmlns:a16="http://schemas.microsoft.com/office/drawing/2014/main" id="{65669E99-4801-4B58-86C7-3CF7B7751A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75381" y="2758232"/>
            <a:ext cx="491551" cy="57923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Image result for java logo transparent">
            <a:extLst>
              <a:ext uri="{FF2B5EF4-FFF2-40B4-BE49-F238E27FC236}">
                <a16:creationId xmlns:a16="http://schemas.microsoft.com/office/drawing/2014/main" id="{75DB3B22-A151-467E-B703-B29A0C2512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44610" y="2715187"/>
            <a:ext cx="622284" cy="622284"/>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56719A03-CE9F-48A2-8FFE-3A8BC044CF5E}"/>
              </a:ext>
            </a:extLst>
          </p:cNvPr>
          <p:cNvCxnSpPr/>
          <p:nvPr/>
        </p:nvCxnSpPr>
        <p:spPr>
          <a:xfrm>
            <a:off x="9065674" y="4264461"/>
            <a:ext cx="25146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B3741E3C-8E9F-42EC-B998-0E4E97CA109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02741" y="5395657"/>
            <a:ext cx="707527" cy="743669"/>
          </a:xfrm>
          <a:prstGeom prst="rect">
            <a:avLst/>
          </a:prstGeom>
        </p:spPr>
      </p:pic>
      <p:pic>
        <p:nvPicPr>
          <p:cNvPr id="41" name="Picture 6" descr="Image result for cosmos db logo transparent">
            <a:extLst>
              <a:ext uri="{FF2B5EF4-FFF2-40B4-BE49-F238E27FC236}">
                <a16:creationId xmlns:a16="http://schemas.microsoft.com/office/drawing/2014/main" id="{92010754-AD81-45E8-B3D3-4D5FB3544F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72070" y="5783263"/>
            <a:ext cx="999825" cy="52490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Image result for visual studio 2017 logo transparent">
            <a:extLst>
              <a:ext uri="{FF2B5EF4-FFF2-40B4-BE49-F238E27FC236}">
                <a16:creationId xmlns:a16="http://schemas.microsoft.com/office/drawing/2014/main" id="{C911CA8A-A223-4599-9512-DD374253C36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03758" y="5020384"/>
            <a:ext cx="517398" cy="517398"/>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979BF0EC-55D2-4912-ACBC-8D918BAC7791}"/>
              </a:ext>
            </a:extLst>
          </p:cNvPr>
          <p:cNvCxnSpPr>
            <a:cxnSpLocks/>
          </p:cNvCxnSpPr>
          <p:nvPr/>
        </p:nvCxnSpPr>
        <p:spPr>
          <a:xfrm>
            <a:off x="9914867" y="4264461"/>
            <a:ext cx="12134" cy="20636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4" name="Picture 4" descr="Image result for service fabric azure">
            <a:extLst>
              <a:ext uri="{FF2B5EF4-FFF2-40B4-BE49-F238E27FC236}">
                <a16:creationId xmlns:a16="http://schemas.microsoft.com/office/drawing/2014/main" id="{E118A2A6-3675-4829-A316-E880DE8DD76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965"/>
          <a:stretch/>
        </p:blipFill>
        <p:spPr bwMode="auto">
          <a:xfrm>
            <a:off x="11221854" y="4333130"/>
            <a:ext cx="840354" cy="5250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descr="Image result for mysql logo transparent">
            <a:extLst>
              <a:ext uri="{FF2B5EF4-FFF2-40B4-BE49-F238E27FC236}">
                <a16:creationId xmlns:a16="http://schemas.microsoft.com/office/drawing/2014/main" id="{53B68B7F-CB28-42CD-B8F6-CF3D6322A70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62582" y="4829385"/>
            <a:ext cx="776300" cy="40222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extLst>
              <a:ext uri="{FF2B5EF4-FFF2-40B4-BE49-F238E27FC236}">
                <a16:creationId xmlns:a16="http://schemas.microsoft.com/office/drawing/2014/main" id="{98535BC9-4C0B-491D-AD99-5B9CB3289D10}"/>
              </a:ext>
            </a:extLst>
          </p:cNvPr>
          <p:cNvPicPr>
            <a:picLocks noChangeAspect="1"/>
          </p:cNvPicPr>
          <p:nvPr/>
        </p:nvPicPr>
        <p:blipFill>
          <a:blip r:embed="rId12"/>
          <a:stretch>
            <a:fillRect/>
          </a:stretch>
        </p:blipFill>
        <p:spPr>
          <a:xfrm>
            <a:off x="7742760" y="4041034"/>
            <a:ext cx="827782" cy="671823"/>
          </a:xfrm>
          <a:prstGeom prst="rect">
            <a:avLst/>
          </a:prstGeom>
        </p:spPr>
      </p:pic>
      <p:pic>
        <p:nvPicPr>
          <p:cNvPr id="50" name="Picture 49">
            <a:extLst>
              <a:ext uri="{FF2B5EF4-FFF2-40B4-BE49-F238E27FC236}">
                <a16:creationId xmlns:a16="http://schemas.microsoft.com/office/drawing/2014/main" id="{F2764257-48ED-4AEC-907E-AD53A66D31A9}"/>
              </a:ext>
            </a:extLst>
          </p:cNvPr>
          <p:cNvPicPr>
            <a:picLocks noChangeAspect="1"/>
          </p:cNvPicPr>
          <p:nvPr/>
        </p:nvPicPr>
        <p:blipFill>
          <a:blip r:embed="rId13"/>
          <a:stretch>
            <a:fillRect/>
          </a:stretch>
        </p:blipFill>
        <p:spPr>
          <a:xfrm>
            <a:off x="7758343" y="5289174"/>
            <a:ext cx="785285" cy="873107"/>
          </a:xfrm>
          <a:prstGeom prst="rect">
            <a:avLst/>
          </a:prstGeom>
        </p:spPr>
      </p:pic>
      <p:pic>
        <p:nvPicPr>
          <p:cNvPr id="51" name="Picture 2" descr="Image result for linux logo transparent">
            <a:extLst>
              <a:ext uri="{FF2B5EF4-FFF2-40B4-BE49-F238E27FC236}">
                <a16:creationId xmlns:a16="http://schemas.microsoft.com/office/drawing/2014/main" id="{007140BE-8A07-4101-B7AF-F3A236F962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9260" y="4888338"/>
            <a:ext cx="491551" cy="579239"/>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Image result for java logo transparent">
            <a:extLst>
              <a:ext uri="{FF2B5EF4-FFF2-40B4-BE49-F238E27FC236}">
                <a16:creationId xmlns:a16="http://schemas.microsoft.com/office/drawing/2014/main" id="{B00820C0-1807-4944-8E09-5D23068955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53125" y="4845293"/>
            <a:ext cx="622284" cy="62228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6" descr="Image result for mysql logo transparent">
            <a:extLst>
              <a:ext uri="{FF2B5EF4-FFF2-40B4-BE49-F238E27FC236}">
                <a16:creationId xmlns:a16="http://schemas.microsoft.com/office/drawing/2014/main" id="{A1CFD049-30BD-4144-8200-7AB9E3A3458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128777" y="2884022"/>
            <a:ext cx="776300" cy="40222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a:extLst>
              <a:ext uri="{FF2B5EF4-FFF2-40B4-BE49-F238E27FC236}">
                <a16:creationId xmlns:a16="http://schemas.microsoft.com/office/drawing/2014/main" id="{C6903EB6-16C6-488F-8D3B-371A2B8989D5}"/>
              </a:ext>
            </a:extLst>
          </p:cNvPr>
          <p:cNvPicPr>
            <a:picLocks noChangeAspect="1"/>
          </p:cNvPicPr>
          <p:nvPr/>
        </p:nvPicPr>
        <p:blipFill>
          <a:blip r:embed="rId12"/>
          <a:stretch>
            <a:fillRect/>
          </a:stretch>
        </p:blipFill>
        <p:spPr>
          <a:xfrm>
            <a:off x="11108955" y="2095671"/>
            <a:ext cx="827782" cy="671823"/>
          </a:xfrm>
          <a:prstGeom prst="rect">
            <a:avLst/>
          </a:prstGeom>
        </p:spPr>
      </p:pic>
      <p:pic>
        <p:nvPicPr>
          <p:cNvPr id="57" name="Picture 56">
            <a:extLst>
              <a:ext uri="{FF2B5EF4-FFF2-40B4-BE49-F238E27FC236}">
                <a16:creationId xmlns:a16="http://schemas.microsoft.com/office/drawing/2014/main" id="{96751224-74C4-4032-B544-BA5A37C1FF3B}"/>
              </a:ext>
            </a:extLst>
          </p:cNvPr>
          <p:cNvPicPr>
            <a:picLocks noChangeAspect="1"/>
          </p:cNvPicPr>
          <p:nvPr/>
        </p:nvPicPr>
        <p:blipFill>
          <a:blip r:embed="rId13"/>
          <a:stretch>
            <a:fillRect/>
          </a:stretch>
        </p:blipFill>
        <p:spPr>
          <a:xfrm>
            <a:off x="11124538" y="3343811"/>
            <a:ext cx="785285" cy="873107"/>
          </a:xfrm>
          <a:prstGeom prst="rect">
            <a:avLst/>
          </a:prstGeom>
        </p:spPr>
      </p:pic>
      <p:pic>
        <p:nvPicPr>
          <p:cNvPr id="58" name="Picture 10" descr="https://www.packet.net/media/images/m7S2-kubernetes.png">
            <a:extLst>
              <a:ext uri="{FF2B5EF4-FFF2-40B4-BE49-F238E27FC236}">
                <a16:creationId xmlns:a16="http://schemas.microsoft.com/office/drawing/2014/main" id="{3DF0AB0B-966A-46B2-94C1-517F2FF634F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b="31325"/>
          <a:stretch/>
        </p:blipFill>
        <p:spPr bwMode="auto">
          <a:xfrm>
            <a:off x="11049729" y="4967106"/>
            <a:ext cx="1061090" cy="644136"/>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Image result for Logic Apps Logo">
            <a:extLst>
              <a:ext uri="{FF2B5EF4-FFF2-40B4-BE49-F238E27FC236}">
                <a16:creationId xmlns:a16="http://schemas.microsoft.com/office/drawing/2014/main" id="{2BD402AA-1467-4A95-A249-C9468AC2EB2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98137" y="4541923"/>
            <a:ext cx="1152580" cy="605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039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B5663-E11B-4DE3-AC88-50117E6F4870}"/>
              </a:ext>
            </a:extLst>
          </p:cNvPr>
          <p:cNvSpPr>
            <a:spLocks noGrp="1"/>
          </p:cNvSpPr>
          <p:nvPr>
            <p:ph type="title"/>
          </p:nvPr>
        </p:nvSpPr>
        <p:spPr/>
        <p:txBody>
          <a:bodyPr/>
          <a:lstStyle/>
          <a:p>
            <a:r>
              <a:rPr lang="en-US" dirty="0"/>
              <a:t>Microsoft Azure </a:t>
            </a:r>
            <a:r>
              <a:rPr lang="en-US" dirty="0" err="1"/>
              <a:t>Serverless</a:t>
            </a:r>
            <a:r>
              <a:rPr lang="en-US" dirty="0"/>
              <a:t> Platform</a:t>
            </a:r>
          </a:p>
        </p:txBody>
      </p:sp>
      <p:sp>
        <p:nvSpPr>
          <p:cNvPr id="59" name="Rectangle 58">
            <a:extLst>
              <a:ext uri="{FF2B5EF4-FFF2-40B4-BE49-F238E27FC236}">
                <a16:creationId xmlns:a16="http://schemas.microsoft.com/office/drawing/2014/main" id="{D7DC099C-0AD6-42EF-ABC5-55444B797121}"/>
              </a:ext>
            </a:extLst>
          </p:cNvPr>
          <p:cNvSpPr/>
          <p:nvPr/>
        </p:nvSpPr>
        <p:spPr bwMode="auto">
          <a:xfrm>
            <a:off x="274639" y="1235075"/>
            <a:ext cx="2803524" cy="5410200"/>
          </a:xfrm>
          <a:prstGeom prst="rect">
            <a:avLst/>
          </a:prstGeom>
          <a:solidFill>
            <a:schemeClr val="tx1">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Semilight"/>
                <a:ea typeface="Segoe UI" pitchFamily="34" charset="0"/>
                <a:cs typeface="Segoe UI" pitchFamily="34" charset="0"/>
              </a:rPr>
              <a:t>Events</a:t>
            </a:r>
          </a:p>
        </p:txBody>
      </p:sp>
      <p:sp>
        <p:nvSpPr>
          <p:cNvPr id="60" name="Rectangle 59">
            <a:extLst>
              <a:ext uri="{FF2B5EF4-FFF2-40B4-BE49-F238E27FC236}">
                <a16:creationId xmlns:a16="http://schemas.microsoft.com/office/drawing/2014/main" id="{ABE2E34D-D322-4383-823F-7553EE647111}"/>
              </a:ext>
            </a:extLst>
          </p:cNvPr>
          <p:cNvSpPr/>
          <p:nvPr/>
        </p:nvSpPr>
        <p:spPr bwMode="auto">
          <a:xfrm>
            <a:off x="4011612" y="2797175"/>
            <a:ext cx="1865312" cy="2288912"/>
          </a:xfrm>
          <a:prstGeom prst="rect">
            <a:avLst/>
          </a:prstGeom>
          <a:solidFill>
            <a:schemeClr val="tx1">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Semilight"/>
                <a:ea typeface="+mn-ea"/>
                <a:cs typeface="Segoe UI" pitchFamily="34" charset="0"/>
              </a:rPr>
              <a:t>Event Grid</a:t>
            </a:r>
          </a:p>
        </p:txBody>
      </p:sp>
      <p:sp>
        <p:nvSpPr>
          <p:cNvPr id="61" name="Rectangle 60">
            <a:extLst>
              <a:ext uri="{FF2B5EF4-FFF2-40B4-BE49-F238E27FC236}">
                <a16:creationId xmlns:a16="http://schemas.microsoft.com/office/drawing/2014/main" id="{58A6B6AB-4BE9-4FA4-BAD9-A66A424C4DB0}"/>
              </a:ext>
            </a:extLst>
          </p:cNvPr>
          <p:cNvSpPr/>
          <p:nvPr/>
        </p:nvSpPr>
        <p:spPr bwMode="auto">
          <a:xfrm>
            <a:off x="6810373" y="1235075"/>
            <a:ext cx="5408613" cy="5410200"/>
          </a:xfrm>
          <a:prstGeom prst="rect">
            <a:avLst/>
          </a:prstGeom>
          <a:solidFill>
            <a:schemeClr val="tx1">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32" name="Group 131">
            <a:extLst>
              <a:ext uri="{FF2B5EF4-FFF2-40B4-BE49-F238E27FC236}">
                <a16:creationId xmlns:a16="http://schemas.microsoft.com/office/drawing/2014/main" id="{DBAA9B17-CE37-424A-A6F6-8F47F91E7714}"/>
              </a:ext>
            </a:extLst>
          </p:cNvPr>
          <p:cNvGrpSpPr/>
          <p:nvPr/>
        </p:nvGrpSpPr>
        <p:grpSpPr>
          <a:xfrm>
            <a:off x="457519" y="1835937"/>
            <a:ext cx="2439606" cy="886968"/>
            <a:chOff x="457519" y="1835937"/>
            <a:chExt cx="2439606" cy="886968"/>
          </a:xfrm>
        </p:grpSpPr>
        <p:sp>
          <p:nvSpPr>
            <p:cNvPr id="62" name="Rectangle 61">
              <a:extLst>
                <a:ext uri="{FF2B5EF4-FFF2-40B4-BE49-F238E27FC236}">
                  <a16:creationId xmlns:a16="http://schemas.microsoft.com/office/drawing/2014/main" id="{8D197302-B059-43FD-B1E9-34284FD32CB2}"/>
                </a:ext>
              </a:extLst>
            </p:cNvPr>
            <p:cNvSpPr/>
            <p:nvPr/>
          </p:nvSpPr>
          <p:spPr bwMode="auto">
            <a:xfrm>
              <a:off x="457519" y="1835937"/>
              <a:ext cx="2439606" cy="88696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Blob Storage</a:t>
              </a:r>
            </a:p>
          </p:txBody>
        </p:sp>
        <p:pic>
          <p:nvPicPr>
            <p:cNvPr id="91" name="Picture 90" descr="A close up of a logo&#10;&#10;Description generated with very high confidence">
              <a:extLst>
                <a:ext uri="{FF2B5EF4-FFF2-40B4-BE49-F238E27FC236}">
                  <a16:creationId xmlns:a16="http://schemas.microsoft.com/office/drawing/2014/main" id="{A354C971-D8A4-4C64-AD09-D7B04B302B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931" y="2002054"/>
              <a:ext cx="640080" cy="554735"/>
            </a:xfrm>
            <a:prstGeom prst="rect">
              <a:avLst/>
            </a:prstGeom>
          </p:spPr>
        </p:pic>
      </p:grpSp>
      <p:grpSp>
        <p:nvGrpSpPr>
          <p:cNvPr id="133" name="Group 132">
            <a:extLst>
              <a:ext uri="{FF2B5EF4-FFF2-40B4-BE49-F238E27FC236}">
                <a16:creationId xmlns:a16="http://schemas.microsoft.com/office/drawing/2014/main" id="{482B374C-DED2-4964-8B19-9FF1ACB805CA}"/>
              </a:ext>
            </a:extLst>
          </p:cNvPr>
          <p:cNvGrpSpPr/>
          <p:nvPr/>
        </p:nvGrpSpPr>
        <p:grpSpPr>
          <a:xfrm>
            <a:off x="457519" y="2771370"/>
            <a:ext cx="2439606" cy="886968"/>
            <a:chOff x="457519" y="2771370"/>
            <a:chExt cx="2439606" cy="886968"/>
          </a:xfrm>
        </p:grpSpPr>
        <p:sp>
          <p:nvSpPr>
            <p:cNvPr id="67" name="Rectangle 66">
              <a:extLst>
                <a:ext uri="{FF2B5EF4-FFF2-40B4-BE49-F238E27FC236}">
                  <a16:creationId xmlns:a16="http://schemas.microsoft.com/office/drawing/2014/main" id="{108D490F-9C33-4DEA-BCE0-C850C1A8EDBB}"/>
                </a:ext>
              </a:extLst>
            </p:cNvPr>
            <p:cNvSpPr/>
            <p:nvPr/>
          </p:nvSpPr>
          <p:spPr bwMode="auto">
            <a:xfrm>
              <a:off x="457519" y="2771370"/>
              <a:ext cx="2439606" cy="88696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bold" panose="020B0702040204020203" pitchFamily="34" charset="0"/>
                </a:rPr>
                <a:t>Resource Groups</a:t>
              </a:r>
            </a:p>
          </p:txBody>
        </p:sp>
        <p:pic>
          <p:nvPicPr>
            <p:cNvPr id="93" name="Picture 92" descr="A close up of a logo&#10;&#10;Description generated with very high confidence">
              <a:extLst>
                <a:ext uri="{FF2B5EF4-FFF2-40B4-BE49-F238E27FC236}">
                  <a16:creationId xmlns:a16="http://schemas.microsoft.com/office/drawing/2014/main" id="{F5F2C16F-CE39-4D45-9D6A-F71BDB94B9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651" y="2992171"/>
              <a:ext cx="548640" cy="445367"/>
            </a:xfrm>
            <a:prstGeom prst="rect">
              <a:avLst/>
            </a:prstGeom>
          </p:spPr>
        </p:pic>
      </p:grpSp>
      <p:grpSp>
        <p:nvGrpSpPr>
          <p:cNvPr id="134" name="Group 133">
            <a:extLst>
              <a:ext uri="{FF2B5EF4-FFF2-40B4-BE49-F238E27FC236}">
                <a16:creationId xmlns:a16="http://schemas.microsoft.com/office/drawing/2014/main" id="{0409B328-8F00-46D2-BEF4-117DC8023E3E}"/>
              </a:ext>
            </a:extLst>
          </p:cNvPr>
          <p:cNvGrpSpPr/>
          <p:nvPr/>
        </p:nvGrpSpPr>
        <p:grpSpPr>
          <a:xfrm>
            <a:off x="457519" y="3706803"/>
            <a:ext cx="2439606" cy="886968"/>
            <a:chOff x="457519" y="3706803"/>
            <a:chExt cx="2439606" cy="886968"/>
          </a:xfrm>
        </p:grpSpPr>
        <p:sp>
          <p:nvSpPr>
            <p:cNvPr id="68" name="Rectangle 67">
              <a:extLst>
                <a:ext uri="{FF2B5EF4-FFF2-40B4-BE49-F238E27FC236}">
                  <a16:creationId xmlns:a16="http://schemas.microsoft.com/office/drawing/2014/main" id="{392A00CA-9A66-428D-AAC3-1C8E034FE36A}"/>
                </a:ext>
              </a:extLst>
            </p:cNvPr>
            <p:cNvSpPr/>
            <p:nvPr/>
          </p:nvSpPr>
          <p:spPr bwMode="auto">
            <a:xfrm>
              <a:off x="457519" y="3706803"/>
              <a:ext cx="2439606" cy="88696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bold" panose="020B0702040204020203" pitchFamily="34" charset="0"/>
                </a:rPr>
                <a:t>Azure Subscriptions</a:t>
              </a:r>
            </a:p>
          </p:txBody>
        </p:sp>
        <p:pic>
          <p:nvPicPr>
            <p:cNvPr id="95" name="Picture 94" descr="A close up of a logo&#10;&#10;Description generated with very high confidence">
              <a:extLst>
                <a:ext uri="{FF2B5EF4-FFF2-40B4-BE49-F238E27FC236}">
                  <a16:creationId xmlns:a16="http://schemas.microsoft.com/office/drawing/2014/main" id="{8AC0C3AF-A12D-4CCB-8379-274F4423F7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931" y="3913709"/>
              <a:ext cx="640080" cy="473157"/>
            </a:xfrm>
            <a:prstGeom prst="rect">
              <a:avLst/>
            </a:prstGeom>
          </p:spPr>
        </p:pic>
      </p:grpSp>
      <p:grpSp>
        <p:nvGrpSpPr>
          <p:cNvPr id="136" name="Group 135">
            <a:extLst>
              <a:ext uri="{FF2B5EF4-FFF2-40B4-BE49-F238E27FC236}">
                <a16:creationId xmlns:a16="http://schemas.microsoft.com/office/drawing/2014/main" id="{CAEBDEA6-1685-4216-A29F-A221DB5E8988}"/>
              </a:ext>
            </a:extLst>
          </p:cNvPr>
          <p:cNvGrpSpPr/>
          <p:nvPr/>
        </p:nvGrpSpPr>
        <p:grpSpPr>
          <a:xfrm>
            <a:off x="457519" y="5577668"/>
            <a:ext cx="2439606" cy="886968"/>
            <a:chOff x="457519" y="5577668"/>
            <a:chExt cx="2439606" cy="886968"/>
          </a:xfrm>
        </p:grpSpPr>
        <p:sp>
          <p:nvSpPr>
            <p:cNvPr id="70" name="Rectangle 69">
              <a:extLst>
                <a:ext uri="{FF2B5EF4-FFF2-40B4-BE49-F238E27FC236}">
                  <a16:creationId xmlns:a16="http://schemas.microsoft.com/office/drawing/2014/main" id="{B8C6A24C-FCC4-4934-8DA7-148780E32794}"/>
                </a:ext>
              </a:extLst>
            </p:cNvPr>
            <p:cNvSpPr/>
            <p:nvPr/>
          </p:nvSpPr>
          <p:spPr bwMode="auto">
            <a:xfrm>
              <a:off x="457519" y="5577668"/>
              <a:ext cx="2439606" cy="88696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bold" panose="020B0702040204020203" pitchFamily="34" charset="0"/>
                </a:rPr>
                <a:t>Custom Events (anything)</a:t>
              </a:r>
            </a:p>
          </p:txBody>
        </p:sp>
        <p:pic>
          <p:nvPicPr>
            <p:cNvPr id="97" name="Picture 96" descr="A close up of a logo&#10;&#10;Description generated with very high confidence">
              <a:extLst>
                <a:ext uri="{FF2B5EF4-FFF2-40B4-BE49-F238E27FC236}">
                  <a16:creationId xmlns:a16="http://schemas.microsoft.com/office/drawing/2014/main" id="{6397B923-4A99-411D-AF68-ABB2C31A03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296" y="5749318"/>
              <a:ext cx="548640" cy="565521"/>
            </a:xfrm>
            <a:prstGeom prst="rect">
              <a:avLst/>
            </a:prstGeom>
          </p:spPr>
        </p:pic>
      </p:grpSp>
      <p:grpSp>
        <p:nvGrpSpPr>
          <p:cNvPr id="135" name="Group 134">
            <a:extLst>
              <a:ext uri="{FF2B5EF4-FFF2-40B4-BE49-F238E27FC236}">
                <a16:creationId xmlns:a16="http://schemas.microsoft.com/office/drawing/2014/main" id="{99DFA4B4-2366-4CFD-A5AD-E97703D4E2C2}"/>
              </a:ext>
            </a:extLst>
          </p:cNvPr>
          <p:cNvGrpSpPr/>
          <p:nvPr/>
        </p:nvGrpSpPr>
        <p:grpSpPr>
          <a:xfrm>
            <a:off x="457519" y="4642236"/>
            <a:ext cx="2439606" cy="886968"/>
            <a:chOff x="457519" y="4642236"/>
            <a:chExt cx="2439606" cy="886968"/>
          </a:xfrm>
        </p:grpSpPr>
        <p:sp>
          <p:nvSpPr>
            <p:cNvPr id="69" name="Rectangle 68">
              <a:extLst>
                <a:ext uri="{FF2B5EF4-FFF2-40B4-BE49-F238E27FC236}">
                  <a16:creationId xmlns:a16="http://schemas.microsoft.com/office/drawing/2014/main" id="{0FA47A78-028C-4830-9B94-A7922A498CD4}"/>
                </a:ext>
              </a:extLst>
            </p:cNvPr>
            <p:cNvSpPr/>
            <p:nvPr/>
          </p:nvSpPr>
          <p:spPr bwMode="auto">
            <a:xfrm>
              <a:off x="457519" y="4642236"/>
              <a:ext cx="2439606" cy="88696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bold" panose="020B0702040204020203" pitchFamily="34" charset="0"/>
                </a:rPr>
                <a:t>Event Hubs</a:t>
              </a:r>
            </a:p>
          </p:txBody>
        </p:sp>
        <p:grpSp>
          <p:nvGrpSpPr>
            <p:cNvPr id="111" name="Group 110">
              <a:extLst>
                <a:ext uri="{FF2B5EF4-FFF2-40B4-BE49-F238E27FC236}">
                  <a16:creationId xmlns:a16="http://schemas.microsoft.com/office/drawing/2014/main" id="{2EEA06D5-1DD4-4C27-939F-F89E1A91866F}"/>
                </a:ext>
              </a:extLst>
            </p:cNvPr>
            <p:cNvGrpSpPr>
              <a:grpSpLocks noChangeAspect="1"/>
            </p:cNvGrpSpPr>
            <p:nvPr/>
          </p:nvGrpSpPr>
          <p:grpSpPr>
            <a:xfrm>
              <a:off x="629651" y="4758193"/>
              <a:ext cx="548640" cy="555209"/>
              <a:chOff x="-649288" y="6227758"/>
              <a:chExt cx="265113" cy="268287"/>
            </a:xfrm>
          </p:grpSpPr>
          <p:sp>
            <p:nvSpPr>
              <p:cNvPr id="102" name="Freeform 5">
                <a:extLst>
                  <a:ext uri="{FF2B5EF4-FFF2-40B4-BE49-F238E27FC236}">
                    <a16:creationId xmlns:a16="http://schemas.microsoft.com/office/drawing/2014/main" id="{7CFCD2AF-322F-4D7D-8534-469161528A1B}"/>
                  </a:ext>
                </a:extLst>
              </p:cNvPr>
              <p:cNvSpPr>
                <a:spLocks/>
              </p:cNvSpPr>
              <p:nvPr/>
            </p:nvSpPr>
            <p:spPr bwMode="auto">
              <a:xfrm>
                <a:off x="-530225" y="6318245"/>
                <a:ext cx="44450" cy="34925"/>
              </a:xfrm>
              <a:custGeom>
                <a:avLst/>
                <a:gdLst>
                  <a:gd name="T0" fmla="*/ 165 w 165"/>
                  <a:gd name="T1" fmla="*/ 114 h 131"/>
                  <a:gd name="T2" fmla="*/ 148 w 165"/>
                  <a:gd name="T3" fmla="*/ 131 h 131"/>
                  <a:gd name="T4" fmla="*/ 17 w 165"/>
                  <a:gd name="T5" fmla="*/ 131 h 131"/>
                  <a:gd name="T6" fmla="*/ 0 w 165"/>
                  <a:gd name="T7" fmla="*/ 114 h 131"/>
                  <a:gd name="T8" fmla="*/ 0 w 165"/>
                  <a:gd name="T9" fmla="*/ 18 h 131"/>
                  <a:gd name="T10" fmla="*/ 17 w 165"/>
                  <a:gd name="T11" fmla="*/ 0 h 131"/>
                  <a:gd name="T12" fmla="*/ 148 w 165"/>
                  <a:gd name="T13" fmla="*/ 0 h 131"/>
                  <a:gd name="T14" fmla="*/ 165 w 165"/>
                  <a:gd name="T15" fmla="*/ 18 h 131"/>
                  <a:gd name="T16" fmla="*/ 165 w 165"/>
                  <a:gd name="T17" fmla="*/ 11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31">
                    <a:moveTo>
                      <a:pt x="165" y="114"/>
                    </a:moveTo>
                    <a:cubicBezTo>
                      <a:pt x="165" y="124"/>
                      <a:pt x="158" y="131"/>
                      <a:pt x="148" y="131"/>
                    </a:cubicBezTo>
                    <a:lnTo>
                      <a:pt x="17" y="131"/>
                    </a:lnTo>
                    <a:cubicBezTo>
                      <a:pt x="7" y="131"/>
                      <a:pt x="0" y="124"/>
                      <a:pt x="0" y="114"/>
                    </a:cubicBezTo>
                    <a:lnTo>
                      <a:pt x="0" y="18"/>
                    </a:lnTo>
                    <a:cubicBezTo>
                      <a:pt x="0" y="8"/>
                      <a:pt x="7" y="0"/>
                      <a:pt x="17" y="0"/>
                    </a:cubicBezTo>
                    <a:lnTo>
                      <a:pt x="148" y="0"/>
                    </a:lnTo>
                    <a:cubicBezTo>
                      <a:pt x="158" y="0"/>
                      <a:pt x="165" y="8"/>
                      <a:pt x="165" y="18"/>
                    </a:cubicBezTo>
                    <a:lnTo>
                      <a:pt x="165" y="11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3" name="Freeform 6">
                <a:extLst>
                  <a:ext uri="{FF2B5EF4-FFF2-40B4-BE49-F238E27FC236}">
                    <a16:creationId xmlns:a16="http://schemas.microsoft.com/office/drawing/2014/main" id="{B386F195-D3B8-4304-B7A0-860AEFB42924}"/>
                  </a:ext>
                </a:extLst>
              </p:cNvPr>
              <p:cNvSpPr>
                <a:spLocks/>
              </p:cNvSpPr>
              <p:nvPr/>
            </p:nvSpPr>
            <p:spPr bwMode="auto">
              <a:xfrm>
                <a:off x="-465138" y="6345233"/>
                <a:ext cx="44450" cy="34925"/>
              </a:xfrm>
              <a:custGeom>
                <a:avLst/>
                <a:gdLst>
                  <a:gd name="T0" fmla="*/ 163 w 166"/>
                  <a:gd name="T1" fmla="*/ 113 h 131"/>
                  <a:gd name="T2" fmla="*/ 146 w 166"/>
                  <a:gd name="T3" fmla="*/ 131 h 131"/>
                  <a:gd name="T4" fmla="*/ 17 w 166"/>
                  <a:gd name="T5" fmla="*/ 131 h 131"/>
                  <a:gd name="T6" fmla="*/ 0 w 166"/>
                  <a:gd name="T7" fmla="*/ 113 h 131"/>
                  <a:gd name="T8" fmla="*/ 0 w 166"/>
                  <a:gd name="T9" fmla="*/ 17 h 131"/>
                  <a:gd name="T10" fmla="*/ 17 w 166"/>
                  <a:gd name="T11" fmla="*/ 0 h 131"/>
                  <a:gd name="T12" fmla="*/ 148 w 166"/>
                  <a:gd name="T13" fmla="*/ 0 h 131"/>
                  <a:gd name="T14" fmla="*/ 166 w 166"/>
                  <a:gd name="T15" fmla="*/ 17 h 131"/>
                  <a:gd name="T16" fmla="*/ 166 w 166"/>
                  <a:gd name="T17" fmla="*/ 113 h 131"/>
                  <a:gd name="T18" fmla="*/ 163 w 166"/>
                  <a:gd name="T19" fmla="*/ 11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131">
                    <a:moveTo>
                      <a:pt x="163" y="113"/>
                    </a:moveTo>
                    <a:cubicBezTo>
                      <a:pt x="163" y="123"/>
                      <a:pt x="156" y="131"/>
                      <a:pt x="146" y="131"/>
                    </a:cubicBezTo>
                    <a:lnTo>
                      <a:pt x="17" y="131"/>
                    </a:lnTo>
                    <a:cubicBezTo>
                      <a:pt x="7" y="131"/>
                      <a:pt x="0" y="123"/>
                      <a:pt x="0" y="113"/>
                    </a:cubicBezTo>
                    <a:lnTo>
                      <a:pt x="0" y="17"/>
                    </a:lnTo>
                    <a:cubicBezTo>
                      <a:pt x="0" y="7"/>
                      <a:pt x="7" y="0"/>
                      <a:pt x="17" y="0"/>
                    </a:cubicBezTo>
                    <a:lnTo>
                      <a:pt x="148" y="0"/>
                    </a:lnTo>
                    <a:cubicBezTo>
                      <a:pt x="158" y="0"/>
                      <a:pt x="166" y="7"/>
                      <a:pt x="166" y="17"/>
                    </a:cubicBezTo>
                    <a:lnTo>
                      <a:pt x="166" y="113"/>
                    </a:lnTo>
                    <a:lnTo>
                      <a:pt x="163" y="11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4" name="Freeform 7">
                <a:extLst>
                  <a:ext uri="{FF2B5EF4-FFF2-40B4-BE49-F238E27FC236}">
                    <a16:creationId xmlns:a16="http://schemas.microsoft.com/office/drawing/2014/main" id="{2BFD43ED-314F-4C1C-99A1-337C3018298F}"/>
                  </a:ext>
                </a:extLst>
              </p:cNvPr>
              <p:cNvSpPr>
                <a:spLocks/>
              </p:cNvSpPr>
              <p:nvPr/>
            </p:nvSpPr>
            <p:spPr bwMode="auto">
              <a:xfrm>
                <a:off x="-530225" y="6372220"/>
                <a:ext cx="44450" cy="34925"/>
              </a:xfrm>
              <a:custGeom>
                <a:avLst/>
                <a:gdLst>
                  <a:gd name="T0" fmla="*/ 165 w 165"/>
                  <a:gd name="T1" fmla="*/ 114 h 131"/>
                  <a:gd name="T2" fmla="*/ 148 w 165"/>
                  <a:gd name="T3" fmla="*/ 131 h 131"/>
                  <a:gd name="T4" fmla="*/ 17 w 165"/>
                  <a:gd name="T5" fmla="*/ 131 h 131"/>
                  <a:gd name="T6" fmla="*/ 0 w 165"/>
                  <a:gd name="T7" fmla="*/ 114 h 131"/>
                  <a:gd name="T8" fmla="*/ 0 w 165"/>
                  <a:gd name="T9" fmla="*/ 17 h 131"/>
                  <a:gd name="T10" fmla="*/ 17 w 165"/>
                  <a:gd name="T11" fmla="*/ 0 h 131"/>
                  <a:gd name="T12" fmla="*/ 148 w 165"/>
                  <a:gd name="T13" fmla="*/ 0 h 131"/>
                  <a:gd name="T14" fmla="*/ 165 w 165"/>
                  <a:gd name="T15" fmla="*/ 17 h 131"/>
                  <a:gd name="T16" fmla="*/ 165 w 165"/>
                  <a:gd name="T17" fmla="*/ 11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31">
                    <a:moveTo>
                      <a:pt x="165" y="114"/>
                    </a:moveTo>
                    <a:cubicBezTo>
                      <a:pt x="165" y="124"/>
                      <a:pt x="158" y="131"/>
                      <a:pt x="148" y="131"/>
                    </a:cubicBezTo>
                    <a:lnTo>
                      <a:pt x="17" y="131"/>
                    </a:lnTo>
                    <a:cubicBezTo>
                      <a:pt x="7" y="131"/>
                      <a:pt x="0" y="124"/>
                      <a:pt x="0" y="114"/>
                    </a:cubicBezTo>
                    <a:lnTo>
                      <a:pt x="0" y="17"/>
                    </a:lnTo>
                    <a:cubicBezTo>
                      <a:pt x="0" y="7"/>
                      <a:pt x="7" y="0"/>
                      <a:pt x="17" y="0"/>
                    </a:cubicBezTo>
                    <a:lnTo>
                      <a:pt x="148" y="0"/>
                    </a:lnTo>
                    <a:cubicBezTo>
                      <a:pt x="158" y="0"/>
                      <a:pt x="165" y="7"/>
                      <a:pt x="165" y="17"/>
                    </a:cubicBezTo>
                    <a:lnTo>
                      <a:pt x="165" y="11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5" name="Freeform 8">
                <a:extLst>
                  <a:ext uri="{FF2B5EF4-FFF2-40B4-BE49-F238E27FC236}">
                    <a16:creationId xmlns:a16="http://schemas.microsoft.com/office/drawing/2014/main" id="{E03D9E08-EFA7-4825-A7CA-0B69D2BE7C34}"/>
                  </a:ext>
                </a:extLst>
              </p:cNvPr>
              <p:cNvSpPr>
                <a:spLocks/>
              </p:cNvSpPr>
              <p:nvPr/>
            </p:nvSpPr>
            <p:spPr bwMode="auto">
              <a:xfrm>
                <a:off x="-593725" y="6289670"/>
                <a:ext cx="44450" cy="36512"/>
              </a:xfrm>
              <a:custGeom>
                <a:avLst/>
                <a:gdLst>
                  <a:gd name="T0" fmla="*/ 168 w 168"/>
                  <a:gd name="T1" fmla="*/ 119 h 136"/>
                  <a:gd name="T2" fmla="*/ 151 w 168"/>
                  <a:gd name="T3" fmla="*/ 136 h 136"/>
                  <a:gd name="T4" fmla="*/ 18 w 168"/>
                  <a:gd name="T5" fmla="*/ 136 h 136"/>
                  <a:gd name="T6" fmla="*/ 0 w 168"/>
                  <a:gd name="T7" fmla="*/ 119 h 136"/>
                  <a:gd name="T8" fmla="*/ 0 w 168"/>
                  <a:gd name="T9" fmla="*/ 17 h 136"/>
                  <a:gd name="T10" fmla="*/ 18 w 168"/>
                  <a:gd name="T11" fmla="*/ 0 h 136"/>
                  <a:gd name="T12" fmla="*/ 149 w 168"/>
                  <a:gd name="T13" fmla="*/ 0 h 136"/>
                  <a:gd name="T14" fmla="*/ 168 w 168"/>
                  <a:gd name="T15" fmla="*/ 17 h 136"/>
                  <a:gd name="T16" fmla="*/ 168 w 168"/>
                  <a:gd name="T17" fmla="*/ 11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136">
                    <a:moveTo>
                      <a:pt x="168" y="119"/>
                    </a:moveTo>
                    <a:cubicBezTo>
                      <a:pt x="168" y="128"/>
                      <a:pt x="161" y="136"/>
                      <a:pt x="151" y="136"/>
                    </a:cubicBezTo>
                    <a:lnTo>
                      <a:pt x="18" y="136"/>
                    </a:lnTo>
                    <a:cubicBezTo>
                      <a:pt x="8" y="136"/>
                      <a:pt x="0" y="128"/>
                      <a:pt x="0" y="119"/>
                    </a:cubicBezTo>
                    <a:lnTo>
                      <a:pt x="0" y="17"/>
                    </a:lnTo>
                    <a:cubicBezTo>
                      <a:pt x="0" y="7"/>
                      <a:pt x="8" y="0"/>
                      <a:pt x="18" y="0"/>
                    </a:cubicBezTo>
                    <a:lnTo>
                      <a:pt x="149" y="0"/>
                    </a:lnTo>
                    <a:cubicBezTo>
                      <a:pt x="161" y="0"/>
                      <a:pt x="168" y="7"/>
                      <a:pt x="168" y="17"/>
                    </a:cubicBezTo>
                    <a:lnTo>
                      <a:pt x="168" y="11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6" name="Freeform 9">
                <a:extLst>
                  <a:ext uri="{FF2B5EF4-FFF2-40B4-BE49-F238E27FC236}">
                    <a16:creationId xmlns:a16="http://schemas.microsoft.com/office/drawing/2014/main" id="{47A716DD-7A62-44B4-BF99-CBFF14B41279}"/>
                  </a:ext>
                </a:extLst>
              </p:cNvPr>
              <p:cNvSpPr>
                <a:spLocks/>
              </p:cNvSpPr>
              <p:nvPr/>
            </p:nvSpPr>
            <p:spPr bwMode="auto">
              <a:xfrm>
                <a:off x="-649288" y="6227758"/>
                <a:ext cx="263525" cy="61912"/>
              </a:xfrm>
              <a:custGeom>
                <a:avLst/>
                <a:gdLst>
                  <a:gd name="T0" fmla="*/ 960 w 977"/>
                  <a:gd name="T1" fmla="*/ 0 h 235"/>
                  <a:gd name="T2" fmla="*/ 18 w 977"/>
                  <a:gd name="T3" fmla="*/ 0 h 235"/>
                  <a:gd name="T4" fmla="*/ 0 w 977"/>
                  <a:gd name="T5" fmla="*/ 18 h 235"/>
                  <a:gd name="T6" fmla="*/ 0 w 977"/>
                  <a:gd name="T7" fmla="*/ 218 h 235"/>
                  <a:gd name="T8" fmla="*/ 18 w 977"/>
                  <a:gd name="T9" fmla="*/ 235 h 235"/>
                  <a:gd name="T10" fmla="*/ 119 w 977"/>
                  <a:gd name="T11" fmla="*/ 235 h 235"/>
                  <a:gd name="T12" fmla="*/ 136 w 977"/>
                  <a:gd name="T13" fmla="*/ 218 h 235"/>
                  <a:gd name="T14" fmla="*/ 136 w 977"/>
                  <a:gd name="T15" fmla="*/ 134 h 235"/>
                  <a:gd name="T16" fmla="*/ 841 w 977"/>
                  <a:gd name="T17" fmla="*/ 134 h 235"/>
                  <a:gd name="T18" fmla="*/ 841 w 977"/>
                  <a:gd name="T19" fmla="*/ 218 h 235"/>
                  <a:gd name="T20" fmla="*/ 861 w 977"/>
                  <a:gd name="T21" fmla="*/ 235 h 235"/>
                  <a:gd name="T22" fmla="*/ 957 w 977"/>
                  <a:gd name="T23" fmla="*/ 235 h 235"/>
                  <a:gd name="T24" fmla="*/ 975 w 977"/>
                  <a:gd name="T25" fmla="*/ 218 h 235"/>
                  <a:gd name="T26" fmla="*/ 975 w 977"/>
                  <a:gd name="T27" fmla="*/ 18 h 235"/>
                  <a:gd name="T28" fmla="*/ 960 w 977"/>
                  <a:gd name="T29"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7" h="235">
                    <a:moveTo>
                      <a:pt x="960" y="0"/>
                    </a:moveTo>
                    <a:lnTo>
                      <a:pt x="18" y="0"/>
                    </a:lnTo>
                    <a:cubicBezTo>
                      <a:pt x="8" y="0"/>
                      <a:pt x="0" y="8"/>
                      <a:pt x="0" y="18"/>
                    </a:cubicBezTo>
                    <a:lnTo>
                      <a:pt x="0" y="218"/>
                    </a:lnTo>
                    <a:cubicBezTo>
                      <a:pt x="0" y="228"/>
                      <a:pt x="8" y="235"/>
                      <a:pt x="18" y="235"/>
                    </a:cubicBezTo>
                    <a:lnTo>
                      <a:pt x="119" y="235"/>
                    </a:lnTo>
                    <a:cubicBezTo>
                      <a:pt x="129" y="235"/>
                      <a:pt x="136" y="228"/>
                      <a:pt x="136" y="218"/>
                    </a:cubicBezTo>
                    <a:lnTo>
                      <a:pt x="136" y="134"/>
                    </a:lnTo>
                    <a:lnTo>
                      <a:pt x="841" y="134"/>
                    </a:lnTo>
                    <a:lnTo>
                      <a:pt x="841" y="218"/>
                    </a:lnTo>
                    <a:cubicBezTo>
                      <a:pt x="841" y="228"/>
                      <a:pt x="849" y="235"/>
                      <a:pt x="861" y="235"/>
                    </a:cubicBezTo>
                    <a:lnTo>
                      <a:pt x="957" y="235"/>
                    </a:lnTo>
                    <a:cubicBezTo>
                      <a:pt x="967" y="235"/>
                      <a:pt x="975" y="228"/>
                      <a:pt x="975" y="218"/>
                    </a:cubicBezTo>
                    <a:lnTo>
                      <a:pt x="975" y="18"/>
                    </a:lnTo>
                    <a:cubicBezTo>
                      <a:pt x="977" y="8"/>
                      <a:pt x="970" y="0"/>
                      <a:pt x="960"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7" name="Freeform 10">
                <a:extLst>
                  <a:ext uri="{FF2B5EF4-FFF2-40B4-BE49-F238E27FC236}">
                    <a16:creationId xmlns:a16="http://schemas.microsoft.com/office/drawing/2014/main" id="{A0080346-80AE-4A69-AC44-05FE02DA339B}"/>
                  </a:ext>
                </a:extLst>
              </p:cNvPr>
              <p:cNvSpPr>
                <a:spLocks/>
              </p:cNvSpPr>
              <p:nvPr/>
            </p:nvSpPr>
            <p:spPr bwMode="auto">
              <a:xfrm>
                <a:off x="-647700" y="6432545"/>
                <a:ext cx="263525" cy="63500"/>
              </a:xfrm>
              <a:custGeom>
                <a:avLst/>
                <a:gdLst>
                  <a:gd name="T0" fmla="*/ 955 w 975"/>
                  <a:gd name="T1" fmla="*/ 2 h 235"/>
                  <a:gd name="T2" fmla="*/ 858 w 975"/>
                  <a:gd name="T3" fmla="*/ 2 h 235"/>
                  <a:gd name="T4" fmla="*/ 841 w 975"/>
                  <a:gd name="T5" fmla="*/ 20 h 235"/>
                  <a:gd name="T6" fmla="*/ 841 w 975"/>
                  <a:gd name="T7" fmla="*/ 101 h 235"/>
                  <a:gd name="T8" fmla="*/ 134 w 975"/>
                  <a:gd name="T9" fmla="*/ 101 h 235"/>
                  <a:gd name="T10" fmla="*/ 134 w 975"/>
                  <a:gd name="T11" fmla="*/ 17 h 235"/>
                  <a:gd name="T12" fmla="*/ 114 w 975"/>
                  <a:gd name="T13" fmla="*/ 0 h 235"/>
                  <a:gd name="T14" fmla="*/ 18 w 975"/>
                  <a:gd name="T15" fmla="*/ 0 h 235"/>
                  <a:gd name="T16" fmla="*/ 0 w 975"/>
                  <a:gd name="T17" fmla="*/ 20 h 235"/>
                  <a:gd name="T18" fmla="*/ 0 w 975"/>
                  <a:gd name="T19" fmla="*/ 218 h 235"/>
                  <a:gd name="T20" fmla="*/ 18 w 975"/>
                  <a:gd name="T21" fmla="*/ 235 h 235"/>
                  <a:gd name="T22" fmla="*/ 957 w 975"/>
                  <a:gd name="T23" fmla="*/ 235 h 235"/>
                  <a:gd name="T24" fmla="*/ 975 w 975"/>
                  <a:gd name="T25" fmla="*/ 218 h 235"/>
                  <a:gd name="T26" fmla="*/ 975 w 975"/>
                  <a:gd name="T27" fmla="*/ 20 h 235"/>
                  <a:gd name="T28" fmla="*/ 955 w 975"/>
                  <a:gd name="T29" fmla="*/ 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5" h="235">
                    <a:moveTo>
                      <a:pt x="955" y="2"/>
                    </a:moveTo>
                    <a:lnTo>
                      <a:pt x="858" y="2"/>
                    </a:lnTo>
                    <a:cubicBezTo>
                      <a:pt x="849" y="2"/>
                      <a:pt x="841" y="10"/>
                      <a:pt x="841" y="20"/>
                    </a:cubicBezTo>
                    <a:lnTo>
                      <a:pt x="841" y="101"/>
                    </a:lnTo>
                    <a:lnTo>
                      <a:pt x="134" y="101"/>
                    </a:lnTo>
                    <a:lnTo>
                      <a:pt x="134" y="17"/>
                    </a:lnTo>
                    <a:cubicBezTo>
                      <a:pt x="134" y="7"/>
                      <a:pt x="127" y="0"/>
                      <a:pt x="114" y="0"/>
                    </a:cubicBezTo>
                    <a:lnTo>
                      <a:pt x="18" y="0"/>
                    </a:lnTo>
                    <a:cubicBezTo>
                      <a:pt x="8" y="0"/>
                      <a:pt x="0" y="7"/>
                      <a:pt x="0" y="20"/>
                    </a:cubicBezTo>
                    <a:lnTo>
                      <a:pt x="0" y="218"/>
                    </a:lnTo>
                    <a:cubicBezTo>
                      <a:pt x="0" y="227"/>
                      <a:pt x="8" y="235"/>
                      <a:pt x="18" y="235"/>
                    </a:cubicBezTo>
                    <a:lnTo>
                      <a:pt x="957" y="235"/>
                    </a:lnTo>
                    <a:cubicBezTo>
                      <a:pt x="967" y="235"/>
                      <a:pt x="975" y="227"/>
                      <a:pt x="975" y="218"/>
                    </a:cubicBezTo>
                    <a:lnTo>
                      <a:pt x="975" y="20"/>
                    </a:lnTo>
                    <a:cubicBezTo>
                      <a:pt x="972" y="10"/>
                      <a:pt x="965" y="2"/>
                      <a:pt x="955" y="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8" name="Freeform 11">
                <a:extLst>
                  <a:ext uri="{FF2B5EF4-FFF2-40B4-BE49-F238E27FC236}">
                    <a16:creationId xmlns:a16="http://schemas.microsoft.com/office/drawing/2014/main" id="{BDE47198-C89D-408D-B42E-EDF1E0BABC1F}"/>
                  </a:ext>
                </a:extLst>
              </p:cNvPr>
              <p:cNvSpPr>
                <a:spLocks/>
              </p:cNvSpPr>
              <p:nvPr/>
            </p:nvSpPr>
            <p:spPr bwMode="auto">
              <a:xfrm>
                <a:off x="-593725" y="6343645"/>
                <a:ext cx="44450" cy="34925"/>
              </a:xfrm>
              <a:custGeom>
                <a:avLst/>
                <a:gdLst>
                  <a:gd name="T0" fmla="*/ 165 w 165"/>
                  <a:gd name="T1" fmla="*/ 114 h 131"/>
                  <a:gd name="T2" fmla="*/ 148 w 165"/>
                  <a:gd name="T3" fmla="*/ 131 h 131"/>
                  <a:gd name="T4" fmla="*/ 17 w 165"/>
                  <a:gd name="T5" fmla="*/ 131 h 131"/>
                  <a:gd name="T6" fmla="*/ 0 w 165"/>
                  <a:gd name="T7" fmla="*/ 114 h 131"/>
                  <a:gd name="T8" fmla="*/ 0 w 165"/>
                  <a:gd name="T9" fmla="*/ 17 h 131"/>
                  <a:gd name="T10" fmla="*/ 17 w 165"/>
                  <a:gd name="T11" fmla="*/ 0 h 131"/>
                  <a:gd name="T12" fmla="*/ 148 w 165"/>
                  <a:gd name="T13" fmla="*/ 0 h 131"/>
                  <a:gd name="T14" fmla="*/ 165 w 165"/>
                  <a:gd name="T15" fmla="*/ 17 h 131"/>
                  <a:gd name="T16" fmla="*/ 165 w 165"/>
                  <a:gd name="T17" fmla="*/ 11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31">
                    <a:moveTo>
                      <a:pt x="165" y="114"/>
                    </a:moveTo>
                    <a:cubicBezTo>
                      <a:pt x="165" y="124"/>
                      <a:pt x="158" y="131"/>
                      <a:pt x="148" y="131"/>
                    </a:cubicBezTo>
                    <a:lnTo>
                      <a:pt x="17" y="131"/>
                    </a:lnTo>
                    <a:cubicBezTo>
                      <a:pt x="7" y="131"/>
                      <a:pt x="0" y="124"/>
                      <a:pt x="0" y="114"/>
                    </a:cubicBezTo>
                    <a:lnTo>
                      <a:pt x="0" y="17"/>
                    </a:lnTo>
                    <a:cubicBezTo>
                      <a:pt x="0" y="8"/>
                      <a:pt x="7" y="0"/>
                      <a:pt x="17" y="0"/>
                    </a:cubicBezTo>
                    <a:lnTo>
                      <a:pt x="148" y="0"/>
                    </a:lnTo>
                    <a:cubicBezTo>
                      <a:pt x="158" y="0"/>
                      <a:pt x="165" y="8"/>
                      <a:pt x="165" y="17"/>
                    </a:cubicBezTo>
                    <a:lnTo>
                      <a:pt x="165" y="11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9" name="Freeform 12">
                <a:extLst>
                  <a:ext uri="{FF2B5EF4-FFF2-40B4-BE49-F238E27FC236}">
                    <a16:creationId xmlns:a16="http://schemas.microsoft.com/office/drawing/2014/main" id="{F94135D5-38D2-4007-AF6C-8A5155FDDFF4}"/>
                  </a:ext>
                </a:extLst>
              </p:cNvPr>
              <p:cNvSpPr>
                <a:spLocks/>
              </p:cNvSpPr>
              <p:nvPr/>
            </p:nvSpPr>
            <p:spPr bwMode="auto">
              <a:xfrm>
                <a:off x="-593725" y="6397620"/>
                <a:ext cx="44450" cy="34925"/>
              </a:xfrm>
              <a:custGeom>
                <a:avLst/>
                <a:gdLst>
                  <a:gd name="T0" fmla="*/ 166 w 166"/>
                  <a:gd name="T1" fmla="*/ 114 h 131"/>
                  <a:gd name="T2" fmla="*/ 149 w 166"/>
                  <a:gd name="T3" fmla="*/ 131 h 131"/>
                  <a:gd name="T4" fmla="*/ 18 w 166"/>
                  <a:gd name="T5" fmla="*/ 131 h 131"/>
                  <a:gd name="T6" fmla="*/ 0 w 166"/>
                  <a:gd name="T7" fmla="*/ 114 h 131"/>
                  <a:gd name="T8" fmla="*/ 0 w 166"/>
                  <a:gd name="T9" fmla="*/ 17 h 131"/>
                  <a:gd name="T10" fmla="*/ 18 w 166"/>
                  <a:gd name="T11" fmla="*/ 0 h 131"/>
                  <a:gd name="T12" fmla="*/ 149 w 166"/>
                  <a:gd name="T13" fmla="*/ 0 h 131"/>
                  <a:gd name="T14" fmla="*/ 166 w 166"/>
                  <a:gd name="T15" fmla="*/ 17 h 131"/>
                  <a:gd name="T16" fmla="*/ 166 w 166"/>
                  <a:gd name="T17" fmla="*/ 11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31">
                    <a:moveTo>
                      <a:pt x="166" y="114"/>
                    </a:moveTo>
                    <a:cubicBezTo>
                      <a:pt x="166" y="124"/>
                      <a:pt x="158" y="131"/>
                      <a:pt x="149" y="131"/>
                    </a:cubicBezTo>
                    <a:lnTo>
                      <a:pt x="18" y="131"/>
                    </a:lnTo>
                    <a:cubicBezTo>
                      <a:pt x="8" y="131"/>
                      <a:pt x="0" y="124"/>
                      <a:pt x="0" y="114"/>
                    </a:cubicBezTo>
                    <a:lnTo>
                      <a:pt x="0" y="17"/>
                    </a:lnTo>
                    <a:cubicBezTo>
                      <a:pt x="0" y="7"/>
                      <a:pt x="8" y="0"/>
                      <a:pt x="18" y="0"/>
                    </a:cubicBezTo>
                    <a:lnTo>
                      <a:pt x="149" y="0"/>
                    </a:lnTo>
                    <a:cubicBezTo>
                      <a:pt x="158" y="0"/>
                      <a:pt x="166" y="7"/>
                      <a:pt x="166" y="17"/>
                    </a:cubicBezTo>
                    <a:lnTo>
                      <a:pt x="166" y="11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40" name="Group 139">
            <a:extLst>
              <a:ext uri="{FF2B5EF4-FFF2-40B4-BE49-F238E27FC236}">
                <a16:creationId xmlns:a16="http://schemas.microsoft.com/office/drawing/2014/main" id="{CE772E1A-C4F9-42F7-9387-340304E10444}"/>
              </a:ext>
            </a:extLst>
          </p:cNvPr>
          <p:cNvGrpSpPr/>
          <p:nvPr/>
        </p:nvGrpSpPr>
        <p:grpSpPr>
          <a:xfrm>
            <a:off x="4193667" y="3404722"/>
            <a:ext cx="1499616" cy="1499616"/>
            <a:chOff x="4193667" y="3404722"/>
            <a:chExt cx="1499616" cy="1499616"/>
          </a:xfrm>
        </p:grpSpPr>
        <p:sp>
          <p:nvSpPr>
            <p:cNvPr id="72" name="Rectangle 71">
              <a:extLst>
                <a:ext uri="{FF2B5EF4-FFF2-40B4-BE49-F238E27FC236}">
                  <a16:creationId xmlns:a16="http://schemas.microsoft.com/office/drawing/2014/main" id="{32190E03-F8D5-47F7-AC58-D9FBAA379B2A}"/>
                </a:ext>
              </a:extLst>
            </p:cNvPr>
            <p:cNvSpPr/>
            <p:nvPr/>
          </p:nvSpPr>
          <p:spPr bwMode="auto">
            <a:xfrm>
              <a:off x="4193667" y="3404722"/>
              <a:ext cx="1499616" cy="14996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p:txBody>
        </p:sp>
        <p:pic>
          <p:nvPicPr>
            <p:cNvPr id="113" name="Picture 112" descr="A close up of a logo&#10;&#10;Description generated with very high confidence">
              <a:extLst>
                <a:ext uri="{FF2B5EF4-FFF2-40B4-BE49-F238E27FC236}">
                  <a16:creationId xmlns:a16="http://schemas.microsoft.com/office/drawing/2014/main" id="{9E3DAC4F-5CF4-46C3-A3D9-50464683D8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36805" y="3623255"/>
              <a:ext cx="1005840" cy="1005840"/>
            </a:xfrm>
            <a:prstGeom prst="rect">
              <a:avLst/>
            </a:prstGeom>
          </p:spPr>
        </p:pic>
      </p:grpSp>
      <p:grpSp>
        <p:nvGrpSpPr>
          <p:cNvPr id="137" name="Group 136">
            <a:extLst>
              <a:ext uri="{FF2B5EF4-FFF2-40B4-BE49-F238E27FC236}">
                <a16:creationId xmlns:a16="http://schemas.microsoft.com/office/drawing/2014/main" id="{B6ADD6B7-F7B1-474B-94BE-6BB6DC341A67}"/>
              </a:ext>
            </a:extLst>
          </p:cNvPr>
          <p:cNvGrpSpPr/>
          <p:nvPr/>
        </p:nvGrpSpPr>
        <p:grpSpPr>
          <a:xfrm>
            <a:off x="6990935" y="1842621"/>
            <a:ext cx="5047488" cy="1508760"/>
            <a:chOff x="6990935" y="1842621"/>
            <a:chExt cx="5047488" cy="1508760"/>
          </a:xfrm>
        </p:grpSpPr>
        <p:sp>
          <p:nvSpPr>
            <p:cNvPr id="74" name="Rectangle 73">
              <a:extLst>
                <a:ext uri="{FF2B5EF4-FFF2-40B4-BE49-F238E27FC236}">
                  <a16:creationId xmlns:a16="http://schemas.microsoft.com/office/drawing/2014/main" id="{512F703C-BAF8-4117-B15F-E502E6D92FC2}"/>
                </a:ext>
              </a:extLst>
            </p:cNvPr>
            <p:cNvSpPr/>
            <p:nvPr/>
          </p:nvSpPr>
          <p:spPr bwMode="auto">
            <a:xfrm>
              <a:off x="6990935" y="1842621"/>
              <a:ext cx="5047488" cy="1508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Serverless</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 Code</a:t>
              </a:r>
            </a:p>
          </p:txBody>
        </p:sp>
        <p:grpSp>
          <p:nvGrpSpPr>
            <p:cNvPr id="120" name="Group 119">
              <a:extLst>
                <a:ext uri="{FF2B5EF4-FFF2-40B4-BE49-F238E27FC236}">
                  <a16:creationId xmlns:a16="http://schemas.microsoft.com/office/drawing/2014/main" id="{63D9444C-273E-40DB-A224-168E1F08A762}"/>
                </a:ext>
              </a:extLst>
            </p:cNvPr>
            <p:cNvGrpSpPr/>
            <p:nvPr/>
          </p:nvGrpSpPr>
          <p:grpSpPr>
            <a:xfrm>
              <a:off x="10031533" y="2016314"/>
              <a:ext cx="994533" cy="1191796"/>
              <a:chOff x="10708376" y="2016314"/>
              <a:chExt cx="994533" cy="1191796"/>
            </a:xfrm>
          </p:grpSpPr>
          <p:pic>
            <p:nvPicPr>
              <p:cNvPr id="85" name="Picture 84">
                <a:extLst>
                  <a:ext uri="{FF2B5EF4-FFF2-40B4-BE49-F238E27FC236}">
                    <a16:creationId xmlns:a16="http://schemas.microsoft.com/office/drawing/2014/main" id="{3FDE5828-7E21-4347-AA73-66077ED86CD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08376" y="2016314"/>
                <a:ext cx="994533" cy="914400"/>
              </a:xfrm>
              <a:prstGeom prst="rect">
                <a:avLst/>
              </a:prstGeom>
            </p:spPr>
          </p:pic>
          <p:sp>
            <p:nvSpPr>
              <p:cNvPr id="114" name="TextBox 113">
                <a:extLst>
                  <a:ext uri="{FF2B5EF4-FFF2-40B4-BE49-F238E27FC236}">
                    <a16:creationId xmlns:a16="http://schemas.microsoft.com/office/drawing/2014/main" id="{6C499BBD-6EBC-4938-88D3-A4E49581F861}"/>
                  </a:ext>
                </a:extLst>
              </p:cNvPr>
              <p:cNvSpPr txBox="1"/>
              <p:nvPr/>
            </p:nvSpPr>
            <p:spPr>
              <a:xfrm>
                <a:off x="10722177" y="2921878"/>
                <a:ext cx="966931" cy="286232"/>
              </a:xfrm>
              <a:prstGeom prst="rect">
                <a:avLst/>
              </a:prstGeom>
              <a:noFill/>
            </p:spPr>
            <p:txBody>
              <a:bodyPr wrap="none" lIns="91440" tIns="45720" rIns="91440" bIns="45720" rtlCol="0">
                <a:sp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Functions</a:t>
                </a:r>
              </a:p>
            </p:txBody>
          </p:sp>
        </p:grpSp>
      </p:grpSp>
      <p:grpSp>
        <p:nvGrpSpPr>
          <p:cNvPr id="139" name="Group 138">
            <a:extLst>
              <a:ext uri="{FF2B5EF4-FFF2-40B4-BE49-F238E27FC236}">
                <a16:creationId xmlns:a16="http://schemas.microsoft.com/office/drawing/2014/main" id="{A0EF1D2F-B163-4B4C-863D-6EB5F6F5F999}"/>
              </a:ext>
            </a:extLst>
          </p:cNvPr>
          <p:cNvGrpSpPr/>
          <p:nvPr/>
        </p:nvGrpSpPr>
        <p:grpSpPr>
          <a:xfrm>
            <a:off x="6990935" y="4965700"/>
            <a:ext cx="5047488" cy="1508760"/>
            <a:chOff x="6990935" y="4965700"/>
            <a:chExt cx="5047488" cy="1508760"/>
          </a:xfrm>
        </p:grpSpPr>
        <p:sp>
          <p:nvSpPr>
            <p:cNvPr id="76" name="Rectangle 75">
              <a:extLst>
                <a:ext uri="{FF2B5EF4-FFF2-40B4-BE49-F238E27FC236}">
                  <a16:creationId xmlns:a16="http://schemas.microsoft.com/office/drawing/2014/main" id="{FC5D3F05-E947-4456-8E03-3507D58FB77D}"/>
                </a:ext>
              </a:extLst>
            </p:cNvPr>
            <p:cNvSpPr/>
            <p:nvPr/>
          </p:nvSpPr>
          <p:spPr bwMode="auto">
            <a:xfrm>
              <a:off x="6990935" y="4965700"/>
              <a:ext cx="5047488" cy="1508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Other services</a:t>
              </a:r>
              <a:b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b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and applications</a:t>
              </a:r>
            </a:p>
          </p:txBody>
        </p:sp>
        <p:grpSp>
          <p:nvGrpSpPr>
            <p:cNvPr id="119" name="Group 118">
              <a:extLst>
                <a:ext uri="{FF2B5EF4-FFF2-40B4-BE49-F238E27FC236}">
                  <a16:creationId xmlns:a16="http://schemas.microsoft.com/office/drawing/2014/main" id="{FFE913DB-66F0-4D5F-878F-6E7471898DFF}"/>
                </a:ext>
              </a:extLst>
            </p:cNvPr>
            <p:cNvGrpSpPr/>
            <p:nvPr/>
          </p:nvGrpSpPr>
          <p:grpSpPr>
            <a:xfrm>
              <a:off x="9274085" y="5169733"/>
              <a:ext cx="1153457" cy="1230215"/>
              <a:chOff x="9274085" y="5169733"/>
              <a:chExt cx="1153457" cy="1230215"/>
            </a:xfrm>
          </p:grpSpPr>
          <p:pic>
            <p:nvPicPr>
              <p:cNvPr id="87" name="Picture 86" descr="A close up of a logo&#10;&#10;Description generated with very high confidence">
                <a:extLst>
                  <a:ext uri="{FF2B5EF4-FFF2-40B4-BE49-F238E27FC236}">
                    <a16:creationId xmlns:a16="http://schemas.microsoft.com/office/drawing/2014/main" id="{61CE4973-495C-4D7E-BE41-724C66520FE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62192" y="5169733"/>
                <a:ext cx="777242" cy="704089"/>
              </a:xfrm>
              <a:prstGeom prst="rect">
                <a:avLst/>
              </a:prstGeom>
            </p:spPr>
          </p:pic>
          <p:sp>
            <p:nvSpPr>
              <p:cNvPr id="116" name="TextBox 115">
                <a:extLst>
                  <a:ext uri="{FF2B5EF4-FFF2-40B4-BE49-F238E27FC236}">
                    <a16:creationId xmlns:a16="http://schemas.microsoft.com/office/drawing/2014/main" id="{847ADA6B-2DCE-481E-A7AB-9C0C3F289CCC}"/>
                  </a:ext>
                </a:extLst>
              </p:cNvPr>
              <p:cNvSpPr txBox="1"/>
              <p:nvPr/>
            </p:nvSpPr>
            <p:spPr>
              <a:xfrm>
                <a:off x="9274085" y="5919817"/>
                <a:ext cx="1153457" cy="480131"/>
              </a:xfrm>
              <a:prstGeom prst="rect">
                <a:avLst/>
              </a:prstGeom>
              <a:noFill/>
            </p:spPr>
            <p:txBody>
              <a:bodyPr wrap="none" lIns="91440" tIns="45720" rIns="91440" bIns="45720" rtlCol="0">
                <a:sp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a:t>
                </a:r>
                <a:b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Automation</a:t>
                </a:r>
              </a:p>
            </p:txBody>
          </p:sp>
        </p:grpSp>
        <p:grpSp>
          <p:nvGrpSpPr>
            <p:cNvPr id="118" name="Group 117">
              <a:extLst>
                <a:ext uri="{FF2B5EF4-FFF2-40B4-BE49-F238E27FC236}">
                  <a16:creationId xmlns:a16="http://schemas.microsoft.com/office/drawing/2014/main" id="{98CBC539-356C-4C68-9D1E-0CAB41A356CA}"/>
                </a:ext>
              </a:extLst>
            </p:cNvPr>
            <p:cNvGrpSpPr/>
            <p:nvPr/>
          </p:nvGrpSpPr>
          <p:grpSpPr>
            <a:xfrm>
              <a:off x="10668347" y="5100587"/>
              <a:ext cx="1074590" cy="1278621"/>
              <a:chOff x="10680165" y="5100587"/>
              <a:chExt cx="1074590" cy="1278621"/>
            </a:xfrm>
          </p:grpSpPr>
          <p:pic>
            <p:nvPicPr>
              <p:cNvPr id="89" name="Picture 88" descr="A close up of a logo&#10;&#10;Description generated with very high confidence">
                <a:extLst>
                  <a:ext uri="{FF2B5EF4-FFF2-40B4-BE49-F238E27FC236}">
                    <a16:creationId xmlns:a16="http://schemas.microsoft.com/office/drawing/2014/main" id="{57E18B2B-96C0-48CB-A865-842B2364E62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828839" y="5100587"/>
                <a:ext cx="777242" cy="725425"/>
              </a:xfrm>
              <a:prstGeom prst="rect">
                <a:avLst/>
              </a:prstGeom>
            </p:spPr>
          </p:pic>
          <p:sp>
            <p:nvSpPr>
              <p:cNvPr id="117" name="TextBox 116">
                <a:extLst>
                  <a:ext uri="{FF2B5EF4-FFF2-40B4-BE49-F238E27FC236}">
                    <a16:creationId xmlns:a16="http://schemas.microsoft.com/office/drawing/2014/main" id="{4E87DDBA-DB89-4A7B-9102-C2AE762F35FB}"/>
                  </a:ext>
                </a:extLst>
              </p:cNvPr>
              <p:cNvSpPr txBox="1"/>
              <p:nvPr/>
            </p:nvSpPr>
            <p:spPr>
              <a:xfrm>
                <a:off x="10680165" y="5899077"/>
                <a:ext cx="1074590" cy="480131"/>
              </a:xfrm>
              <a:prstGeom prst="rect">
                <a:avLst/>
              </a:prstGeom>
              <a:noFill/>
            </p:spPr>
            <p:txBody>
              <a:bodyPr wrap="none" lIns="91440" tIns="45720" rIns="91440" bIns="45720" rtlCol="0">
                <a:sp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WebHooks</a:t>
                </a:r>
                <a:b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(anything)</a:t>
                </a:r>
              </a:p>
            </p:txBody>
          </p:sp>
        </p:grpSp>
      </p:grpSp>
      <p:grpSp>
        <p:nvGrpSpPr>
          <p:cNvPr id="138" name="Group 137">
            <a:extLst>
              <a:ext uri="{FF2B5EF4-FFF2-40B4-BE49-F238E27FC236}">
                <a16:creationId xmlns:a16="http://schemas.microsoft.com/office/drawing/2014/main" id="{AC0D7060-53E5-49A3-AF3E-3DFE41F76C19}"/>
              </a:ext>
            </a:extLst>
          </p:cNvPr>
          <p:cNvGrpSpPr/>
          <p:nvPr/>
        </p:nvGrpSpPr>
        <p:grpSpPr>
          <a:xfrm>
            <a:off x="6990935" y="3404160"/>
            <a:ext cx="5047488" cy="1508760"/>
            <a:chOff x="6990935" y="3404160"/>
            <a:chExt cx="5047488" cy="1508760"/>
          </a:xfrm>
        </p:grpSpPr>
        <p:sp>
          <p:nvSpPr>
            <p:cNvPr id="75" name="Rectangle 74">
              <a:extLst>
                <a:ext uri="{FF2B5EF4-FFF2-40B4-BE49-F238E27FC236}">
                  <a16:creationId xmlns:a16="http://schemas.microsoft.com/office/drawing/2014/main" id="{5AC1F23A-4B99-4875-B9A6-87F578F4B26B}"/>
                </a:ext>
              </a:extLst>
            </p:cNvPr>
            <p:cNvSpPr/>
            <p:nvPr/>
          </p:nvSpPr>
          <p:spPr bwMode="auto">
            <a:xfrm>
              <a:off x="6990935" y="3404160"/>
              <a:ext cx="5047488" cy="1508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Serverless</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 Workflow</a:t>
              </a:r>
              <a:b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b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Semibold" panose="020B0702040204020203" pitchFamily="34" charset="0"/>
                </a:rPr>
                <a:t>and Integration</a:t>
              </a:r>
            </a:p>
          </p:txBody>
        </p:sp>
        <p:grpSp>
          <p:nvGrpSpPr>
            <p:cNvPr id="121" name="Group 120">
              <a:extLst>
                <a:ext uri="{FF2B5EF4-FFF2-40B4-BE49-F238E27FC236}">
                  <a16:creationId xmlns:a16="http://schemas.microsoft.com/office/drawing/2014/main" id="{42D4D1BE-2AAF-4965-B316-19DA9788E63A}"/>
                </a:ext>
              </a:extLst>
            </p:cNvPr>
            <p:cNvGrpSpPr/>
            <p:nvPr/>
          </p:nvGrpSpPr>
          <p:grpSpPr>
            <a:xfrm>
              <a:off x="9988427" y="3726858"/>
              <a:ext cx="1080745" cy="1028283"/>
              <a:chOff x="9988427" y="3726858"/>
              <a:chExt cx="1080745" cy="1028283"/>
            </a:xfrm>
          </p:grpSpPr>
          <p:sp>
            <p:nvSpPr>
              <p:cNvPr id="115" name="TextBox 114">
                <a:extLst>
                  <a:ext uri="{FF2B5EF4-FFF2-40B4-BE49-F238E27FC236}">
                    <a16:creationId xmlns:a16="http://schemas.microsoft.com/office/drawing/2014/main" id="{46EE1905-7D9A-43E2-AC6B-7BDA5E7BF865}"/>
                  </a:ext>
                </a:extLst>
              </p:cNvPr>
              <p:cNvSpPr txBox="1"/>
              <p:nvPr/>
            </p:nvSpPr>
            <p:spPr>
              <a:xfrm>
                <a:off x="9988427" y="4468909"/>
                <a:ext cx="1080745" cy="286232"/>
              </a:xfrm>
              <a:prstGeom prst="rect">
                <a:avLst/>
              </a:prstGeom>
              <a:noFill/>
            </p:spPr>
            <p:txBody>
              <a:bodyPr wrap="none" lIns="91440" tIns="45720" rIns="91440" bIns="45720" rtlCol="0">
                <a:sp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Logic Apps</a:t>
                </a:r>
              </a:p>
            </p:txBody>
          </p:sp>
          <p:grpSp>
            <p:nvGrpSpPr>
              <p:cNvPr id="45" name="Group 44">
                <a:extLst>
                  <a:ext uri="{FF2B5EF4-FFF2-40B4-BE49-F238E27FC236}">
                    <a16:creationId xmlns:a16="http://schemas.microsoft.com/office/drawing/2014/main" id="{97C34D70-51BE-481A-92F4-C5463146F648}"/>
                  </a:ext>
                </a:extLst>
              </p:cNvPr>
              <p:cNvGrpSpPr/>
              <p:nvPr/>
            </p:nvGrpSpPr>
            <p:grpSpPr>
              <a:xfrm>
                <a:off x="10035378" y="3726858"/>
                <a:ext cx="986843" cy="604616"/>
                <a:chOff x="8238514" y="2669975"/>
                <a:chExt cx="900967" cy="493387"/>
              </a:xfrm>
            </p:grpSpPr>
            <p:sp>
              <p:nvSpPr>
                <p:cNvPr id="47" name="Rectangle 46">
                  <a:extLst>
                    <a:ext uri="{FF2B5EF4-FFF2-40B4-BE49-F238E27FC236}">
                      <a16:creationId xmlns:a16="http://schemas.microsoft.com/office/drawing/2014/main" id="{F6085AD3-EC69-408B-A75F-C5ACC592A4EF}"/>
                    </a:ext>
                  </a:extLst>
                </p:cNvPr>
                <p:cNvSpPr/>
                <p:nvPr/>
              </p:nvSpPr>
              <p:spPr bwMode="auto">
                <a:xfrm>
                  <a:off x="8614650" y="2673303"/>
                  <a:ext cx="148000" cy="148000"/>
                </a:xfrm>
                <a:prstGeom prst="rect">
                  <a:avLst/>
                </a:prstGeom>
                <a:no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09" tIns="143366" rIns="179209" bIns="143366" numCol="1" spcCol="0" rtlCol="0" fromWordArt="0" anchor="t" anchorCtr="0" forceAA="0" compatLnSpc="1">
                  <a:prstTxWarp prst="textNoShape">
                    <a:avLst/>
                  </a:prstTxWarp>
                  <a:noAutofit/>
                </a:bodyPr>
                <a:lstStyle/>
                <a:p>
                  <a:pPr marL="0" marR="0" lvl="0" indent="0" algn="l" defTabSz="913575" rtl="0" eaLnBrk="1" fontAlgn="auto" latinLnBrk="0" hangingPunct="1">
                    <a:lnSpc>
                      <a:spcPct val="90000"/>
                    </a:lnSpc>
                    <a:spcBef>
                      <a:spcPts val="0"/>
                    </a:spcBef>
                    <a:spcAft>
                      <a:spcPts val="0"/>
                    </a:spcAft>
                    <a:buClrTx/>
                    <a:buSzTx/>
                    <a:buFontTx/>
                    <a:buNone/>
                    <a:tabLst/>
                    <a:defRPr/>
                  </a:pPr>
                  <a:endParaRPr kumimoji="0" lang="en-US" sz="1764"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A3DD7EC6-4142-46F7-ADF3-16101632F896}"/>
                    </a:ext>
                  </a:extLst>
                </p:cNvPr>
                <p:cNvSpPr/>
                <p:nvPr/>
              </p:nvSpPr>
              <p:spPr bwMode="auto">
                <a:xfrm>
                  <a:off x="8788841" y="3011387"/>
                  <a:ext cx="148000" cy="148000"/>
                </a:xfrm>
                <a:prstGeom prst="rect">
                  <a:avLst/>
                </a:prstGeom>
                <a:no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09" tIns="143366" rIns="179209" bIns="143366" numCol="1" spcCol="0" rtlCol="0" fromWordArt="0" anchor="t" anchorCtr="0" forceAA="0" compatLnSpc="1">
                  <a:prstTxWarp prst="textNoShape">
                    <a:avLst/>
                  </a:prstTxWarp>
                  <a:noAutofit/>
                </a:bodyPr>
                <a:lstStyle/>
                <a:p>
                  <a:pPr marL="0" marR="0" lvl="0" indent="0" algn="l" defTabSz="913575" rtl="0" eaLnBrk="1" fontAlgn="auto" latinLnBrk="0" hangingPunct="1">
                    <a:lnSpc>
                      <a:spcPct val="90000"/>
                    </a:lnSpc>
                    <a:spcBef>
                      <a:spcPts val="0"/>
                    </a:spcBef>
                    <a:spcAft>
                      <a:spcPts val="0"/>
                    </a:spcAft>
                    <a:buClrTx/>
                    <a:buSzTx/>
                    <a:buFontTx/>
                    <a:buNone/>
                    <a:tabLst/>
                    <a:defRPr/>
                  </a:pPr>
                  <a:endParaRPr kumimoji="0" lang="en-US" sz="1764"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E59E068D-1356-4AE7-8964-8F00DBBDCCA2}"/>
                    </a:ext>
                  </a:extLst>
                </p:cNvPr>
                <p:cNvSpPr/>
                <p:nvPr/>
              </p:nvSpPr>
              <p:spPr bwMode="auto">
                <a:xfrm>
                  <a:off x="8438198" y="3011390"/>
                  <a:ext cx="148000" cy="148000"/>
                </a:xfrm>
                <a:prstGeom prst="rect">
                  <a:avLst/>
                </a:prstGeom>
                <a:no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09" tIns="143366" rIns="179209" bIns="143366" numCol="1" spcCol="0" rtlCol="0" fromWordArt="0" anchor="t" anchorCtr="0" forceAA="0" compatLnSpc="1">
                  <a:prstTxWarp prst="textNoShape">
                    <a:avLst/>
                  </a:prstTxWarp>
                  <a:noAutofit/>
                </a:bodyPr>
                <a:lstStyle/>
                <a:p>
                  <a:pPr marL="0" marR="0" lvl="0" indent="0" algn="l" defTabSz="913575" rtl="0" eaLnBrk="1" fontAlgn="auto" latinLnBrk="0" hangingPunct="1">
                    <a:lnSpc>
                      <a:spcPct val="90000"/>
                    </a:lnSpc>
                    <a:spcBef>
                      <a:spcPts val="0"/>
                    </a:spcBef>
                    <a:spcAft>
                      <a:spcPts val="0"/>
                    </a:spcAft>
                    <a:buClrTx/>
                    <a:buSzTx/>
                    <a:buFontTx/>
                    <a:buNone/>
                    <a:tabLst/>
                    <a:defRPr/>
                  </a:pPr>
                  <a:endParaRPr kumimoji="0" lang="en-US" sz="1764"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Left Brace 49">
                  <a:extLst>
                    <a:ext uri="{FF2B5EF4-FFF2-40B4-BE49-F238E27FC236}">
                      <a16:creationId xmlns:a16="http://schemas.microsoft.com/office/drawing/2014/main" id="{BC424048-AF09-498C-A42F-C2976BE1C873}"/>
                    </a:ext>
                  </a:extLst>
                </p:cNvPr>
                <p:cNvSpPr/>
                <p:nvPr/>
              </p:nvSpPr>
              <p:spPr>
                <a:xfrm rot="5400000">
                  <a:off x="8595065" y="2740019"/>
                  <a:ext cx="184907" cy="347471"/>
                </a:xfrm>
                <a:prstGeom prst="leftBrace">
                  <a:avLst>
                    <a:gd name="adj1" fmla="val 51383"/>
                    <a:gd name="adj2" fmla="val 50000"/>
                  </a:avLst>
                </a:prstGeom>
                <a:noFill/>
                <a:ln w="25400" cap="flat" cmpd="sng" algn="ctr">
                  <a:solidFill>
                    <a:srgbClr val="FFFFFF"/>
                  </a:solidFill>
                  <a:prstDash val="solid"/>
                  <a:headEnd type="none"/>
                  <a:tailEnd type="none"/>
                </a:ln>
                <a:effectLst/>
              </p:spPr>
              <p:txBody>
                <a:bodyPr rtlCol="0" anchor="ctr"/>
                <a:lstStyle/>
                <a:p>
                  <a:pPr marL="0" marR="0" lvl="0" indent="0" algn="l" defTabSz="913788"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solidFill>
                      <a:srgbClr val="505050"/>
                    </a:solidFill>
                    <a:effectLst/>
                    <a:uLnTx/>
                    <a:uFillTx/>
                    <a:latin typeface="Segoe UI"/>
                    <a:ea typeface="+mn-ea"/>
                    <a:cs typeface="+mn-cs"/>
                  </a:endParaRPr>
                </a:p>
              </p:txBody>
            </p:sp>
            <p:sp>
              <p:nvSpPr>
                <p:cNvPr id="51" name="Left Brace 50">
                  <a:extLst>
                    <a:ext uri="{FF2B5EF4-FFF2-40B4-BE49-F238E27FC236}">
                      <a16:creationId xmlns:a16="http://schemas.microsoft.com/office/drawing/2014/main" id="{E6FFA3FA-2CDA-4E78-AEC3-2A1EDB09FDE0}"/>
                    </a:ext>
                  </a:extLst>
                </p:cNvPr>
                <p:cNvSpPr/>
                <p:nvPr/>
              </p:nvSpPr>
              <p:spPr>
                <a:xfrm rot="10800000">
                  <a:off x="8995118" y="2669977"/>
                  <a:ext cx="144363" cy="493385"/>
                </a:xfrm>
                <a:prstGeom prst="leftBrace">
                  <a:avLst>
                    <a:gd name="adj1" fmla="val 51383"/>
                    <a:gd name="adj2" fmla="val 50000"/>
                  </a:avLst>
                </a:prstGeom>
                <a:noFill/>
                <a:ln w="25400" cap="flat" cmpd="sng" algn="ctr">
                  <a:solidFill>
                    <a:srgbClr val="FFFFFF"/>
                  </a:solidFill>
                  <a:prstDash val="solid"/>
                  <a:headEnd type="none"/>
                  <a:tailEnd type="none"/>
                </a:ln>
                <a:effectLst/>
              </p:spPr>
              <p:txBody>
                <a:bodyPr rtlCol="0" anchor="ctr"/>
                <a:lstStyle/>
                <a:p>
                  <a:pPr marL="0" marR="0" lvl="0" indent="0" algn="l" defTabSz="913788"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solidFill>
                      <a:srgbClr val="505050"/>
                    </a:solidFill>
                    <a:effectLst/>
                    <a:uLnTx/>
                    <a:uFillTx/>
                    <a:latin typeface="Segoe UI"/>
                    <a:ea typeface="+mn-ea"/>
                    <a:cs typeface="+mn-cs"/>
                  </a:endParaRPr>
                </a:p>
              </p:txBody>
            </p:sp>
            <p:sp>
              <p:nvSpPr>
                <p:cNvPr id="52" name="Left Brace 51">
                  <a:extLst>
                    <a:ext uri="{FF2B5EF4-FFF2-40B4-BE49-F238E27FC236}">
                      <a16:creationId xmlns:a16="http://schemas.microsoft.com/office/drawing/2014/main" id="{6A1667D5-795B-40C6-9E6D-3655538C72B4}"/>
                    </a:ext>
                  </a:extLst>
                </p:cNvPr>
                <p:cNvSpPr/>
                <p:nvPr/>
              </p:nvSpPr>
              <p:spPr>
                <a:xfrm rot="10800000" flipH="1">
                  <a:off x="8238514" y="2669975"/>
                  <a:ext cx="144363" cy="493385"/>
                </a:xfrm>
                <a:prstGeom prst="leftBrace">
                  <a:avLst>
                    <a:gd name="adj1" fmla="val 51383"/>
                    <a:gd name="adj2" fmla="val 50000"/>
                  </a:avLst>
                </a:prstGeom>
                <a:noFill/>
                <a:ln w="25400" cap="flat" cmpd="sng" algn="ctr">
                  <a:solidFill>
                    <a:srgbClr val="FFFFFF"/>
                  </a:solidFill>
                  <a:prstDash val="solid"/>
                  <a:headEnd type="none"/>
                  <a:tailEnd type="none"/>
                </a:ln>
                <a:effectLst/>
              </p:spPr>
              <p:txBody>
                <a:bodyPr rtlCol="0" anchor="ctr"/>
                <a:lstStyle/>
                <a:p>
                  <a:pPr marL="0" marR="0" lvl="0" indent="0" algn="l" defTabSz="913788"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128" name="Group 127">
            <a:extLst>
              <a:ext uri="{FF2B5EF4-FFF2-40B4-BE49-F238E27FC236}">
                <a16:creationId xmlns:a16="http://schemas.microsoft.com/office/drawing/2014/main" id="{BF04674C-F533-4DB0-AB44-E985E94D689E}"/>
              </a:ext>
            </a:extLst>
          </p:cNvPr>
          <p:cNvGrpSpPr/>
          <p:nvPr/>
        </p:nvGrpSpPr>
        <p:grpSpPr>
          <a:xfrm>
            <a:off x="3078163" y="3849873"/>
            <a:ext cx="916823" cy="457200"/>
            <a:chOff x="3078163" y="3849873"/>
            <a:chExt cx="916823" cy="457200"/>
          </a:xfrm>
        </p:grpSpPr>
        <p:sp>
          <p:nvSpPr>
            <p:cNvPr id="125" name="Freeform 17">
              <a:extLst>
                <a:ext uri="{FF2B5EF4-FFF2-40B4-BE49-F238E27FC236}">
                  <a16:creationId xmlns:a16="http://schemas.microsoft.com/office/drawing/2014/main" id="{65944B76-0C0B-4F19-B15B-65691723E85F}"/>
                </a:ext>
              </a:extLst>
            </p:cNvPr>
            <p:cNvSpPr>
              <a:spLocks noChangeAspect="1"/>
            </p:cNvSpPr>
            <p:nvPr/>
          </p:nvSpPr>
          <p:spPr bwMode="auto">
            <a:xfrm>
              <a:off x="3766208" y="3849873"/>
              <a:ext cx="228778" cy="457200"/>
            </a:xfrm>
            <a:custGeom>
              <a:avLst/>
              <a:gdLst>
                <a:gd name="T0" fmla="*/ 0 w 1296"/>
                <a:gd name="T1" fmla="*/ 0 h 2590"/>
                <a:gd name="T2" fmla="*/ 1296 w 1296"/>
                <a:gd name="T3" fmla="*/ 1297 h 2590"/>
                <a:gd name="T4" fmla="*/ 0 w 1296"/>
                <a:gd name="T5" fmla="*/ 2590 h 2590"/>
              </a:gdLst>
              <a:ahLst/>
              <a:cxnLst>
                <a:cxn ang="0">
                  <a:pos x="T0" y="T1"/>
                </a:cxn>
                <a:cxn ang="0">
                  <a:pos x="T2" y="T3"/>
                </a:cxn>
                <a:cxn ang="0">
                  <a:pos x="T4" y="T5"/>
                </a:cxn>
              </a:cxnLst>
              <a:rect l="0" t="0" r="r" b="b"/>
              <a:pathLst>
                <a:path w="1296" h="2590">
                  <a:moveTo>
                    <a:pt x="0" y="0"/>
                  </a:moveTo>
                  <a:lnTo>
                    <a:pt x="1296" y="1297"/>
                  </a:lnTo>
                  <a:lnTo>
                    <a:pt x="0" y="2590"/>
                  </a:ln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127" name="Straight Connector 126">
              <a:extLst>
                <a:ext uri="{FF2B5EF4-FFF2-40B4-BE49-F238E27FC236}">
                  <a16:creationId xmlns:a16="http://schemas.microsoft.com/office/drawing/2014/main" id="{EADAB537-20CD-4184-BC85-C4A2DDC82B2D}"/>
                </a:ext>
              </a:extLst>
            </p:cNvPr>
            <p:cNvCxnSpPr/>
            <p:nvPr/>
          </p:nvCxnSpPr>
          <p:spPr>
            <a:xfrm flipH="1">
              <a:off x="3078163" y="4078826"/>
              <a:ext cx="916823"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29" name="Group 128">
            <a:extLst>
              <a:ext uri="{FF2B5EF4-FFF2-40B4-BE49-F238E27FC236}">
                <a16:creationId xmlns:a16="http://schemas.microsoft.com/office/drawing/2014/main" id="{C14E95FE-38DD-43BF-8345-6744BF609C5B}"/>
              </a:ext>
            </a:extLst>
          </p:cNvPr>
          <p:cNvGrpSpPr/>
          <p:nvPr/>
        </p:nvGrpSpPr>
        <p:grpSpPr>
          <a:xfrm>
            <a:off x="5891965" y="3849873"/>
            <a:ext cx="916823" cy="457200"/>
            <a:chOff x="3078163" y="3849873"/>
            <a:chExt cx="916823" cy="457200"/>
          </a:xfrm>
        </p:grpSpPr>
        <p:sp>
          <p:nvSpPr>
            <p:cNvPr id="130" name="Freeform 17">
              <a:extLst>
                <a:ext uri="{FF2B5EF4-FFF2-40B4-BE49-F238E27FC236}">
                  <a16:creationId xmlns:a16="http://schemas.microsoft.com/office/drawing/2014/main" id="{B7CDCE7C-6DB4-44D9-B277-0A822FDD939F}"/>
                </a:ext>
              </a:extLst>
            </p:cNvPr>
            <p:cNvSpPr>
              <a:spLocks noChangeAspect="1"/>
            </p:cNvSpPr>
            <p:nvPr/>
          </p:nvSpPr>
          <p:spPr bwMode="auto">
            <a:xfrm>
              <a:off x="3766208" y="3849873"/>
              <a:ext cx="228778" cy="457200"/>
            </a:xfrm>
            <a:custGeom>
              <a:avLst/>
              <a:gdLst>
                <a:gd name="T0" fmla="*/ 0 w 1296"/>
                <a:gd name="T1" fmla="*/ 0 h 2590"/>
                <a:gd name="T2" fmla="*/ 1296 w 1296"/>
                <a:gd name="T3" fmla="*/ 1297 h 2590"/>
                <a:gd name="T4" fmla="*/ 0 w 1296"/>
                <a:gd name="T5" fmla="*/ 2590 h 2590"/>
              </a:gdLst>
              <a:ahLst/>
              <a:cxnLst>
                <a:cxn ang="0">
                  <a:pos x="T0" y="T1"/>
                </a:cxn>
                <a:cxn ang="0">
                  <a:pos x="T2" y="T3"/>
                </a:cxn>
                <a:cxn ang="0">
                  <a:pos x="T4" y="T5"/>
                </a:cxn>
              </a:cxnLst>
              <a:rect l="0" t="0" r="r" b="b"/>
              <a:pathLst>
                <a:path w="1296" h="2590">
                  <a:moveTo>
                    <a:pt x="0" y="0"/>
                  </a:moveTo>
                  <a:lnTo>
                    <a:pt x="1296" y="1297"/>
                  </a:lnTo>
                  <a:lnTo>
                    <a:pt x="0" y="2590"/>
                  </a:ln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131" name="Straight Connector 130">
              <a:extLst>
                <a:ext uri="{FF2B5EF4-FFF2-40B4-BE49-F238E27FC236}">
                  <a16:creationId xmlns:a16="http://schemas.microsoft.com/office/drawing/2014/main" id="{B2FF0200-73DA-4BF1-ACF3-27B7CD419864}"/>
                </a:ext>
              </a:extLst>
            </p:cNvPr>
            <p:cNvCxnSpPr/>
            <p:nvPr/>
          </p:nvCxnSpPr>
          <p:spPr>
            <a:xfrm flipH="1">
              <a:off x="3078163" y="4078826"/>
              <a:ext cx="916823"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Tree>
    <p:extLst>
      <p:ext uri="{BB962C8B-B14F-4D97-AF65-F5344CB8AC3E}">
        <p14:creationId xmlns:p14="http://schemas.microsoft.com/office/powerpoint/2010/main" val="43948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35" presetClass="path" presetSubtype="0" decel="100000" fill="hold" grpId="1" nodeType="withEffect">
                                  <p:stCondLst>
                                    <p:cond delay="0"/>
                                  </p:stCondLst>
                                  <p:childTnLst>
                                    <p:animMotion origin="layout" path="M 2.77556E-17 -3.7037E-6 L 2.77556E-17 0.02616 " pathEditMode="relative" rAng="0" ptsTypes="AA">
                                      <p:cBhvr>
                                        <p:cTn id="9" dur="500" spd="-100000" fill="hold"/>
                                        <p:tgtEl>
                                          <p:spTgt spid="59"/>
                                        </p:tgtEl>
                                        <p:attrNameLst>
                                          <p:attrName>ppt_x</p:attrName>
                                          <p:attrName>ppt_y</p:attrName>
                                        </p:attrNameLst>
                                      </p:cBhvr>
                                      <p:rCtr x="0" y="1296"/>
                                    </p:animMotion>
                                  </p:childTnLst>
                                </p:cTn>
                              </p:par>
                              <p:par>
                                <p:cTn id="10" presetID="10" presetClass="entr" presetSubtype="0" fill="hold" nodeType="withEffect">
                                  <p:stCondLst>
                                    <p:cond delay="300"/>
                                  </p:stCondLst>
                                  <p:childTnLst>
                                    <p:set>
                                      <p:cBhvr>
                                        <p:cTn id="11" dur="1" fill="hold">
                                          <p:stCondLst>
                                            <p:cond delay="0"/>
                                          </p:stCondLst>
                                        </p:cTn>
                                        <p:tgtEl>
                                          <p:spTgt spid="132"/>
                                        </p:tgtEl>
                                        <p:attrNameLst>
                                          <p:attrName>style.visibility</p:attrName>
                                        </p:attrNameLst>
                                      </p:cBhvr>
                                      <p:to>
                                        <p:strVal val="visible"/>
                                      </p:to>
                                    </p:set>
                                    <p:animEffect transition="in" filter="fade">
                                      <p:cBhvr>
                                        <p:cTn id="12" dur="500"/>
                                        <p:tgtEl>
                                          <p:spTgt spid="132"/>
                                        </p:tgtEl>
                                      </p:cBhvr>
                                    </p:animEffect>
                                  </p:childTnLst>
                                </p:cTn>
                              </p:par>
                              <p:par>
                                <p:cTn id="13" presetID="35" presetClass="path" presetSubtype="0" decel="100000" fill="hold" nodeType="withEffect">
                                  <p:stCondLst>
                                    <p:cond delay="300"/>
                                  </p:stCondLst>
                                  <p:childTnLst>
                                    <p:animMotion origin="layout" path="M 1.38778E-17 -1.48148E-6 L -0.01536 -1.48148E-6 " pathEditMode="relative" rAng="0" ptsTypes="AA">
                                      <p:cBhvr>
                                        <p:cTn id="14" dur="500" spd="-100000" fill="hold"/>
                                        <p:tgtEl>
                                          <p:spTgt spid="132"/>
                                        </p:tgtEl>
                                        <p:attrNameLst>
                                          <p:attrName>ppt_x</p:attrName>
                                          <p:attrName>ppt_y</p:attrName>
                                        </p:attrNameLst>
                                      </p:cBhvr>
                                      <p:rCtr x="-768" y="0"/>
                                    </p:animMotion>
                                  </p:childTnLst>
                                </p:cTn>
                              </p:par>
                              <p:par>
                                <p:cTn id="15" presetID="10" presetClass="entr" presetSubtype="0" fill="hold" nodeType="withEffect">
                                  <p:stCondLst>
                                    <p:cond delay="400"/>
                                  </p:stCondLst>
                                  <p:childTnLst>
                                    <p:set>
                                      <p:cBhvr>
                                        <p:cTn id="16" dur="1" fill="hold">
                                          <p:stCondLst>
                                            <p:cond delay="0"/>
                                          </p:stCondLst>
                                        </p:cTn>
                                        <p:tgtEl>
                                          <p:spTgt spid="133"/>
                                        </p:tgtEl>
                                        <p:attrNameLst>
                                          <p:attrName>style.visibility</p:attrName>
                                        </p:attrNameLst>
                                      </p:cBhvr>
                                      <p:to>
                                        <p:strVal val="visible"/>
                                      </p:to>
                                    </p:set>
                                    <p:animEffect transition="in" filter="fade">
                                      <p:cBhvr>
                                        <p:cTn id="17" dur="500"/>
                                        <p:tgtEl>
                                          <p:spTgt spid="133"/>
                                        </p:tgtEl>
                                      </p:cBhvr>
                                    </p:animEffect>
                                  </p:childTnLst>
                                </p:cTn>
                              </p:par>
                              <p:par>
                                <p:cTn id="18" presetID="35" presetClass="path" presetSubtype="0" decel="100000" fill="hold" nodeType="withEffect">
                                  <p:stCondLst>
                                    <p:cond delay="400"/>
                                  </p:stCondLst>
                                  <p:childTnLst>
                                    <p:animMotion origin="layout" path="M 1.38778E-17 -1.48148E-6 L -0.01536 -1.48148E-6 " pathEditMode="relative" rAng="0" ptsTypes="AA">
                                      <p:cBhvr>
                                        <p:cTn id="19" dur="500" spd="-100000" fill="hold"/>
                                        <p:tgtEl>
                                          <p:spTgt spid="133"/>
                                        </p:tgtEl>
                                        <p:attrNameLst>
                                          <p:attrName>ppt_x</p:attrName>
                                          <p:attrName>ppt_y</p:attrName>
                                        </p:attrNameLst>
                                      </p:cBhvr>
                                      <p:rCtr x="-768" y="0"/>
                                    </p:animMotion>
                                  </p:childTnLst>
                                </p:cTn>
                              </p:par>
                              <p:par>
                                <p:cTn id="20" presetID="10" presetClass="entr" presetSubtype="0" fill="hold" nodeType="withEffect">
                                  <p:stCondLst>
                                    <p:cond delay="500"/>
                                  </p:stCondLst>
                                  <p:childTnLst>
                                    <p:set>
                                      <p:cBhvr>
                                        <p:cTn id="21" dur="1" fill="hold">
                                          <p:stCondLst>
                                            <p:cond delay="0"/>
                                          </p:stCondLst>
                                        </p:cTn>
                                        <p:tgtEl>
                                          <p:spTgt spid="134"/>
                                        </p:tgtEl>
                                        <p:attrNameLst>
                                          <p:attrName>style.visibility</p:attrName>
                                        </p:attrNameLst>
                                      </p:cBhvr>
                                      <p:to>
                                        <p:strVal val="visible"/>
                                      </p:to>
                                    </p:set>
                                    <p:animEffect transition="in" filter="fade">
                                      <p:cBhvr>
                                        <p:cTn id="22" dur="500"/>
                                        <p:tgtEl>
                                          <p:spTgt spid="134"/>
                                        </p:tgtEl>
                                      </p:cBhvr>
                                    </p:animEffect>
                                  </p:childTnLst>
                                </p:cTn>
                              </p:par>
                              <p:par>
                                <p:cTn id="23" presetID="35" presetClass="path" presetSubtype="0" decel="100000" fill="hold" nodeType="withEffect">
                                  <p:stCondLst>
                                    <p:cond delay="500"/>
                                  </p:stCondLst>
                                  <p:childTnLst>
                                    <p:animMotion origin="layout" path="M 1.38778E-17 -1.48148E-6 L -0.01536 -1.48148E-6 " pathEditMode="relative" rAng="0" ptsTypes="AA">
                                      <p:cBhvr>
                                        <p:cTn id="24" dur="500" spd="-100000" fill="hold"/>
                                        <p:tgtEl>
                                          <p:spTgt spid="134"/>
                                        </p:tgtEl>
                                        <p:attrNameLst>
                                          <p:attrName>ppt_x</p:attrName>
                                          <p:attrName>ppt_y</p:attrName>
                                        </p:attrNameLst>
                                      </p:cBhvr>
                                      <p:rCtr x="-768" y="0"/>
                                    </p:animMotion>
                                  </p:childTnLst>
                                </p:cTn>
                              </p:par>
                              <p:par>
                                <p:cTn id="25" presetID="10" presetClass="entr" presetSubtype="0" fill="hold" nodeType="withEffect">
                                  <p:stCondLst>
                                    <p:cond delay="600"/>
                                  </p:stCondLst>
                                  <p:childTnLst>
                                    <p:set>
                                      <p:cBhvr>
                                        <p:cTn id="26" dur="1" fill="hold">
                                          <p:stCondLst>
                                            <p:cond delay="0"/>
                                          </p:stCondLst>
                                        </p:cTn>
                                        <p:tgtEl>
                                          <p:spTgt spid="135"/>
                                        </p:tgtEl>
                                        <p:attrNameLst>
                                          <p:attrName>style.visibility</p:attrName>
                                        </p:attrNameLst>
                                      </p:cBhvr>
                                      <p:to>
                                        <p:strVal val="visible"/>
                                      </p:to>
                                    </p:set>
                                    <p:animEffect transition="in" filter="fade">
                                      <p:cBhvr>
                                        <p:cTn id="27" dur="500"/>
                                        <p:tgtEl>
                                          <p:spTgt spid="135"/>
                                        </p:tgtEl>
                                      </p:cBhvr>
                                    </p:animEffect>
                                  </p:childTnLst>
                                </p:cTn>
                              </p:par>
                              <p:par>
                                <p:cTn id="28" presetID="35" presetClass="path" presetSubtype="0" decel="100000" fill="hold" nodeType="withEffect">
                                  <p:stCondLst>
                                    <p:cond delay="600"/>
                                  </p:stCondLst>
                                  <p:childTnLst>
                                    <p:animMotion origin="layout" path="M 1.38778E-17 -1.48148E-6 L -0.01536 -1.48148E-6 " pathEditMode="relative" rAng="0" ptsTypes="AA">
                                      <p:cBhvr>
                                        <p:cTn id="29" dur="500" spd="-100000" fill="hold"/>
                                        <p:tgtEl>
                                          <p:spTgt spid="135"/>
                                        </p:tgtEl>
                                        <p:attrNameLst>
                                          <p:attrName>ppt_x</p:attrName>
                                          <p:attrName>ppt_y</p:attrName>
                                        </p:attrNameLst>
                                      </p:cBhvr>
                                      <p:rCtr x="-768" y="0"/>
                                    </p:animMotion>
                                  </p:childTnLst>
                                </p:cTn>
                              </p:par>
                              <p:par>
                                <p:cTn id="30" presetID="10" presetClass="entr" presetSubtype="0" fill="hold" nodeType="withEffect">
                                  <p:stCondLst>
                                    <p:cond delay="700"/>
                                  </p:stCondLst>
                                  <p:childTnLst>
                                    <p:set>
                                      <p:cBhvr>
                                        <p:cTn id="31" dur="1" fill="hold">
                                          <p:stCondLst>
                                            <p:cond delay="0"/>
                                          </p:stCondLst>
                                        </p:cTn>
                                        <p:tgtEl>
                                          <p:spTgt spid="136"/>
                                        </p:tgtEl>
                                        <p:attrNameLst>
                                          <p:attrName>style.visibility</p:attrName>
                                        </p:attrNameLst>
                                      </p:cBhvr>
                                      <p:to>
                                        <p:strVal val="visible"/>
                                      </p:to>
                                    </p:set>
                                    <p:animEffect transition="in" filter="fade">
                                      <p:cBhvr>
                                        <p:cTn id="32" dur="500"/>
                                        <p:tgtEl>
                                          <p:spTgt spid="136"/>
                                        </p:tgtEl>
                                      </p:cBhvr>
                                    </p:animEffect>
                                  </p:childTnLst>
                                </p:cTn>
                              </p:par>
                              <p:par>
                                <p:cTn id="33" presetID="35" presetClass="path" presetSubtype="0" decel="100000" fill="hold" nodeType="withEffect">
                                  <p:stCondLst>
                                    <p:cond delay="700"/>
                                  </p:stCondLst>
                                  <p:childTnLst>
                                    <p:animMotion origin="layout" path="M 1.38778E-17 -1.48148E-6 L -0.01536 -1.48148E-6 " pathEditMode="relative" rAng="0" ptsTypes="AA">
                                      <p:cBhvr>
                                        <p:cTn id="34" dur="500" spd="-100000" fill="hold"/>
                                        <p:tgtEl>
                                          <p:spTgt spid="136"/>
                                        </p:tgtEl>
                                        <p:attrNameLst>
                                          <p:attrName>ppt_x</p:attrName>
                                          <p:attrName>ppt_y</p:attrName>
                                        </p:attrNameLst>
                                      </p:cBhvr>
                                      <p:rCtr x="-768" y="0"/>
                                    </p:animMotion>
                                  </p:childTnLst>
                                </p:cTn>
                              </p:par>
                            </p:childTnLst>
                          </p:cTn>
                        </p:par>
                        <p:par>
                          <p:cTn id="35" fill="hold">
                            <p:stCondLst>
                              <p:cond delay="1200"/>
                            </p:stCondLst>
                            <p:childTnLst>
                              <p:par>
                                <p:cTn id="36" presetID="10" presetClass="entr" presetSubtype="0" fill="hold" nodeType="afterEffect">
                                  <p:stCondLst>
                                    <p:cond delay="0"/>
                                  </p:stCondLst>
                                  <p:childTnLst>
                                    <p:set>
                                      <p:cBhvr>
                                        <p:cTn id="37" dur="1" fill="hold">
                                          <p:stCondLst>
                                            <p:cond delay="0"/>
                                          </p:stCondLst>
                                        </p:cTn>
                                        <p:tgtEl>
                                          <p:spTgt spid="128"/>
                                        </p:tgtEl>
                                        <p:attrNameLst>
                                          <p:attrName>style.visibility</p:attrName>
                                        </p:attrNameLst>
                                      </p:cBhvr>
                                      <p:to>
                                        <p:strVal val="visible"/>
                                      </p:to>
                                    </p:set>
                                    <p:animEffect transition="in" filter="fade">
                                      <p:cBhvr>
                                        <p:cTn id="38" dur="500"/>
                                        <p:tgtEl>
                                          <p:spTgt spid="128"/>
                                        </p:tgtEl>
                                      </p:cBhvr>
                                    </p:animEffect>
                                  </p:childTnLst>
                                </p:cTn>
                              </p:par>
                              <p:par>
                                <p:cTn id="39" presetID="35" presetClass="path" presetSubtype="0" decel="100000" fill="hold" nodeType="withEffect">
                                  <p:stCondLst>
                                    <p:cond delay="0"/>
                                  </p:stCondLst>
                                  <p:childTnLst>
                                    <p:animMotion origin="layout" path="M 1.38778E-17 -1.48148E-6 L -0.01536 -1.48148E-6 " pathEditMode="relative" rAng="0" ptsTypes="AA">
                                      <p:cBhvr>
                                        <p:cTn id="40" dur="500" spd="-100000" fill="hold"/>
                                        <p:tgtEl>
                                          <p:spTgt spid="128"/>
                                        </p:tgtEl>
                                        <p:attrNameLst>
                                          <p:attrName>ppt_x</p:attrName>
                                          <p:attrName>ppt_y</p:attrName>
                                        </p:attrNameLst>
                                      </p:cBhvr>
                                      <p:rCtr x="-768" y="0"/>
                                    </p:animMotion>
                                  </p:childTnLst>
                                </p:cTn>
                              </p:par>
                              <p:par>
                                <p:cTn id="41" presetID="10"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35" presetClass="path" presetSubtype="0" decel="100000" fill="hold" grpId="1" nodeType="withEffect">
                                  <p:stCondLst>
                                    <p:cond delay="0"/>
                                  </p:stCondLst>
                                  <p:childTnLst>
                                    <p:animMotion origin="layout" path="M 2.77556E-17 -3.7037E-6 L 2.77556E-17 0.02616 " pathEditMode="relative" rAng="0" ptsTypes="AA">
                                      <p:cBhvr>
                                        <p:cTn id="45" dur="500" spd="-100000" fill="hold"/>
                                        <p:tgtEl>
                                          <p:spTgt spid="60"/>
                                        </p:tgtEl>
                                        <p:attrNameLst>
                                          <p:attrName>ppt_x</p:attrName>
                                          <p:attrName>ppt_y</p:attrName>
                                        </p:attrNameLst>
                                      </p:cBhvr>
                                      <p:rCtr x="0" y="1296"/>
                                    </p:animMotion>
                                  </p:childTnLst>
                                </p:cTn>
                              </p:par>
                              <p:par>
                                <p:cTn id="46" presetID="10" presetClass="entr" presetSubtype="0" fill="hold" nodeType="withEffect">
                                  <p:stCondLst>
                                    <p:cond delay="300"/>
                                  </p:stCondLst>
                                  <p:childTnLst>
                                    <p:set>
                                      <p:cBhvr>
                                        <p:cTn id="47" dur="1" fill="hold">
                                          <p:stCondLst>
                                            <p:cond delay="0"/>
                                          </p:stCondLst>
                                        </p:cTn>
                                        <p:tgtEl>
                                          <p:spTgt spid="140"/>
                                        </p:tgtEl>
                                        <p:attrNameLst>
                                          <p:attrName>style.visibility</p:attrName>
                                        </p:attrNameLst>
                                      </p:cBhvr>
                                      <p:to>
                                        <p:strVal val="visible"/>
                                      </p:to>
                                    </p:set>
                                    <p:animEffect transition="in" filter="fade">
                                      <p:cBhvr>
                                        <p:cTn id="48" dur="500"/>
                                        <p:tgtEl>
                                          <p:spTgt spid="140"/>
                                        </p:tgtEl>
                                      </p:cBhvr>
                                    </p:animEffect>
                                  </p:childTnLst>
                                </p:cTn>
                              </p:par>
                              <p:par>
                                <p:cTn id="49" presetID="35" presetClass="path" presetSubtype="0" decel="100000" fill="hold" nodeType="withEffect">
                                  <p:stCondLst>
                                    <p:cond delay="300"/>
                                  </p:stCondLst>
                                  <p:childTnLst>
                                    <p:animMotion origin="layout" path="M 1.38778E-17 -1.48148E-6 L -0.01536 -1.48148E-6 " pathEditMode="relative" rAng="0" ptsTypes="AA">
                                      <p:cBhvr>
                                        <p:cTn id="50" dur="500" spd="-100000" fill="hold"/>
                                        <p:tgtEl>
                                          <p:spTgt spid="140"/>
                                        </p:tgtEl>
                                        <p:attrNameLst>
                                          <p:attrName>ppt_x</p:attrName>
                                          <p:attrName>ppt_y</p:attrName>
                                        </p:attrNameLst>
                                      </p:cBhvr>
                                      <p:rCtr x="-768" y="0"/>
                                    </p:animMotion>
                                  </p:childTnLst>
                                </p:cTn>
                              </p:par>
                            </p:childTnLst>
                          </p:cTn>
                        </p:par>
                        <p:par>
                          <p:cTn id="51" fill="hold">
                            <p:stCondLst>
                              <p:cond delay="2000"/>
                            </p:stCondLst>
                            <p:childTnLst>
                              <p:par>
                                <p:cTn id="52" presetID="10" presetClass="entr" presetSubtype="0" fill="hold" nodeType="afterEffect">
                                  <p:stCondLst>
                                    <p:cond delay="0"/>
                                  </p:stCondLst>
                                  <p:childTnLst>
                                    <p:set>
                                      <p:cBhvr>
                                        <p:cTn id="53" dur="1" fill="hold">
                                          <p:stCondLst>
                                            <p:cond delay="0"/>
                                          </p:stCondLst>
                                        </p:cTn>
                                        <p:tgtEl>
                                          <p:spTgt spid="129"/>
                                        </p:tgtEl>
                                        <p:attrNameLst>
                                          <p:attrName>style.visibility</p:attrName>
                                        </p:attrNameLst>
                                      </p:cBhvr>
                                      <p:to>
                                        <p:strVal val="visible"/>
                                      </p:to>
                                    </p:set>
                                    <p:animEffect transition="in" filter="fade">
                                      <p:cBhvr>
                                        <p:cTn id="54" dur="500"/>
                                        <p:tgtEl>
                                          <p:spTgt spid="129"/>
                                        </p:tgtEl>
                                      </p:cBhvr>
                                    </p:animEffect>
                                  </p:childTnLst>
                                </p:cTn>
                              </p:par>
                              <p:par>
                                <p:cTn id="55" presetID="35" presetClass="path" presetSubtype="0" decel="100000" fill="hold" nodeType="withEffect">
                                  <p:stCondLst>
                                    <p:cond delay="0"/>
                                  </p:stCondLst>
                                  <p:childTnLst>
                                    <p:animMotion origin="layout" path="M 1.38778E-17 -1.48148E-6 L -0.01536 -1.48148E-6 " pathEditMode="relative" rAng="0" ptsTypes="AA">
                                      <p:cBhvr>
                                        <p:cTn id="56" dur="500" spd="-100000" fill="hold"/>
                                        <p:tgtEl>
                                          <p:spTgt spid="129"/>
                                        </p:tgtEl>
                                        <p:attrNameLst>
                                          <p:attrName>ppt_x</p:attrName>
                                          <p:attrName>ppt_y</p:attrName>
                                        </p:attrNameLst>
                                      </p:cBhvr>
                                      <p:rCtr x="-768" y="0"/>
                                    </p:animMotion>
                                  </p:childTnLst>
                                </p:cTn>
                              </p:par>
                              <p:par>
                                <p:cTn id="57" presetID="10" presetClass="entr" presetSubtype="0" fill="hold" grpId="0" nodeType="withEffect">
                                  <p:stCondLst>
                                    <p:cond delay="0"/>
                                  </p:stCondLst>
                                  <p:childTnLst>
                                    <p:set>
                                      <p:cBhvr>
                                        <p:cTn id="58" dur="1" fill="hold">
                                          <p:stCondLst>
                                            <p:cond delay="0"/>
                                          </p:stCondLst>
                                        </p:cTn>
                                        <p:tgtEl>
                                          <p:spTgt spid="61"/>
                                        </p:tgtEl>
                                        <p:attrNameLst>
                                          <p:attrName>style.visibility</p:attrName>
                                        </p:attrNameLst>
                                      </p:cBhvr>
                                      <p:to>
                                        <p:strVal val="visible"/>
                                      </p:to>
                                    </p:set>
                                    <p:animEffect transition="in" filter="fade">
                                      <p:cBhvr>
                                        <p:cTn id="59" dur="500"/>
                                        <p:tgtEl>
                                          <p:spTgt spid="61"/>
                                        </p:tgtEl>
                                      </p:cBhvr>
                                    </p:animEffect>
                                  </p:childTnLst>
                                </p:cTn>
                              </p:par>
                              <p:par>
                                <p:cTn id="60" presetID="35" presetClass="path" presetSubtype="0" decel="100000" fill="hold" grpId="1" nodeType="withEffect">
                                  <p:stCondLst>
                                    <p:cond delay="0"/>
                                  </p:stCondLst>
                                  <p:childTnLst>
                                    <p:animMotion origin="layout" path="M 2.77556E-17 -3.7037E-6 L 2.77556E-17 0.02616 " pathEditMode="relative" rAng="0" ptsTypes="AA">
                                      <p:cBhvr>
                                        <p:cTn id="61" dur="500" spd="-100000" fill="hold"/>
                                        <p:tgtEl>
                                          <p:spTgt spid="61"/>
                                        </p:tgtEl>
                                        <p:attrNameLst>
                                          <p:attrName>ppt_x</p:attrName>
                                          <p:attrName>ppt_y</p:attrName>
                                        </p:attrNameLst>
                                      </p:cBhvr>
                                      <p:rCtr x="0" y="1296"/>
                                    </p:animMotion>
                                  </p:childTnLst>
                                </p:cTn>
                              </p:par>
                              <p:par>
                                <p:cTn id="62" presetID="10" presetClass="entr" presetSubtype="0" fill="hold" nodeType="withEffect">
                                  <p:stCondLst>
                                    <p:cond delay="300"/>
                                  </p:stCondLst>
                                  <p:childTnLst>
                                    <p:set>
                                      <p:cBhvr>
                                        <p:cTn id="63" dur="1" fill="hold">
                                          <p:stCondLst>
                                            <p:cond delay="0"/>
                                          </p:stCondLst>
                                        </p:cTn>
                                        <p:tgtEl>
                                          <p:spTgt spid="137"/>
                                        </p:tgtEl>
                                        <p:attrNameLst>
                                          <p:attrName>style.visibility</p:attrName>
                                        </p:attrNameLst>
                                      </p:cBhvr>
                                      <p:to>
                                        <p:strVal val="visible"/>
                                      </p:to>
                                    </p:set>
                                    <p:animEffect transition="in" filter="fade">
                                      <p:cBhvr>
                                        <p:cTn id="64" dur="500"/>
                                        <p:tgtEl>
                                          <p:spTgt spid="137"/>
                                        </p:tgtEl>
                                      </p:cBhvr>
                                    </p:animEffect>
                                  </p:childTnLst>
                                </p:cTn>
                              </p:par>
                              <p:par>
                                <p:cTn id="65" presetID="35" presetClass="path" presetSubtype="0" decel="100000" fill="hold" nodeType="withEffect">
                                  <p:stCondLst>
                                    <p:cond delay="300"/>
                                  </p:stCondLst>
                                  <p:childTnLst>
                                    <p:animMotion origin="layout" path="M 1.38778E-17 -1.48148E-6 L -0.01536 -1.48148E-6 " pathEditMode="relative" rAng="0" ptsTypes="AA">
                                      <p:cBhvr>
                                        <p:cTn id="66" dur="500" spd="-100000" fill="hold"/>
                                        <p:tgtEl>
                                          <p:spTgt spid="137"/>
                                        </p:tgtEl>
                                        <p:attrNameLst>
                                          <p:attrName>ppt_x</p:attrName>
                                          <p:attrName>ppt_y</p:attrName>
                                        </p:attrNameLst>
                                      </p:cBhvr>
                                      <p:rCtr x="-768" y="0"/>
                                    </p:animMotion>
                                  </p:childTnLst>
                                </p:cTn>
                              </p:par>
                              <p:par>
                                <p:cTn id="67" presetID="10" presetClass="entr" presetSubtype="0" fill="hold" nodeType="withEffect">
                                  <p:stCondLst>
                                    <p:cond delay="400"/>
                                  </p:stCondLst>
                                  <p:childTnLst>
                                    <p:set>
                                      <p:cBhvr>
                                        <p:cTn id="68" dur="1" fill="hold">
                                          <p:stCondLst>
                                            <p:cond delay="0"/>
                                          </p:stCondLst>
                                        </p:cTn>
                                        <p:tgtEl>
                                          <p:spTgt spid="138"/>
                                        </p:tgtEl>
                                        <p:attrNameLst>
                                          <p:attrName>style.visibility</p:attrName>
                                        </p:attrNameLst>
                                      </p:cBhvr>
                                      <p:to>
                                        <p:strVal val="visible"/>
                                      </p:to>
                                    </p:set>
                                    <p:animEffect transition="in" filter="fade">
                                      <p:cBhvr>
                                        <p:cTn id="69" dur="500"/>
                                        <p:tgtEl>
                                          <p:spTgt spid="138"/>
                                        </p:tgtEl>
                                      </p:cBhvr>
                                    </p:animEffect>
                                  </p:childTnLst>
                                </p:cTn>
                              </p:par>
                              <p:par>
                                <p:cTn id="70" presetID="35" presetClass="path" presetSubtype="0" decel="100000" fill="hold" nodeType="withEffect">
                                  <p:stCondLst>
                                    <p:cond delay="400"/>
                                  </p:stCondLst>
                                  <p:childTnLst>
                                    <p:animMotion origin="layout" path="M 1.38778E-17 -1.48148E-6 L -0.01536 -1.48148E-6 " pathEditMode="relative" rAng="0" ptsTypes="AA">
                                      <p:cBhvr>
                                        <p:cTn id="71" dur="500" spd="-100000" fill="hold"/>
                                        <p:tgtEl>
                                          <p:spTgt spid="138"/>
                                        </p:tgtEl>
                                        <p:attrNameLst>
                                          <p:attrName>ppt_x</p:attrName>
                                          <p:attrName>ppt_y</p:attrName>
                                        </p:attrNameLst>
                                      </p:cBhvr>
                                      <p:rCtr x="-768" y="0"/>
                                    </p:animMotion>
                                  </p:childTnLst>
                                </p:cTn>
                              </p:par>
                              <p:par>
                                <p:cTn id="72" presetID="10" presetClass="entr" presetSubtype="0" fill="hold" nodeType="withEffect">
                                  <p:stCondLst>
                                    <p:cond delay="500"/>
                                  </p:stCondLst>
                                  <p:childTnLst>
                                    <p:set>
                                      <p:cBhvr>
                                        <p:cTn id="73" dur="1" fill="hold">
                                          <p:stCondLst>
                                            <p:cond delay="0"/>
                                          </p:stCondLst>
                                        </p:cTn>
                                        <p:tgtEl>
                                          <p:spTgt spid="139"/>
                                        </p:tgtEl>
                                        <p:attrNameLst>
                                          <p:attrName>style.visibility</p:attrName>
                                        </p:attrNameLst>
                                      </p:cBhvr>
                                      <p:to>
                                        <p:strVal val="visible"/>
                                      </p:to>
                                    </p:set>
                                    <p:animEffect transition="in" filter="fade">
                                      <p:cBhvr>
                                        <p:cTn id="74" dur="500"/>
                                        <p:tgtEl>
                                          <p:spTgt spid="139"/>
                                        </p:tgtEl>
                                      </p:cBhvr>
                                    </p:animEffect>
                                  </p:childTnLst>
                                </p:cTn>
                              </p:par>
                              <p:par>
                                <p:cTn id="75" presetID="35" presetClass="path" presetSubtype="0" decel="100000" fill="hold" nodeType="withEffect">
                                  <p:stCondLst>
                                    <p:cond delay="500"/>
                                  </p:stCondLst>
                                  <p:childTnLst>
                                    <p:animMotion origin="layout" path="M 1.38778E-17 -1.48148E-6 L -0.01536 -1.48148E-6 " pathEditMode="relative" rAng="0" ptsTypes="AA">
                                      <p:cBhvr>
                                        <p:cTn id="76" dur="500" spd="-100000" fill="hold"/>
                                        <p:tgtEl>
                                          <p:spTgt spid="139"/>
                                        </p:tgtEl>
                                        <p:attrNameLst>
                                          <p:attrName>ppt_x</p:attrName>
                                          <p:attrName>ppt_y</p:attrName>
                                        </p:attrNameLst>
                                      </p:cBhvr>
                                      <p:rCtr x="-76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0" grpId="0" animBg="1"/>
      <p:bldP spid="60" grpId="1" animBg="1"/>
      <p:bldP spid="61" grpId="0" animBg="1"/>
      <p:bldP spid="61" grpId="1" animBg="1"/>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 y="496"/>
            <a:ext cx="12434711" cy="6994525"/>
          </a:xfrm>
          <a:prstGeom prst="rect">
            <a:avLst/>
          </a:prstGeom>
        </p:spPr>
      </p:pic>
      <p:pic>
        <p:nvPicPr>
          <p:cNvPr id="10" name="Picture 9">
            <a:extLst>
              <a:ext uri="{FF2B5EF4-FFF2-40B4-BE49-F238E27FC236}">
                <a16:creationId xmlns:a16="http://schemas.microsoft.com/office/drawing/2014/main" id="{DCE43C58-88A1-475A-A60D-7D7EF2B80B01}"/>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4"/>
                    </a14:imgEffect>
                  </a14:imgLayer>
                </a14:imgProps>
              </a:ext>
              <a:ext uri="{28A0092B-C50C-407E-A947-70E740481C1C}">
                <a14:useLocalDpi xmlns:a14="http://schemas.microsoft.com/office/drawing/2010/main" val="0"/>
              </a:ext>
            </a:extLst>
          </a:blip>
          <a:stretch>
            <a:fillRect/>
          </a:stretch>
        </p:blipFill>
        <p:spPr>
          <a:xfrm>
            <a:off x="-11558" y="496"/>
            <a:ext cx="12434711" cy="6994525"/>
          </a:xfrm>
          <a:prstGeom prst="rect">
            <a:avLst/>
          </a:prstGeom>
        </p:spPr>
      </p:pic>
      <p:sp>
        <p:nvSpPr>
          <p:cNvPr id="9" name="Rectangle 8">
            <a:extLst>
              <a:ext uri="{FF2B5EF4-FFF2-40B4-BE49-F238E27FC236}">
                <a16:creationId xmlns:a16="http://schemas.microsoft.com/office/drawing/2014/main" id="{DCBB8949-9C7A-47E0-ADB0-CF5F198E9F8D}"/>
              </a:ext>
            </a:extLst>
          </p:cNvPr>
          <p:cNvSpPr/>
          <p:nvPr/>
        </p:nvSpPr>
        <p:spPr bwMode="auto">
          <a:xfrm>
            <a:off x="-11558" y="853"/>
            <a:ext cx="12459591" cy="6994168"/>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itle 1"/>
          <p:cNvSpPr txBox="1">
            <a:spLocks/>
          </p:cNvSpPr>
          <p:nvPr/>
        </p:nvSpPr>
        <p:spPr>
          <a:xfrm>
            <a:off x="4942962" y="2049462"/>
            <a:ext cx="5749255" cy="778304"/>
          </a:xfrm>
          <a:prstGeom prst="rect">
            <a:avLst/>
          </a:prstGeom>
        </p:spPr>
        <p:txBody>
          <a:bodyPr lIns="149196" tIns="9325" rIns="149196" bIns="9325"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384" rtl="0" eaLnBrk="1" fontAlgn="auto" latinLnBrk="0" hangingPunct="1">
              <a:lnSpc>
                <a:spcPct val="90000"/>
              </a:lnSpc>
              <a:spcBef>
                <a:spcPts val="0"/>
              </a:spcBef>
              <a:spcAft>
                <a:spcPts val="0"/>
              </a:spcAft>
              <a:buClrTx/>
              <a:buSzTx/>
              <a:buFontTx/>
              <a:buNone/>
              <a:tabLst/>
              <a:defRPr/>
            </a:pPr>
            <a:r>
              <a:rPr kumimoji="0" lang="en-US" sz="4400" b="0" i="0" u="none" strike="noStrike" kern="1200" cap="none" spc="-102" normalizeH="0" baseline="0" noProof="0" dirty="0">
                <a:ln w="3175">
                  <a:noFill/>
                </a:ln>
                <a:solidFill>
                  <a:srgbClr val="FFFFFF"/>
                </a:solidFill>
                <a:effectLst/>
                <a:uLnTx/>
                <a:uFillTx/>
                <a:latin typeface="Segoe UI Light"/>
                <a:ea typeface="+mn-ea"/>
                <a:cs typeface="Segoe UI Semilight" panose="020B0402040204020203" pitchFamily="34" charset="0"/>
              </a:rPr>
              <a:t>Azure Functions</a:t>
            </a:r>
          </a:p>
        </p:txBody>
      </p:sp>
      <p:sp>
        <p:nvSpPr>
          <p:cNvPr id="7" name="Rectangle 6"/>
          <p:cNvSpPr/>
          <p:nvPr/>
        </p:nvSpPr>
        <p:spPr>
          <a:xfrm>
            <a:off x="4942962" y="3164423"/>
            <a:ext cx="8077200" cy="1323439"/>
          </a:xfrm>
          <a:prstGeom prst="rect">
            <a:avLst/>
          </a:prstGeom>
        </p:spPr>
        <p:txBody>
          <a:bodyPr wrap="square" lIns="149196">
            <a:spAutoFit/>
          </a:bodyPr>
          <a:lstStyle/>
          <a:p>
            <a:pPr marL="0" marR="0" lvl="0" indent="0" algn="l" defTabSz="950698" rtl="0" eaLnBrk="1" fontAlgn="auto" latinLnBrk="0" hangingPunct="1">
              <a:lnSpc>
                <a:spcPct val="100000"/>
              </a:lnSpc>
              <a:spcBef>
                <a:spcPct val="0"/>
              </a:spcBef>
              <a:spcAft>
                <a:spcPts val="1224"/>
              </a:spcAft>
              <a:buClrTx/>
              <a:buSzTx/>
              <a:buFontTx/>
              <a:buNone/>
              <a:tabLst/>
              <a:defRPr/>
            </a:pPr>
            <a:r>
              <a:rPr kumimoji="0" lang="en-US" sz="2000" b="0" i="0" u="none" strike="noStrike" kern="1200" cap="none" spc="0" normalizeH="0" baseline="0" noProof="0" dirty="0">
                <a:ln w="3175">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On-demand serverless code</a:t>
            </a:r>
          </a:p>
          <a:p>
            <a:pPr marL="0" marR="0" lvl="0" indent="0" algn="l" defTabSz="950698" rtl="0" eaLnBrk="1" fontAlgn="auto" latinLnBrk="0" hangingPunct="1">
              <a:lnSpc>
                <a:spcPct val="100000"/>
              </a:lnSpc>
              <a:spcBef>
                <a:spcPct val="0"/>
              </a:spcBef>
              <a:spcAft>
                <a:spcPts val="1224"/>
              </a:spcAft>
              <a:buClrTx/>
              <a:buSzTx/>
              <a:buFontTx/>
              <a:buNone/>
              <a:tabLst/>
              <a:defRPr/>
            </a:pPr>
            <a:r>
              <a:rPr kumimoji="0" lang="en-US" sz="2000" b="0" i="0" u="none" strike="noStrike" kern="1200" cap="none" spc="0" normalizeH="0" baseline="0" noProof="0" dirty="0">
                <a:ln w="3175">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Develop, debug, deploy in Visual Studio &amp; Visual Studio for Mac </a:t>
            </a:r>
          </a:p>
          <a:p>
            <a:pPr marL="0" marR="0" lvl="0" indent="0" algn="l" defTabSz="950698" rtl="0" eaLnBrk="1" fontAlgn="auto" latinLnBrk="0" hangingPunct="1">
              <a:lnSpc>
                <a:spcPct val="100000"/>
              </a:lnSpc>
              <a:spcBef>
                <a:spcPct val="0"/>
              </a:spcBef>
              <a:spcAft>
                <a:spcPts val="1224"/>
              </a:spcAft>
              <a:buClrTx/>
              <a:buSzTx/>
              <a:buFontTx/>
              <a:buNone/>
              <a:tabLst/>
              <a:defRPr/>
            </a:pPr>
            <a:r>
              <a:rPr kumimoji="0" lang="en-US" sz="2000" b="0" i="0" u="none" strike="noStrike" kern="1200" cap="none" spc="0" normalizeH="0" baseline="0" noProof="0" dirty="0">
                <a:ln w="3175">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CI/CD support in Visual Studio Team Services and </a:t>
            </a:r>
            <a:r>
              <a:rPr kumimoji="0" lang="en-US" sz="2000" b="0" i="0" u="none" strike="noStrike" kern="1200" cap="none" spc="0" normalizeH="0" baseline="0" noProof="0" dirty="0" err="1">
                <a:ln w="3175">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Github</a:t>
            </a:r>
            <a:endParaRPr kumimoji="0" lang="en-US" sz="2000" b="0" i="0" u="none" strike="noStrike" kern="1200" cap="none" spc="0" normalizeH="0" baseline="0" noProof="0" dirty="0">
              <a:ln w="3175">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endParaRPr>
          </a:p>
        </p:txBody>
      </p:sp>
      <p:pic>
        <p:nvPicPr>
          <p:cNvPr id="2" name="Graphic 1">
            <a:extLst>
              <a:ext uri="{FF2B5EF4-FFF2-40B4-BE49-F238E27FC236}">
                <a16:creationId xmlns:a16="http://schemas.microsoft.com/office/drawing/2014/main" id="{2C5C0371-FA1D-4AAA-ADEB-D31446B1726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8055" y="1770476"/>
            <a:ext cx="3362591" cy="3098386"/>
          </a:xfrm>
          <a:prstGeom prst="rect">
            <a:avLst/>
          </a:prstGeom>
        </p:spPr>
      </p:pic>
      <p:cxnSp>
        <p:nvCxnSpPr>
          <p:cNvPr id="8" name="Straight Connector 7">
            <a:extLst>
              <a:ext uri="{FF2B5EF4-FFF2-40B4-BE49-F238E27FC236}">
                <a16:creationId xmlns:a16="http://schemas.microsoft.com/office/drawing/2014/main" id="{26C1E565-E12F-41B1-8478-27E11C0070ED}"/>
              </a:ext>
            </a:extLst>
          </p:cNvPr>
          <p:cNvCxnSpPr>
            <a:cxnSpLocks/>
          </p:cNvCxnSpPr>
          <p:nvPr/>
        </p:nvCxnSpPr>
        <p:spPr>
          <a:xfrm>
            <a:off x="5095362" y="2997386"/>
            <a:ext cx="6477000" cy="0"/>
          </a:xfrm>
          <a:prstGeom prst="line">
            <a:avLst/>
          </a:prstGeom>
          <a:ln>
            <a:solidFill>
              <a:srgbClr val="009EFF">
                <a:alpha val="70000"/>
              </a:srgb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3354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childTnLst>
                          </p:cTn>
                        </p:par>
                        <p:par>
                          <p:cTn id="11" fill="hold">
                            <p:stCondLst>
                              <p:cond delay="1500"/>
                            </p:stCondLst>
                            <p:childTnLst>
                              <p:par>
                                <p:cTn id="12" presetID="10" presetClass="entr" presetSubtype="0" fill="hold" grpId="0" nodeType="afterEffect">
                                  <p:stCondLst>
                                    <p:cond delay="1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600"/>
                                        <p:tgtEl>
                                          <p:spTgt spid="5"/>
                                        </p:tgtEl>
                                      </p:cBhvr>
                                    </p:animEffect>
                                  </p:childTnLst>
                                </p:cTn>
                              </p:par>
                              <p:par>
                                <p:cTn id="15" presetID="35" presetClass="path" presetSubtype="0" decel="100000" fill="hold" grpId="1" nodeType="withEffect">
                                  <p:stCondLst>
                                    <p:cond delay="50"/>
                                  </p:stCondLst>
                                  <p:childTnLst>
                                    <p:animMotion origin="layout" path="M -0.05552 0.00022 L -2.25172E-6 0.00022 " pathEditMode="relative" rAng="0" ptsTypes="AA">
                                      <p:cBhvr>
                                        <p:cTn id="16" dur="800" fill="hold"/>
                                        <p:tgtEl>
                                          <p:spTgt spid="5"/>
                                        </p:tgtEl>
                                        <p:attrNameLst>
                                          <p:attrName>ppt_x</p:attrName>
                                          <p:attrName>ppt_y</p:attrName>
                                        </p:attrNameLst>
                                      </p:cBhvr>
                                      <p:rCtr x="2770" y="0"/>
                                    </p:animMotion>
                                  </p:childTnLst>
                                </p:cTn>
                              </p:par>
                              <p:par>
                                <p:cTn id="17" presetID="10" presetClass="entr" presetSubtype="0" fill="hold" grpId="0" nodeType="withEffect">
                                  <p:stCondLst>
                                    <p:cond delay="5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600"/>
                                        <p:tgtEl>
                                          <p:spTgt spid="7"/>
                                        </p:tgtEl>
                                      </p:cBhvr>
                                    </p:animEffect>
                                  </p:childTnLst>
                                </p:cTn>
                              </p:par>
                              <p:par>
                                <p:cTn id="20" presetID="35" presetClass="path" presetSubtype="0" decel="100000" fill="hold" grpId="1" nodeType="withEffect">
                                  <p:stCondLst>
                                    <p:cond delay="300"/>
                                  </p:stCondLst>
                                  <p:childTnLst>
                                    <p:animMotion origin="layout" path="M -0.05553 0.00023 L 3.59459E-6 0.00023 " pathEditMode="relative" rAng="0" ptsTypes="AA">
                                      <p:cBhvr>
                                        <p:cTn id="21" dur="800" fill="hold"/>
                                        <p:tgtEl>
                                          <p:spTgt spid="7"/>
                                        </p:tgtEl>
                                        <p:attrNameLst>
                                          <p:attrName>ppt_x</p:attrName>
                                          <p:attrName>ppt_y</p:attrName>
                                        </p:attrNameLst>
                                      </p:cBhvr>
                                      <p:rCtr x="2770" y="0"/>
                                    </p:animMotion>
                                  </p:childTnLst>
                                </p:cTn>
                              </p:par>
                              <p:par>
                                <p:cTn id="22" presetID="10" presetClass="entr" presetSubtype="0" fill="hold" nodeType="withEffect">
                                  <p:stCondLst>
                                    <p:cond delay="25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600"/>
                                        <p:tgtEl>
                                          <p:spTgt spid="2"/>
                                        </p:tgtEl>
                                      </p:cBhvr>
                                    </p:animEffect>
                                  </p:childTnLst>
                                </p:cTn>
                              </p:par>
                              <p:par>
                                <p:cTn id="25" presetID="35" presetClass="path" presetSubtype="0" decel="100000" fill="hold" nodeType="withEffect">
                                  <p:stCondLst>
                                    <p:cond delay="50"/>
                                  </p:stCondLst>
                                  <p:childTnLst>
                                    <p:animMotion origin="layout" path="M -0.05553 0.00023 L 2.0628E-6 0.00023 " pathEditMode="relative" rAng="0" ptsTypes="AA">
                                      <p:cBhvr>
                                        <p:cTn id="26" dur="800" fill="hold"/>
                                        <p:tgtEl>
                                          <p:spTgt spid="2"/>
                                        </p:tgtEl>
                                        <p:attrNameLst>
                                          <p:attrName>ppt_x</p:attrName>
                                          <p:attrName>ppt_y</p:attrName>
                                        </p:attrNameLst>
                                      </p:cBhvr>
                                      <p:rCtr x="2770" y="0"/>
                                    </p:animMotion>
                                  </p:childTnLst>
                                </p:cTn>
                              </p:par>
                              <p:par>
                                <p:cTn id="27" presetID="22" presetClass="entr" presetSubtype="8" fill="hold" nodeType="withEffect">
                                  <p:stCondLst>
                                    <p:cond delay="25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p:bldP spid="5" grpId="1"/>
      <p:bldP spid="7" grpId="0"/>
      <p:bldP spid="7" grpId="1"/>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3108" y="695"/>
            <a:ext cx="12433368" cy="6993769"/>
          </a:xfrm>
          <a:prstGeom prst="rect">
            <a:avLst/>
          </a:prstGeom>
          <a:scene3d>
            <a:camera prst="orthographicFront">
              <a:rot lat="0" lon="0" rev="0"/>
            </a:camera>
            <a:lightRig rig="threePt" dir="t"/>
          </a:scene3d>
        </p:spPr>
      </p:pic>
      <p:pic>
        <p:nvPicPr>
          <p:cNvPr id="10" name="Picture 9">
            <a:extLst>
              <a:ext uri="{FF2B5EF4-FFF2-40B4-BE49-F238E27FC236}">
                <a16:creationId xmlns:a16="http://schemas.microsoft.com/office/drawing/2014/main" id="{5FCCF6F2-123E-4506-B8E7-A4834ECF1994}"/>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4"/>
                    </a14:imgEffect>
                  </a14:imgLayer>
                </a14:imgProps>
              </a:ext>
            </a:extLst>
          </a:blip>
          <a:stretch>
            <a:fillRect/>
          </a:stretch>
        </p:blipFill>
        <p:spPr>
          <a:xfrm>
            <a:off x="18657" y="695"/>
            <a:ext cx="12433368" cy="6993769"/>
          </a:xfrm>
          <a:prstGeom prst="rect">
            <a:avLst/>
          </a:prstGeom>
          <a:scene3d>
            <a:camera prst="orthographicFront">
              <a:rot lat="0" lon="0" rev="0"/>
            </a:camera>
            <a:lightRig rig="threePt" dir="t"/>
          </a:scene3d>
        </p:spPr>
      </p:pic>
      <p:sp>
        <p:nvSpPr>
          <p:cNvPr id="9" name="Rectangle 8">
            <a:extLst>
              <a:ext uri="{FF2B5EF4-FFF2-40B4-BE49-F238E27FC236}">
                <a16:creationId xmlns:a16="http://schemas.microsoft.com/office/drawing/2014/main" id="{DCBB8949-9C7A-47E0-ADB0-CF5F198E9F8D}"/>
              </a:ext>
            </a:extLst>
          </p:cNvPr>
          <p:cNvSpPr/>
          <p:nvPr/>
        </p:nvSpPr>
        <p:spPr bwMode="auto">
          <a:xfrm>
            <a:off x="-13200" y="-697"/>
            <a:ext cx="12555720" cy="7042519"/>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itle 1"/>
          <p:cNvSpPr txBox="1">
            <a:spLocks/>
          </p:cNvSpPr>
          <p:nvPr/>
        </p:nvSpPr>
        <p:spPr>
          <a:xfrm>
            <a:off x="1265237" y="2033606"/>
            <a:ext cx="5110429" cy="778414"/>
          </a:xfrm>
          <a:prstGeom prst="rect">
            <a:avLst/>
          </a:prstGeom>
        </p:spPr>
        <p:txBody>
          <a:bodyPr lIns="149217" tIns="9326" rIns="149217" bIns="9326"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4400" b="0" i="0" u="none" strike="noStrike" kern="1200" cap="none" spc="-102" normalizeH="0" baseline="0" noProof="0" dirty="0">
                <a:ln w="3175">
                  <a:noFill/>
                </a:ln>
                <a:solidFill>
                  <a:srgbClr val="FFFFFF"/>
                </a:solidFill>
                <a:effectLst/>
                <a:uLnTx/>
                <a:uFillTx/>
                <a:latin typeface="Segoe UI Light"/>
                <a:ea typeface="+mn-ea"/>
                <a:cs typeface="Segoe UI Semilight" panose="020B0402040204020203" pitchFamily="34" charset="0"/>
              </a:rPr>
              <a:t>Azure Logic Apps</a:t>
            </a:r>
          </a:p>
        </p:txBody>
      </p:sp>
      <p:sp>
        <p:nvSpPr>
          <p:cNvPr id="7" name="Rectangle 6"/>
          <p:cNvSpPr/>
          <p:nvPr/>
        </p:nvSpPr>
        <p:spPr>
          <a:xfrm>
            <a:off x="1270266" y="3264880"/>
            <a:ext cx="5105400" cy="2246769"/>
          </a:xfrm>
          <a:prstGeom prst="rect">
            <a:avLst/>
          </a:prstGeom>
        </p:spPr>
        <p:txBody>
          <a:bodyPr wrap="square" lIns="149217">
            <a:spAutoFit/>
          </a:bodyPr>
          <a:lstStyle/>
          <a:p>
            <a:pPr marL="0" marR="0" lvl="0" indent="0" algn="l" defTabSz="950880" rtl="0" eaLnBrk="1" fontAlgn="auto" latinLnBrk="0" hangingPunct="1">
              <a:lnSpc>
                <a:spcPct val="100000"/>
              </a:lnSpc>
              <a:spcBef>
                <a:spcPct val="0"/>
              </a:spcBef>
              <a:spcAft>
                <a:spcPts val="1224"/>
              </a:spcAft>
              <a:buClrTx/>
              <a:buSzTx/>
              <a:buFontTx/>
              <a:buNone/>
              <a:tabLst/>
              <a:defRPr/>
            </a:pPr>
            <a:r>
              <a:rPr kumimoji="0" lang="en-US" sz="2000" b="0" i="0" u="none" strike="noStrike" kern="1200" cap="none" spc="0" normalizeH="0" baseline="0" noProof="0" dirty="0">
                <a:ln w="3175">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On-demand </a:t>
            </a:r>
            <a:r>
              <a:rPr kumimoji="0" lang="en-US" sz="2000" b="0" i="0" u="none" strike="noStrike" kern="1200" cap="none" spc="0" normalizeH="0" baseline="0" noProof="0" dirty="0" err="1">
                <a:ln w="3175">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serverless</a:t>
            </a:r>
            <a:r>
              <a:rPr kumimoji="0" lang="en-US" sz="2000" b="0" i="0" u="none" strike="noStrike" kern="1200" cap="none" spc="0" normalizeH="0" baseline="0" noProof="0" dirty="0">
                <a:ln w="3175">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 workflows</a:t>
            </a:r>
          </a:p>
          <a:p>
            <a:pPr marL="0" marR="0" lvl="0" indent="0" algn="l" defTabSz="950880" rtl="0" eaLnBrk="1" fontAlgn="auto" latinLnBrk="0" hangingPunct="1">
              <a:lnSpc>
                <a:spcPct val="100000"/>
              </a:lnSpc>
              <a:spcBef>
                <a:spcPct val="0"/>
              </a:spcBef>
              <a:spcAft>
                <a:spcPts val="1224"/>
              </a:spcAft>
              <a:buClrTx/>
              <a:buSzTx/>
              <a:buFontTx/>
              <a:buNone/>
              <a:tabLst/>
              <a:defRPr/>
            </a:pPr>
            <a:r>
              <a:rPr kumimoji="0" lang="en-US" sz="2000" b="0" i="0" u="none" strike="noStrike" kern="1200" cap="none" spc="0" normalizeH="0" baseline="0" noProof="0" dirty="0">
                <a:ln w="3175">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100+ data and app connectors built-in</a:t>
            </a:r>
          </a:p>
          <a:p>
            <a:pPr marL="0" marR="0" lvl="0" indent="0" algn="l" defTabSz="950880" rtl="0" eaLnBrk="1" fontAlgn="auto" latinLnBrk="0" hangingPunct="1">
              <a:lnSpc>
                <a:spcPct val="100000"/>
              </a:lnSpc>
              <a:spcBef>
                <a:spcPct val="0"/>
              </a:spcBef>
              <a:spcAft>
                <a:spcPts val="1224"/>
              </a:spcAft>
              <a:buClrTx/>
              <a:buSzTx/>
              <a:buFontTx/>
              <a:buNone/>
              <a:tabLst/>
              <a:defRPr/>
            </a:pPr>
            <a:r>
              <a:rPr kumimoji="0" lang="en-US" sz="2000" b="0" i="0" u="none" strike="noStrike" kern="1200" cap="none" spc="0" normalizeH="0" baseline="0" noProof="0" dirty="0">
                <a:ln w="3175">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Integrated Visual Studio tooling</a:t>
            </a:r>
          </a:p>
          <a:p>
            <a:pPr marL="0" marR="0" lvl="0" indent="0" algn="l" defTabSz="950880" rtl="0" eaLnBrk="1" fontAlgn="auto" latinLnBrk="0" hangingPunct="1">
              <a:lnSpc>
                <a:spcPct val="100000"/>
              </a:lnSpc>
              <a:spcBef>
                <a:spcPct val="0"/>
              </a:spcBef>
              <a:spcAft>
                <a:spcPts val="1224"/>
              </a:spcAft>
              <a:buClrTx/>
              <a:buSzTx/>
              <a:buFontTx/>
              <a:buNone/>
              <a:tabLst/>
              <a:defRPr/>
            </a:pPr>
            <a:endParaRPr kumimoji="0" lang="en-US" sz="2000" b="0" i="0" u="none" strike="noStrike" kern="1200" cap="none" spc="0" normalizeH="0" baseline="0" noProof="0" dirty="0">
              <a:ln w="3175">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endParaRPr>
          </a:p>
          <a:p>
            <a:pPr marL="0" marR="0" lvl="0" indent="0" algn="l" defTabSz="950880" rtl="0" eaLnBrk="1" fontAlgn="auto" latinLnBrk="0" hangingPunct="1">
              <a:lnSpc>
                <a:spcPct val="100000"/>
              </a:lnSpc>
              <a:spcBef>
                <a:spcPct val="0"/>
              </a:spcBef>
              <a:spcAft>
                <a:spcPts val="1224"/>
              </a:spcAft>
              <a:buClrTx/>
              <a:buSzTx/>
              <a:buFontTx/>
              <a:buNone/>
              <a:tabLst/>
              <a:defRPr/>
            </a:pPr>
            <a:endParaRPr kumimoji="0" lang="en-US" sz="2000" b="0" i="0" u="none" strike="noStrike" kern="1200" cap="none" spc="0" normalizeH="0" baseline="0" noProof="0" dirty="0">
              <a:ln w="3175">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endParaRPr>
          </a:p>
        </p:txBody>
      </p:sp>
      <p:pic>
        <p:nvPicPr>
          <p:cNvPr id="3" name="Graphic 2">
            <a:extLst>
              <a:ext uri="{FF2B5EF4-FFF2-40B4-BE49-F238E27FC236}">
                <a16:creationId xmlns:a16="http://schemas.microsoft.com/office/drawing/2014/main" id="{1D398481-F19E-4D45-A187-22B7D5E0298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85037" y="1744662"/>
            <a:ext cx="4021538" cy="3121320"/>
          </a:xfrm>
          <a:prstGeom prst="rect">
            <a:avLst/>
          </a:prstGeom>
        </p:spPr>
      </p:pic>
      <p:cxnSp>
        <p:nvCxnSpPr>
          <p:cNvPr id="8" name="Straight Connector 7">
            <a:extLst>
              <a:ext uri="{FF2B5EF4-FFF2-40B4-BE49-F238E27FC236}">
                <a16:creationId xmlns:a16="http://schemas.microsoft.com/office/drawing/2014/main" id="{995E2411-976B-4D36-B930-67070B5E3C84}"/>
              </a:ext>
            </a:extLst>
          </p:cNvPr>
          <p:cNvCxnSpPr>
            <a:cxnSpLocks/>
          </p:cNvCxnSpPr>
          <p:nvPr/>
        </p:nvCxnSpPr>
        <p:spPr>
          <a:xfrm>
            <a:off x="1417637" y="3040062"/>
            <a:ext cx="4724400" cy="0"/>
          </a:xfrm>
          <a:prstGeom prst="line">
            <a:avLst/>
          </a:prstGeom>
          <a:ln>
            <a:solidFill>
              <a:srgbClr val="009EFF">
                <a:alpha val="70000"/>
              </a:srgb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835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childTnLst>
                          </p:cTn>
                        </p:par>
                        <p:par>
                          <p:cTn id="11" fill="hold">
                            <p:stCondLst>
                              <p:cond delay="1000"/>
                            </p:stCondLst>
                            <p:childTnLst>
                              <p:par>
                                <p:cTn id="12" presetID="10" presetClass="entr" presetSubtype="0" fill="hold" grpId="0" nodeType="afterEffect">
                                  <p:stCondLst>
                                    <p:cond delay="1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600"/>
                                        <p:tgtEl>
                                          <p:spTgt spid="5"/>
                                        </p:tgtEl>
                                      </p:cBhvr>
                                    </p:animEffect>
                                  </p:childTnLst>
                                </p:cTn>
                              </p:par>
                              <p:par>
                                <p:cTn id="15" presetID="35" presetClass="path" presetSubtype="0" decel="100000" fill="hold" grpId="1" nodeType="withEffect">
                                  <p:stCondLst>
                                    <p:cond delay="50"/>
                                  </p:stCondLst>
                                  <p:childTnLst>
                                    <p:animMotion origin="layout" path="M -0.05552 0.00022 L -2.79806E-6 0.00022 " pathEditMode="relative" rAng="0" ptsTypes="AA">
                                      <p:cBhvr>
                                        <p:cTn id="16" dur="800" fill="hold"/>
                                        <p:tgtEl>
                                          <p:spTgt spid="5"/>
                                        </p:tgtEl>
                                        <p:attrNameLst>
                                          <p:attrName>ppt_x</p:attrName>
                                          <p:attrName>ppt_y</p:attrName>
                                        </p:attrNameLst>
                                      </p:cBhvr>
                                      <p:rCtr x="2770" y="0"/>
                                    </p:animMotion>
                                  </p:childTnLst>
                                </p:cTn>
                              </p:par>
                              <p:par>
                                <p:cTn id="17" presetID="22" presetClass="entr" presetSubtype="8" fill="hold" nodeType="withEffect">
                                  <p:stCondLst>
                                    <p:cond delay="25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600"/>
                                        <p:tgtEl>
                                          <p:spTgt spid="7"/>
                                        </p:tgtEl>
                                      </p:cBhvr>
                                    </p:animEffect>
                                  </p:childTnLst>
                                </p:cTn>
                              </p:par>
                              <p:par>
                                <p:cTn id="23" presetID="35" presetClass="path" presetSubtype="0" decel="100000" fill="hold" grpId="1" nodeType="withEffect">
                                  <p:stCondLst>
                                    <p:cond delay="300"/>
                                  </p:stCondLst>
                                  <p:childTnLst>
                                    <p:animMotion origin="layout" path="M -0.05553 0.00022 L 1.90452E-6 0.00022 " pathEditMode="relative" rAng="0" ptsTypes="AA">
                                      <p:cBhvr>
                                        <p:cTn id="24" dur="800" fill="hold"/>
                                        <p:tgtEl>
                                          <p:spTgt spid="7"/>
                                        </p:tgtEl>
                                        <p:attrNameLst>
                                          <p:attrName>ppt_x</p:attrName>
                                          <p:attrName>ppt_y</p:attrName>
                                        </p:attrNameLst>
                                      </p:cBhvr>
                                      <p:rCtr x="2770" y="0"/>
                                    </p:animMotion>
                                  </p:childTnLst>
                                </p:cTn>
                              </p:par>
                              <p:par>
                                <p:cTn id="25" presetID="10" presetClass="entr" presetSubtype="0" fill="hold" nodeType="withEffect">
                                  <p:stCondLst>
                                    <p:cond delay="3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600"/>
                                        <p:tgtEl>
                                          <p:spTgt spid="3"/>
                                        </p:tgtEl>
                                      </p:cBhvr>
                                    </p:animEffect>
                                  </p:childTnLst>
                                </p:cTn>
                              </p:par>
                              <p:par>
                                <p:cTn id="28" presetID="35" presetClass="path" presetSubtype="0" decel="100000" fill="hold" nodeType="withEffect">
                                  <p:stCondLst>
                                    <p:cond delay="100"/>
                                  </p:stCondLst>
                                  <p:childTnLst>
                                    <p:animMotion origin="layout" path="M -0.05552 0.00022 L -3.20143E-6 0.00022 " pathEditMode="relative" rAng="0" ptsTypes="AA">
                                      <p:cBhvr>
                                        <p:cTn id="29" dur="800" fill="hold"/>
                                        <p:tgtEl>
                                          <p:spTgt spid="3"/>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p:bldP spid="5" grpId="1"/>
      <p:bldP spid="7" grpId="0"/>
      <p:bldP spid="7" grpId="1"/>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alphaModFix amt="10000"/>
          </a:blip>
          <a:srcRect t="-55" r="2799" b="-7071"/>
          <a:stretch/>
        </p:blipFill>
        <p:spPr>
          <a:xfrm>
            <a:off x="-4883845" y="-4074939"/>
            <a:ext cx="16015912" cy="16345101"/>
          </a:xfrm>
          <a:prstGeom prst="rect">
            <a:avLst/>
          </a:prstGeom>
        </p:spPr>
      </p:pic>
      <p:sp>
        <p:nvSpPr>
          <p:cNvPr id="5" name="Title 1"/>
          <p:cNvSpPr txBox="1">
            <a:spLocks/>
          </p:cNvSpPr>
          <p:nvPr/>
        </p:nvSpPr>
        <p:spPr>
          <a:xfrm>
            <a:off x="897385" y="2177055"/>
            <a:ext cx="7580444" cy="803220"/>
          </a:xfrm>
          <a:prstGeom prst="rect">
            <a:avLst/>
          </a:prstGeom>
        </p:spPr>
        <p:txBody>
          <a:bodyPr lIns="149217" tIns="9326" rIns="149217" bIns="9326"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lang="en-US" sz="4400" spc="-102" dirty="0">
                <a:solidFill>
                  <a:schemeClr val="tx1"/>
                </a:solidFill>
                <a:latin typeface="Segoe UI Light"/>
                <a:cs typeface="Segoe UI Semilight" panose="020B0402040204020203" pitchFamily="34" charset="0"/>
              </a:rPr>
              <a:t>Azure Cognitive Services</a:t>
            </a:r>
          </a:p>
        </p:txBody>
      </p:sp>
      <p:sp>
        <p:nvSpPr>
          <p:cNvPr id="7" name="Rectangle 6"/>
          <p:cNvSpPr/>
          <p:nvPr/>
        </p:nvSpPr>
        <p:spPr>
          <a:xfrm>
            <a:off x="897384" y="3284443"/>
            <a:ext cx="7580445" cy="1323439"/>
          </a:xfrm>
          <a:prstGeom prst="rect">
            <a:avLst/>
          </a:prstGeom>
        </p:spPr>
        <p:txBody>
          <a:bodyPr wrap="square" lIns="149217">
            <a:spAutoFit/>
          </a:bodyPr>
          <a:lstStyle/>
          <a:p>
            <a:pPr marL="0" marR="0" lvl="0" indent="0" algn="l" defTabSz="950880" rtl="0" eaLnBrk="1" fontAlgn="auto" latinLnBrk="0" hangingPunct="1">
              <a:lnSpc>
                <a:spcPct val="100000"/>
              </a:lnSpc>
              <a:spcBef>
                <a:spcPct val="0"/>
              </a:spcBef>
              <a:spcAft>
                <a:spcPts val="1224"/>
              </a:spcAft>
              <a:buClrTx/>
              <a:buSzTx/>
              <a:buFontTx/>
              <a:buNone/>
              <a:tabLst/>
              <a:defRPr/>
            </a:pPr>
            <a:r>
              <a:rPr lang="en-US" sz="2000" dirty="0">
                <a:ln w="3175">
                  <a:noFill/>
                </a:ln>
                <a:latin typeface="Segoe UI" panose="020B0502040204020203" pitchFamily="34" charset="0"/>
                <a:cs typeface="Segoe UI" panose="020B0502040204020203" pitchFamily="34" charset="0"/>
              </a:rPr>
              <a:t>Add the power of machine learning to any app</a:t>
            </a:r>
          </a:p>
          <a:p>
            <a:pPr marL="0" marR="0" lvl="0" indent="0" algn="l" defTabSz="950880" rtl="0" eaLnBrk="1" fontAlgn="auto" latinLnBrk="0" hangingPunct="1">
              <a:lnSpc>
                <a:spcPct val="100000"/>
              </a:lnSpc>
              <a:spcBef>
                <a:spcPct val="0"/>
              </a:spcBef>
              <a:spcAft>
                <a:spcPts val="1224"/>
              </a:spcAft>
              <a:buClrTx/>
              <a:buSzTx/>
              <a:buFontTx/>
              <a:buNone/>
              <a:tabLst/>
              <a:defRPr/>
            </a:pPr>
            <a:r>
              <a:rPr lang="en-US" sz="2000" dirty="0">
                <a:ln w="3175">
                  <a:noFill/>
                </a:ln>
                <a:latin typeface="Segoe UI" panose="020B0502040204020203" pitchFamily="34" charset="0"/>
                <a:cs typeface="Segoe UI" panose="020B0502040204020203" pitchFamily="34" charset="0"/>
              </a:rPr>
              <a:t>Process images, video, speech, language and more</a:t>
            </a:r>
          </a:p>
          <a:p>
            <a:pPr marL="0" marR="0" lvl="0" indent="0" algn="l" defTabSz="950880" rtl="0" eaLnBrk="1" fontAlgn="auto" latinLnBrk="0" hangingPunct="1">
              <a:lnSpc>
                <a:spcPct val="100000"/>
              </a:lnSpc>
              <a:spcBef>
                <a:spcPct val="0"/>
              </a:spcBef>
              <a:spcAft>
                <a:spcPts val="1224"/>
              </a:spcAft>
              <a:buClrTx/>
              <a:buSzTx/>
              <a:buFontTx/>
              <a:buNone/>
              <a:tabLst/>
              <a:defRPr/>
            </a:pPr>
            <a:r>
              <a:rPr lang="en-US" sz="2000" dirty="0">
                <a:ln w="3175">
                  <a:noFill/>
                </a:ln>
                <a:latin typeface="Segoe UI" panose="020B0502040204020203" pitchFamily="34" charset="0"/>
                <a:cs typeface="Segoe UI" panose="020B0502040204020203" pitchFamily="34" charset="0"/>
              </a:rPr>
              <a:t>Simple REST APIs</a:t>
            </a:r>
          </a:p>
        </p:txBody>
      </p:sp>
      <p:grpSp>
        <p:nvGrpSpPr>
          <p:cNvPr id="86" name="Group 85"/>
          <p:cNvGrpSpPr/>
          <p:nvPr/>
        </p:nvGrpSpPr>
        <p:grpSpPr>
          <a:xfrm>
            <a:off x="8907868" y="1240031"/>
            <a:ext cx="3722598" cy="4617522"/>
            <a:chOff x="8542063" y="462280"/>
            <a:chExt cx="3649937" cy="4527393"/>
          </a:xfrm>
        </p:grpSpPr>
        <p:sp>
          <p:nvSpPr>
            <p:cNvPr id="2" name="TextBox 1"/>
            <p:cNvSpPr txBox="1"/>
            <p:nvPr/>
          </p:nvSpPr>
          <p:spPr>
            <a:xfrm>
              <a:off x="9291013" y="462280"/>
              <a:ext cx="2900987" cy="4527393"/>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250000"/>
                </a:lnSpc>
                <a:spcBef>
                  <a:spcPts val="0"/>
                </a:spcBef>
                <a:spcAft>
                  <a:spcPts val="612"/>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Language </a:t>
              </a:r>
            </a:p>
            <a:p>
              <a:pPr marL="0" marR="0" lvl="0" indent="0" algn="l" defTabSz="932597" rtl="0" eaLnBrk="1" fontAlgn="auto" latinLnBrk="0" hangingPunct="1">
                <a:lnSpc>
                  <a:spcPct val="250000"/>
                </a:lnSpc>
                <a:spcBef>
                  <a:spcPts val="0"/>
                </a:spcBef>
                <a:spcAft>
                  <a:spcPts val="612"/>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Speech</a:t>
              </a:r>
            </a:p>
            <a:p>
              <a:pPr marL="0" marR="0" lvl="0" indent="0" algn="l" defTabSz="932597" rtl="0" eaLnBrk="1" fontAlgn="auto" latinLnBrk="0" hangingPunct="1">
                <a:lnSpc>
                  <a:spcPct val="250000"/>
                </a:lnSpc>
                <a:spcBef>
                  <a:spcPts val="0"/>
                </a:spcBef>
                <a:spcAft>
                  <a:spcPts val="612"/>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Vision</a:t>
              </a:r>
            </a:p>
            <a:p>
              <a:pPr marL="0" marR="0" lvl="0" indent="0" algn="l" defTabSz="932597" rtl="0" eaLnBrk="1" fontAlgn="auto" latinLnBrk="0" hangingPunct="1">
                <a:lnSpc>
                  <a:spcPct val="250000"/>
                </a:lnSpc>
                <a:spcBef>
                  <a:spcPts val="0"/>
                </a:spcBef>
                <a:spcAft>
                  <a:spcPts val="612"/>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Search</a:t>
              </a:r>
            </a:p>
            <a:p>
              <a:pPr marL="0" marR="0" lvl="0" indent="0" algn="l" defTabSz="932597" rtl="0" eaLnBrk="1" fontAlgn="auto" latinLnBrk="0" hangingPunct="1">
                <a:lnSpc>
                  <a:spcPct val="250000"/>
                </a:lnSpc>
                <a:spcBef>
                  <a:spcPts val="0"/>
                </a:spcBef>
                <a:spcAft>
                  <a:spcPts val="612"/>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Knowledge</a:t>
              </a:r>
            </a:p>
          </p:txBody>
        </p:sp>
        <p:grpSp>
          <p:nvGrpSpPr>
            <p:cNvPr id="6" name="Group 5"/>
            <p:cNvGrpSpPr/>
            <p:nvPr/>
          </p:nvGrpSpPr>
          <p:grpSpPr>
            <a:xfrm>
              <a:off x="8542063" y="815188"/>
              <a:ext cx="633947" cy="3974517"/>
              <a:chOff x="8460174" y="815187"/>
              <a:chExt cx="711833" cy="4462820"/>
            </a:xfrm>
          </p:grpSpPr>
          <p:grpSp>
            <p:nvGrpSpPr>
              <p:cNvPr id="49" name="Group 48"/>
              <p:cNvGrpSpPr/>
              <p:nvPr/>
            </p:nvGrpSpPr>
            <p:grpSpPr>
              <a:xfrm>
                <a:off x="8460174" y="815187"/>
                <a:ext cx="711833" cy="711833"/>
                <a:chOff x="2146048" y="1729008"/>
                <a:chExt cx="761852" cy="761852"/>
              </a:xfrm>
            </p:grpSpPr>
            <p:sp>
              <p:nvSpPr>
                <p:cNvPr id="50" name="Oval 49"/>
                <p:cNvSpPr/>
                <p:nvPr/>
              </p:nvSpPr>
              <p:spPr bwMode="auto">
                <a:xfrm>
                  <a:off x="2146048" y="1729008"/>
                  <a:ext cx="761852" cy="761852"/>
                </a:xfrm>
                <a:prstGeom prst="ellipse">
                  <a:avLst/>
                </a:prstGeom>
                <a:solidFill>
                  <a:srgbClr val="E9E9E9"/>
                </a:solidFill>
                <a:ln w="15875" cap="flat" cmpd="sng" algn="ctr">
                  <a:noFill/>
                  <a:prstDash val="solid"/>
                  <a:headEnd type="none" w="med" len="med"/>
                  <a:tailEnd type="none" w="med" len="me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51" name="Group 50"/>
                <p:cNvGrpSpPr/>
                <p:nvPr/>
              </p:nvGrpSpPr>
              <p:grpSpPr>
                <a:xfrm>
                  <a:off x="2374654" y="1987574"/>
                  <a:ext cx="304639" cy="244720"/>
                  <a:chOff x="3703676" y="2644877"/>
                  <a:chExt cx="304683" cy="244755"/>
                </a:xfrm>
              </p:grpSpPr>
              <p:sp>
                <p:nvSpPr>
                  <p:cNvPr id="52" name="Freeform 50"/>
                  <p:cNvSpPr>
                    <a:spLocks/>
                  </p:cNvSpPr>
                  <p:nvPr/>
                </p:nvSpPr>
                <p:spPr bwMode="auto">
                  <a:xfrm>
                    <a:off x="3703676" y="2644877"/>
                    <a:ext cx="125646" cy="147547"/>
                  </a:xfrm>
                  <a:custGeom>
                    <a:avLst/>
                    <a:gdLst>
                      <a:gd name="T0" fmla="*/ 0 w 433"/>
                      <a:gd name="T1" fmla="*/ 589 h 589"/>
                      <a:gd name="T2" fmla="*/ 227 w 433"/>
                      <a:gd name="T3" fmla="*/ 0 h 589"/>
                      <a:gd name="T4" fmla="*/ 433 w 433"/>
                      <a:gd name="T5" fmla="*/ 589 h 589"/>
                    </a:gdLst>
                    <a:ahLst/>
                    <a:cxnLst>
                      <a:cxn ang="0">
                        <a:pos x="T0" y="T1"/>
                      </a:cxn>
                      <a:cxn ang="0">
                        <a:pos x="T2" y="T3"/>
                      </a:cxn>
                      <a:cxn ang="0">
                        <a:pos x="T4" y="T5"/>
                      </a:cxn>
                    </a:cxnLst>
                    <a:rect l="0" t="0" r="r" b="b"/>
                    <a:pathLst>
                      <a:path w="433" h="589">
                        <a:moveTo>
                          <a:pt x="0" y="589"/>
                        </a:moveTo>
                        <a:lnTo>
                          <a:pt x="227" y="0"/>
                        </a:lnTo>
                        <a:lnTo>
                          <a:pt x="433" y="589"/>
                        </a:lnTo>
                      </a:path>
                    </a:pathLst>
                  </a:custGeom>
                  <a:noFill/>
                  <a:ln w="1905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3" name="Line 51"/>
                  <p:cNvSpPr>
                    <a:spLocks noChangeShapeType="1"/>
                  </p:cNvSpPr>
                  <p:nvPr/>
                </p:nvSpPr>
                <p:spPr bwMode="auto">
                  <a:xfrm>
                    <a:off x="3724859" y="2736130"/>
                    <a:ext cx="85311" cy="0"/>
                  </a:xfrm>
                  <a:prstGeom prst="line">
                    <a:avLst/>
                  </a:prstGeom>
                  <a:noFill/>
                  <a:ln w="1905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4" name="Freeform 52"/>
                  <p:cNvSpPr>
                    <a:spLocks/>
                  </p:cNvSpPr>
                  <p:nvPr/>
                </p:nvSpPr>
                <p:spPr bwMode="auto">
                  <a:xfrm>
                    <a:off x="3848763" y="2778785"/>
                    <a:ext cx="159596" cy="110847"/>
                  </a:xfrm>
                  <a:custGeom>
                    <a:avLst/>
                    <a:gdLst>
                      <a:gd name="T0" fmla="*/ 122 w 165"/>
                      <a:gd name="T1" fmla="*/ 0 h 114"/>
                      <a:gd name="T2" fmla="*/ 54 w 165"/>
                      <a:gd name="T3" fmla="*/ 96 h 114"/>
                      <a:gd name="T4" fmla="*/ 44 w 165"/>
                      <a:gd name="T5" fmla="*/ 32 h 114"/>
                      <a:gd name="T6" fmla="*/ 161 w 165"/>
                      <a:gd name="T7" fmla="*/ 55 h 114"/>
                      <a:gd name="T8" fmla="*/ 96 w 165"/>
                      <a:gd name="T9" fmla="*/ 114 h 114"/>
                    </a:gdLst>
                    <a:ahLst/>
                    <a:cxnLst>
                      <a:cxn ang="0">
                        <a:pos x="T0" y="T1"/>
                      </a:cxn>
                      <a:cxn ang="0">
                        <a:pos x="T2" y="T3"/>
                      </a:cxn>
                      <a:cxn ang="0">
                        <a:pos x="T4" y="T5"/>
                      </a:cxn>
                      <a:cxn ang="0">
                        <a:pos x="T6" y="T7"/>
                      </a:cxn>
                      <a:cxn ang="0">
                        <a:pos x="T8" y="T9"/>
                      </a:cxn>
                    </a:cxnLst>
                    <a:rect l="0" t="0" r="r" b="b"/>
                    <a:pathLst>
                      <a:path w="165" h="114">
                        <a:moveTo>
                          <a:pt x="122" y="0"/>
                        </a:moveTo>
                        <a:cubicBezTo>
                          <a:pt x="122" y="0"/>
                          <a:pt x="121" y="82"/>
                          <a:pt x="54" y="96"/>
                        </a:cubicBezTo>
                        <a:cubicBezTo>
                          <a:pt x="0" y="108"/>
                          <a:pt x="3" y="51"/>
                          <a:pt x="44" y="32"/>
                        </a:cubicBezTo>
                        <a:cubicBezTo>
                          <a:pt x="87" y="12"/>
                          <a:pt x="158" y="21"/>
                          <a:pt x="161" y="55"/>
                        </a:cubicBezTo>
                        <a:cubicBezTo>
                          <a:pt x="165" y="96"/>
                          <a:pt x="125" y="113"/>
                          <a:pt x="96" y="114"/>
                        </a:cubicBezTo>
                      </a:path>
                    </a:pathLst>
                  </a:custGeom>
                  <a:noFill/>
                  <a:ln w="1905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5" name="Freeform 53"/>
                  <p:cNvSpPr>
                    <a:spLocks/>
                  </p:cNvSpPr>
                  <p:nvPr/>
                </p:nvSpPr>
                <p:spPr bwMode="auto">
                  <a:xfrm>
                    <a:off x="3903026" y="2707983"/>
                    <a:ext cx="20312" cy="155534"/>
                  </a:xfrm>
                  <a:custGeom>
                    <a:avLst/>
                    <a:gdLst>
                      <a:gd name="T0" fmla="*/ 12 w 21"/>
                      <a:gd name="T1" fmla="*/ 0 h 160"/>
                      <a:gd name="T2" fmla="*/ 21 w 21"/>
                      <a:gd name="T3" fmla="*/ 160 h 160"/>
                    </a:gdLst>
                    <a:ahLst/>
                    <a:cxnLst>
                      <a:cxn ang="0">
                        <a:pos x="T0" y="T1"/>
                      </a:cxn>
                      <a:cxn ang="0">
                        <a:pos x="T2" y="T3"/>
                      </a:cxn>
                    </a:cxnLst>
                    <a:rect l="0" t="0" r="r" b="b"/>
                    <a:pathLst>
                      <a:path w="21" h="160">
                        <a:moveTo>
                          <a:pt x="12" y="0"/>
                        </a:moveTo>
                        <a:cubicBezTo>
                          <a:pt x="12" y="0"/>
                          <a:pt x="0" y="126"/>
                          <a:pt x="21" y="160"/>
                        </a:cubicBezTo>
                      </a:path>
                    </a:pathLst>
                  </a:custGeom>
                  <a:noFill/>
                  <a:ln w="1905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6" name="Freeform 54"/>
                  <p:cNvSpPr>
                    <a:spLocks/>
                  </p:cNvSpPr>
                  <p:nvPr/>
                </p:nvSpPr>
                <p:spPr bwMode="auto">
                  <a:xfrm>
                    <a:off x="3859500" y="2740192"/>
                    <a:ext cx="135221" cy="15379"/>
                  </a:xfrm>
                  <a:custGeom>
                    <a:avLst/>
                    <a:gdLst>
                      <a:gd name="T0" fmla="*/ 0 w 140"/>
                      <a:gd name="T1" fmla="*/ 7 h 16"/>
                      <a:gd name="T2" fmla="*/ 140 w 140"/>
                      <a:gd name="T3" fmla="*/ 0 h 16"/>
                    </a:gdLst>
                    <a:ahLst/>
                    <a:cxnLst>
                      <a:cxn ang="0">
                        <a:pos x="T0" y="T1"/>
                      </a:cxn>
                      <a:cxn ang="0">
                        <a:pos x="T2" y="T3"/>
                      </a:cxn>
                    </a:cxnLst>
                    <a:rect l="0" t="0" r="r" b="b"/>
                    <a:pathLst>
                      <a:path w="140" h="16">
                        <a:moveTo>
                          <a:pt x="0" y="7"/>
                        </a:moveTo>
                        <a:cubicBezTo>
                          <a:pt x="0" y="7"/>
                          <a:pt x="75" y="16"/>
                          <a:pt x="140" y="0"/>
                        </a:cubicBezTo>
                      </a:path>
                    </a:pathLst>
                  </a:custGeom>
                  <a:noFill/>
                  <a:ln w="1905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grpSp>
          <p:grpSp>
            <p:nvGrpSpPr>
              <p:cNvPr id="57" name="Group 56"/>
              <p:cNvGrpSpPr/>
              <p:nvPr/>
            </p:nvGrpSpPr>
            <p:grpSpPr>
              <a:xfrm>
                <a:off x="8460174" y="1752934"/>
                <a:ext cx="711833" cy="711833"/>
                <a:chOff x="5837312" y="585332"/>
                <a:chExt cx="761852" cy="761852"/>
              </a:xfrm>
            </p:grpSpPr>
            <p:sp>
              <p:nvSpPr>
                <p:cNvPr id="58" name="Oval 57"/>
                <p:cNvSpPr/>
                <p:nvPr/>
              </p:nvSpPr>
              <p:spPr bwMode="auto">
                <a:xfrm>
                  <a:off x="5837312" y="585332"/>
                  <a:ext cx="761852" cy="761852"/>
                </a:xfrm>
                <a:prstGeom prst="ellipse">
                  <a:avLst/>
                </a:prstGeom>
                <a:solidFill>
                  <a:srgbClr val="E9E9E9"/>
                </a:solidFill>
                <a:ln w="15875" cap="flat" cmpd="sng" algn="ctr">
                  <a:noFill/>
                  <a:prstDash val="solid"/>
                  <a:headEnd type="none" w="med" len="med"/>
                  <a:tailEnd type="none" w="med" len="me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9" name="Freeform 30"/>
                <p:cNvSpPr>
                  <a:spLocks/>
                </p:cNvSpPr>
                <p:nvPr/>
              </p:nvSpPr>
              <p:spPr bwMode="auto">
                <a:xfrm>
                  <a:off x="6070621" y="848786"/>
                  <a:ext cx="237335" cy="194749"/>
                </a:xfrm>
                <a:custGeom>
                  <a:avLst/>
                  <a:gdLst>
                    <a:gd name="T0" fmla="*/ 496 w 496"/>
                    <a:gd name="T1" fmla="*/ 63 h 407"/>
                    <a:gd name="T2" fmla="*/ 496 w 496"/>
                    <a:gd name="T3" fmla="*/ 0 h 407"/>
                    <a:gd name="T4" fmla="*/ 0 w 496"/>
                    <a:gd name="T5" fmla="*/ 0 h 407"/>
                    <a:gd name="T6" fmla="*/ 0 w 496"/>
                    <a:gd name="T7" fmla="*/ 298 h 407"/>
                    <a:gd name="T8" fmla="*/ 63 w 496"/>
                    <a:gd name="T9" fmla="*/ 298 h 407"/>
                    <a:gd name="T10" fmla="*/ 63 w 496"/>
                    <a:gd name="T11" fmla="*/ 407 h 407"/>
                    <a:gd name="T12" fmla="*/ 171 w 496"/>
                    <a:gd name="T13" fmla="*/ 298 h 407"/>
                    <a:gd name="T14" fmla="*/ 225 w 496"/>
                    <a:gd name="T15" fmla="*/ 298 h 4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6" h="407">
                      <a:moveTo>
                        <a:pt x="496" y="63"/>
                      </a:moveTo>
                      <a:lnTo>
                        <a:pt x="496" y="0"/>
                      </a:lnTo>
                      <a:lnTo>
                        <a:pt x="0" y="0"/>
                      </a:lnTo>
                      <a:lnTo>
                        <a:pt x="0" y="298"/>
                      </a:lnTo>
                      <a:lnTo>
                        <a:pt x="63" y="298"/>
                      </a:lnTo>
                      <a:lnTo>
                        <a:pt x="63" y="407"/>
                      </a:lnTo>
                      <a:lnTo>
                        <a:pt x="171" y="298"/>
                      </a:lnTo>
                      <a:lnTo>
                        <a:pt x="225" y="298"/>
                      </a:lnTo>
                    </a:path>
                  </a:pathLst>
                </a:custGeom>
                <a:noFill/>
                <a:ln w="1905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0" name="Freeform 31"/>
                <p:cNvSpPr>
                  <a:spLocks/>
                </p:cNvSpPr>
                <p:nvPr/>
              </p:nvSpPr>
              <p:spPr bwMode="auto">
                <a:xfrm>
                  <a:off x="6202208" y="902857"/>
                  <a:ext cx="163647" cy="180872"/>
                </a:xfrm>
                <a:custGeom>
                  <a:avLst/>
                  <a:gdLst>
                    <a:gd name="T0" fmla="*/ 342 w 342"/>
                    <a:gd name="T1" fmla="*/ 0 h 378"/>
                    <a:gd name="T2" fmla="*/ 0 w 342"/>
                    <a:gd name="T3" fmla="*/ 0 h 378"/>
                    <a:gd name="T4" fmla="*/ 0 w 342"/>
                    <a:gd name="T5" fmla="*/ 269 h 378"/>
                    <a:gd name="T6" fmla="*/ 167 w 342"/>
                    <a:gd name="T7" fmla="*/ 269 h 378"/>
                    <a:gd name="T8" fmla="*/ 280 w 342"/>
                    <a:gd name="T9" fmla="*/ 378 h 378"/>
                    <a:gd name="T10" fmla="*/ 280 w 342"/>
                    <a:gd name="T11" fmla="*/ 269 h 378"/>
                    <a:gd name="T12" fmla="*/ 342 w 342"/>
                    <a:gd name="T13" fmla="*/ 269 h 378"/>
                    <a:gd name="T14" fmla="*/ 342 w 342"/>
                    <a:gd name="T15" fmla="*/ 0 h 3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2" h="378">
                      <a:moveTo>
                        <a:pt x="342" y="0"/>
                      </a:moveTo>
                      <a:lnTo>
                        <a:pt x="0" y="0"/>
                      </a:lnTo>
                      <a:lnTo>
                        <a:pt x="0" y="269"/>
                      </a:lnTo>
                      <a:lnTo>
                        <a:pt x="167" y="269"/>
                      </a:lnTo>
                      <a:lnTo>
                        <a:pt x="280" y="378"/>
                      </a:lnTo>
                      <a:lnTo>
                        <a:pt x="280" y="269"/>
                      </a:lnTo>
                      <a:lnTo>
                        <a:pt x="342" y="269"/>
                      </a:lnTo>
                      <a:lnTo>
                        <a:pt x="342" y="0"/>
                      </a:lnTo>
                      <a:close/>
                    </a:path>
                  </a:pathLst>
                </a:custGeom>
                <a:noFill/>
                <a:ln w="1905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grpSp>
            <p:nvGrpSpPr>
              <p:cNvPr id="61" name="Group 60"/>
              <p:cNvGrpSpPr/>
              <p:nvPr/>
            </p:nvGrpSpPr>
            <p:grpSpPr>
              <a:xfrm>
                <a:off x="8460174" y="3628427"/>
                <a:ext cx="711833" cy="711833"/>
                <a:chOff x="5837312" y="5653933"/>
                <a:chExt cx="761852" cy="761852"/>
              </a:xfrm>
            </p:grpSpPr>
            <p:sp>
              <p:nvSpPr>
                <p:cNvPr id="62" name="Oval 61"/>
                <p:cNvSpPr/>
                <p:nvPr/>
              </p:nvSpPr>
              <p:spPr bwMode="auto">
                <a:xfrm>
                  <a:off x="5837312" y="5653933"/>
                  <a:ext cx="761852" cy="761852"/>
                </a:xfrm>
                <a:prstGeom prst="ellipse">
                  <a:avLst/>
                </a:prstGeom>
                <a:solidFill>
                  <a:srgbClr val="E9E9E9"/>
                </a:solidFill>
                <a:ln w="15875" cap="flat" cmpd="sng" algn="ctr">
                  <a:noFill/>
                  <a:prstDash val="solid"/>
                  <a:headEnd type="none" w="med" len="med"/>
                  <a:tailEnd type="none" w="med" len="me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3" name="Oval 62"/>
                <p:cNvSpPr/>
                <p:nvPr/>
              </p:nvSpPr>
              <p:spPr bwMode="auto">
                <a:xfrm>
                  <a:off x="6072456" y="5889277"/>
                  <a:ext cx="185879" cy="185879"/>
                </a:xfrm>
                <a:prstGeom prst="ellipse">
                  <a:avLst/>
                </a:prstGeom>
                <a:noFill/>
                <a:ln w="19050" cap="flat" cmpd="sng" algn="ctr">
                  <a:solidFill>
                    <a:srgbClr val="0078D7"/>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64" name="Straight Connector 63"/>
                <p:cNvCxnSpPr/>
                <p:nvPr/>
              </p:nvCxnSpPr>
              <p:spPr>
                <a:xfrm>
                  <a:off x="6230397" y="6046818"/>
                  <a:ext cx="133623" cy="133623"/>
                </a:xfrm>
                <a:prstGeom prst="line">
                  <a:avLst/>
                </a:prstGeom>
                <a:solidFill>
                  <a:srgbClr val="F8F8F8"/>
                </a:solidFill>
                <a:ln w="19050" cap="flat" cmpd="sng" algn="ctr">
                  <a:solidFill>
                    <a:srgbClr val="0078D7"/>
                  </a:solidFill>
                  <a:prstDash val="solid"/>
                  <a:headEnd type="none" w="med" len="med"/>
                  <a:tailEnd type="none" w="med" len="med"/>
                </a:ln>
                <a:effectLst/>
              </p:spPr>
            </p:cxnSp>
          </p:grpSp>
          <p:grpSp>
            <p:nvGrpSpPr>
              <p:cNvPr id="75" name="Group 74"/>
              <p:cNvGrpSpPr/>
              <p:nvPr/>
            </p:nvGrpSpPr>
            <p:grpSpPr>
              <a:xfrm>
                <a:off x="8460174" y="4566174"/>
                <a:ext cx="711833" cy="711833"/>
                <a:chOff x="2040304" y="4646364"/>
                <a:chExt cx="761852" cy="761852"/>
              </a:xfrm>
            </p:grpSpPr>
            <p:sp>
              <p:nvSpPr>
                <p:cNvPr id="76" name="Oval 75"/>
                <p:cNvSpPr/>
                <p:nvPr/>
              </p:nvSpPr>
              <p:spPr bwMode="auto">
                <a:xfrm>
                  <a:off x="2040304" y="4646364"/>
                  <a:ext cx="761852" cy="761852"/>
                </a:xfrm>
                <a:prstGeom prst="ellipse">
                  <a:avLst/>
                </a:prstGeom>
                <a:solidFill>
                  <a:srgbClr val="E9E9E9"/>
                </a:solidFill>
                <a:ln w="15875" cap="flat" cmpd="sng" algn="ctr">
                  <a:noFill/>
                  <a:prstDash val="solid"/>
                  <a:headEnd type="none" w="med" len="med"/>
                  <a:tailEnd type="none" w="med" len="me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77" name="Group 4"/>
                <p:cNvGrpSpPr>
                  <a:grpSpLocks noChangeAspect="1"/>
                </p:cNvGrpSpPr>
                <p:nvPr/>
              </p:nvGrpSpPr>
              <p:grpSpPr bwMode="auto">
                <a:xfrm>
                  <a:off x="2291073" y="4836817"/>
                  <a:ext cx="260313" cy="380945"/>
                  <a:chOff x="3526" y="3353"/>
                  <a:chExt cx="164" cy="240"/>
                </a:xfrm>
              </p:grpSpPr>
              <p:sp>
                <p:nvSpPr>
                  <p:cNvPr id="78" name="Freeform 5"/>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9050" cap="flat" cmpd="sng" algn="ctr">
                    <a:solidFill>
                      <a:srgbClr val="0078D7"/>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9" name="Freeform 6"/>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9050" cap="flat" cmpd="sng" algn="ctr">
                    <a:solidFill>
                      <a:srgbClr val="0078D7"/>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80" name="Freeform 7"/>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9050" cap="flat" cmpd="sng" algn="ctr">
                    <a:solidFill>
                      <a:srgbClr val="0078D7"/>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grpSp>
          <p:grpSp>
            <p:nvGrpSpPr>
              <p:cNvPr id="81" name="Group 80"/>
              <p:cNvGrpSpPr/>
              <p:nvPr/>
            </p:nvGrpSpPr>
            <p:grpSpPr>
              <a:xfrm>
                <a:off x="8460174" y="2690680"/>
                <a:ext cx="711833" cy="711833"/>
                <a:chOff x="9249272" y="4646364"/>
                <a:chExt cx="761852" cy="761852"/>
              </a:xfrm>
            </p:grpSpPr>
            <p:sp>
              <p:nvSpPr>
                <p:cNvPr id="82" name="Oval 81"/>
                <p:cNvSpPr/>
                <p:nvPr/>
              </p:nvSpPr>
              <p:spPr bwMode="auto">
                <a:xfrm>
                  <a:off x="9249272" y="4646364"/>
                  <a:ext cx="761852" cy="761852"/>
                </a:xfrm>
                <a:prstGeom prst="ellipse">
                  <a:avLst/>
                </a:prstGeom>
                <a:solidFill>
                  <a:srgbClr val="E9E9E9"/>
                </a:solidFill>
                <a:ln w="15875" cap="flat" cmpd="sng" algn="ctr">
                  <a:noFill/>
                  <a:prstDash val="solid"/>
                  <a:headEnd type="none" w="med" len="med"/>
                  <a:tailEnd type="none" w="med" len="me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83" name="Freeform 24"/>
                <p:cNvSpPr>
                  <a:spLocks/>
                </p:cNvSpPr>
                <p:nvPr/>
              </p:nvSpPr>
              <p:spPr bwMode="auto">
                <a:xfrm>
                  <a:off x="9433376" y="4918051"/>
                  <a:ext cx="393644" cy="218478"/>
                </a:xfrm>
                <a:custGeom>
                  <a:avLst/>
                  <a:gdLst>
                    <a:gd name="T0" fmla="*/ 346 w 346"/>
                    <a:gd name="T1" fmla="*/ 95 h 190"/>
                    <a:gd name="T2" fmla="*/ 173 w 346"/>
                    <a:gd name="T3" fmla="*/ 190 h 190"/>
                    <a:gd name="T4" fmla="*/ 3 w 346"/>
                    <a:gd name="T5" fmla="*/ 99 h 190"/>
                    <a:gd name="T6" fmla="*/ 0 w 346"/>
                    <a:gd name="T7" fmla="*/ 95 h 190"/>
                    <a:gd name="T8" fmla="*/ 5 w 346"/>
                    <a:gd name="T9" fmla="*/ 89 h 190"/>
                    <a:gd name="T10" fmla="*/ 173 w 346"/>
                    <a:gd name="T11" fmla="*/ 0 h 190"/>
                    <a:gd name="T12" fmla="*/ 346 w 346"/>
                    <a:gd name="T13" fmla="*/ 95 h 190"/>
                  </a:gdLst>
                  <a:ahLst/>
                  <a:cxnLst>
                    <a:cxn ang="0">
                      <a:pos x="T0" y="T1"/>
                    </a:cxn>
                    <a:cxn ang="0">
                      <a:pos x="T2" y="T3"/>
                    </a:cxn>
                    <a:cxn ang="0">
                      <a:pos x="T4" y="T5"/>
                    </a:cxn>
                    <a:cxn ang="0">
                      <a:pos x="T6" y="T7"/>
                    </a:cxn>
                    <a:cxn ang="0">
                      <a:pos x="T8" y="T9"/>
                    </a:cxn>
                    <a:cxn ang="0">
                      <a:pos x="T10" y="T11"/>
                    </a:cxn>
                    <a:cxn ang="0">
                      <a:pos x="T12" y="T13"/>
                    </a:cxn>
                  </a:cxnLst>
                  <a:rect l="0" t="0" r="r" b="b"/>
                  <a:pathLst>
                    <a:path w="346" h="190">
                      <a:moveTo>
                        <a:pt x="346" y="95"/>
                      </a:moveTo>
                      <a:cubicBezTo>
                        <a:pt x="346" y="95"/>
                        <a:pt x="283" y="190"/>
                        <a:pt x="173" y="190"/>
                      </a:cubicBezTo>
                      <a:cubicBezTo>
                        <a:pt x="77" y="190"/>
                        <a:pt x="17" y="117"/>
                        <a:pt x="3" y="99"/>
                      </a:cubicBezTo>
                      <a:cubicBezTo>
                        <a:pt x="1" y="96"/>
                        <a:pt x="0" y="95"/>
                        <a:pt x="0" y="95"/>
                      </a:cubicBezTo>
                      <a:cubicBezTo>
                        <a:pt x="0" y="95"/>
                        <a:pt x="2" y="93"/>
                        <a:pt x="5" y="89"/>
                      </a:cubicBezTo>
                      <a:cubicBezTo>
                        <a:pt x="21" y="67"/>
                        <a:pt x="80" y="0"/>
                        <a:pt x="173" y="0"/>
                      </a:cubicBezTo>
                      <a:cubicBezTo>
                        <a:pt x="283" y="0"/>
                        <a:pt x="346" y="95"/>
                        <a:pt x="346" y="95"/>
                      </a:cubicBez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4" name="Oval 25"/>
                <p:cNvSpPr>
                  <a:spLocks noChangeArrowheads="1"/>
                </p:cNvSpPr>
                <p:nvPr/>
              </p:nvSpPr>
              <p:spPr bwMode="auto">
                <a:xfrm>
                  <a:off x="9532444" y="4933127"/>
                  <a:ext cx="195506" cy="188326"/>
                </a:xfrm>
                <a:prstGeom prst="ellipse">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5" name="Oval 26"/>
                <p:cNvSpPr>
                  <a:spLocks noChangeArrowheads="1"/>
                </p:cNvSpPr>
                <p:nvPr/>
              </p:nvSpPr>
              <p:spPr bwMode="auto">
                <a:xfrm>
                  <a:off x="9608542" y="5006590"/>
                  <a:ext cx="43313" cy="41398"/>
                </a:xfrm>
                <a:prstGeom prst="ellipse">
                  <a:avLst/>
                </a:prstGeom>
                <a:solidFill>
                  <a:srgbClr val="4DB0FF"/>
                </a:solidFill>
                <a:ln>
                  <a:solidFill>
                    <a:srgbClr val="0078D7"/>
                  </a:solidFill>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cxnSp>
        <p:nvCxnSpPr>
          <p:cNvPr id="35" name="Straight Connector 34">
            <a:extLst>
              <a:ext uri="{FF2B5EF4-FFF2-40B4-BE49-F238E27FC236}">
                <a16:creationId xmlns:a16="http://schemas.microsoft.com/office/drawing/2014/main" id="{41812146-1752-4C78-B347-2E5AD2616DD9}"/>
              </a:ext>
            </a:extLst>
          </p:cNvPr>
          <p:cNvCxnSpPr>
            <a:cxnSpLocks/>
          </p:cNvCxnSpPr>
          <p:nvPr/>
        </p:nvCxnSpPr>
        <p:spPr>
          <a:xfrm>
            <a:off x="1104900" y="3085447"/>
            <a:ext cx="4724400" cy="0"/>
          </a:xfrm>
          <a:prstGeom prst="line">
            <a:avLst/>
          </a:prstGeom>
          <a:ln>
            <a:solidFill>
              <a:srgbClr val="009EFF">
                <a:alpha val="70000"/>
              </a:srgb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4536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3800"/>
                                        <p:tgtEl>
                                          <p:spTgt spid="12"/>
                                        </p:tgtEl>
                                      </p:cBhvr>
                                    </p:animEffect>
                                  </p:childTnLst>
                                </p:cTn>
                              </p:par>
                              <p:par>
                                <p:cTn id="8" presetID="8" presetClass="emph" presetSubtype="0" decel="100000" fill="hold" nodeType="withEffect">
                                  <p:stCondLst>
                                    <p:cond delay="250"/>
                                  </p:stCondLst>
                                  <p:childTnLst>
                                    <p:animRot by="1200000">
                                      <p:cBhvr>
                                        <p:cTn id="9" dur="2000" fill="hold"/>
                                        <p:tgtEl>
                                          <p:spTgt spid="12"/>
                                        </p:tgtEl>
                                        <p:attrNameLst>
                                          <p:attrName>r</p:attrName>
                                        </p:attrNameLst>
                                      </p:cBhvr>
                                    </p:animRot>
                                  </p:childTnLst>
                                </p:cTn>
                              </p:par>
                              <p:par>
                                <p:cTn id="10" presetID="10" presetClass="entr" presetSubtype="0" fill="hold" grpId="0"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600"/>
                                        <p:tgtEl>
                                          <p:spTgt spid="5"/>
                                        </p:tgtEl>
                                      </p:cBhvr>
                                    </p:animEffect>
                                  </p:childTnLst>
                                </p:cTn>
                              </p:par>
                              <p:par>
                                <p:cTn id="13" presetID="35" presetClass="path" presetSubtype="0" decel="100000" fill="hold" grpId="1" nodeType="withEffect">
                                  <p:stCondLst>
                                    <p:cond delay="50"/>
                                  </p:stCondLst>
                                  <p:childTnLst>
                                    <p:animMotion origin="layout" path="M -0.05547 0.00023 L -3.125E-6 0.00023 " pathEditMode="relative" rAng="0" ptsTypes="AA">
                                      <p:cBhvr>
                                        <p:cTn id="14" dur="800" fill="hold"/>
                                        <p:tgtEl>
                                          <p:spTgt spid="5"/>
                                        </p:tgtEl>
                                        <p:attrNameLst>
                                          <p:attrName>ppt_x</p:attrName>
                                          <p:attrName>ppt_y</p:attrName>
                                        </p:attrNameLst>
                                      </p:cBhvr>
                                      <p:rCtr x="2773" y="0"/>
                                    </p:animMotion>
                                  </p:childTnLst>
                                </p:cTn>
                              </p:par>
                              <p:par>
                                <p:cTn id="15" presetID="10" presetClass="entr" presetSubtype="0" fill="hold" grpId="0" nodeType="withEffect">
                                  <p:stCondLst>
                                    <p:cond delay="2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600"/>
                                        <p:tgtEl>
                                          <p:spTgt spid="7"/>
                                        </p:tgtEl>
                                      </p:cBhvr>
                                    </p:animEffect>
                                  </p:childTnLst>
                                </p:cTn>
                              </p:par>
                              <p:par>
                                <p:cTn id="18" presetID="35" presetClass="path" presetSubtype="0" decel="100000" fill="hold" grpId="1" nodeType="withEffect">
                                  <p:stCondLst>
                                    <p:cond delay="50"/>
                                  </p:stCondLst>
                                  <p:childTnLst>
                                    <p:animMotion origin="layout" path="M -0.05553 0.00023 L 1.00587E-6 0.00023 " pathEditMode="relative" rAng="0" ptsTypes="AA">
                                      <p:cBhvr>
                                        <p:cTn id="19" dur="800" fill="hold"/>
                                        <p:tgtEl>
                                          <p:spTgt spid="7"/>
                                        </p:tgtEl>
                                        <p:attrNameLst>
                                          <p:attrName>ppt_x</p:attrName>
                                          <p:attrName>ppt_y</p:attrName>
                                        </p:attrNameLst>
                                      </p:cBhvr>
                                      <p:rCtr x="2770" y="0"/>
                                    </p:animMotion>
                                  </p:childTnLst>
                                </p:cTn>
                              </p:par>
                              <p:par>
                                <p:cTn id="20" presetID="42" presetClass="entr" presetSubtype="0" fill="hold" nodeType="withEffect">
                                  <p:stCondLst>
                                    <p:cond delay="1300"/>
                                  </p:stCondLst>
                                  <p:childTnLst>
                                    <p:set>
                                      <p:cBhvr>
                                        <p:cTn id="21" dur="1" fill="hold">
                                          <p:stCondLst>
                                            <p:cond delay="0"/>
                                          </p:stCondLst>
                                        </p:cTn>
                                        <p:tgtEl>
                                          <p:spTgt spid="86"/>
                                        </p:tgtEl>
                                        <p:attrNameLst>
                                          <p:attrName>style.visibility</p:attrName>
                                        </p:attrNameLst>
                                      </p:cBhvr>
                                      <p:to>
                                        <p:strVal val="visible"/>
                                      </p:to>
                                    </p:set>
                                    <p:animEffect transition="in" filter="fade">
                                      <p:cBhvr>
                                        <p:cTn id="22" dur="1000"/>
                                        <p:tgtEl>
                                          <p:spTgt spid="86"/>
                                        </p:tgtEl>
                                      </p:cBhvr>
                                    </p:animEffect>
                                    <p:anim calcmode="lin" valueType="num">
                                      <p:cBhvr>
                                        <p:cTn id="23" dur="1000" fill="hold"/>
                                        <p:tgtEl>
                                          <p:spTgt spid="86"/>
                                        </p:tgtEl>
                                        <p:attrNameLst>
                                          <p:attrName>ppt_x</p:attrName>
                                        </p:attrNameLst>
                                      </p:cBhvr>
                                      <p:tavLst>
                                        <p:tav tm="0">
                                          <p:val>
                                            <p:strVal val="#ppt_x"/>
                                          </p:val>
                                        </p:tav>
                                        <p:tav tm="100000">
                                          <p:val>
                                            <p:strVal val="#ppt_x"/>
                                          </p:val>
                                        </p:tav>
                                      </p:tavLst>
                                    </p:anim>
                                    <p:anim calcmode="lin" valueType="num">
                                      <p:cBhvr>
                                        <p:cTn id="24" dur="1000" fill="hold"/>
                                        <p:tgtEl>
                                          <p:spTgt spid="86"/>
                                        </p:tgtEl>
                                        <p:attrNameLst>
                                          <p:attrName>ppt_y</p:attrName>
                                        </p:attrNameLst>
                                      </p:cBhvr>
                                      <p:tavLst>
                                        <p:tav tm="0">
                                          <p:val>
                                            <p:strVal val="#ppt_y+.1"/>
                                          </p:val>
                                        </p:tav>
                                        <p:tav tm="100000">
                                          <p:val>
                                            <p:strVal val="#ppt_y"/>
                                          </p:val>
                                        </p:tav>
                                      </p:tavLst>
                                    </p:anim>
                                  </p:childTnLst>
                                </p:cTn>
                              </p:par>
                              <p:par>
                                <p:cTn id="25" presetID="22" presetClass="entr" presetSubtype="8" fill="hold" nodeType="withEffect">
                                  <p:stCondLst>
                                    <p:cond delay="250"/>
                                  </p:stCondLst>
                                  <p:childTnLst>
                                    <p:set>
                                      <p:cBhvr>
                                        <p:cTn id="26" dur="1" fill="hold">
                                          <p:stCondLst>
                                            <p:cond delay="0"/>
                                          </p:stCondLst>
                                        </p:cTn>
                                        <p:tgtEl>
                                          <p:spTgt spid="35"/>
                                        </p:tgtEl>
                                        <p:attrNameLst>
                                          <p:attrName>style.visibility</p:attrName>
                                        </p:attrNameLst>
                                      </p:cBhvr>
                                      <p:to>
                                        <p:strVal val="visible"/>
                                      </p:to>
                                    </p:set>
                                    <p:animEffect transition="in" filter="wipe(left)">
                                      <p:cBhvr>
                                        <p:cTn id="2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7" grpId="1"/>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EDE449EB-625C-4B3E-A108-31B7A2030949}"/>
              </a:ext>
            </a:extLst>
          </p:cNvPr>
          <p:cNvSpPr/>
          <p:nvPr/>
        </p:nvSpPr>
        <p:spPr bwMode="auto">
          <a:xfrm>
            <a:off x="9305904" y="5333591"/>
            <a:ext cx="3018754" cy="149858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1" name="SQL - Grey Back">
            <a:extLst>
              <a:ext uri="{FF2B5EF4-FFF2-40B4-BE49-F238E27FC236}">
                <a16:creationId xmlns:a16="http://schemas.microsoft.com/office/drawing/2014/main" id="{3B426E5B-7F87-4A3F-9393-FD78F2A0011D}"/>
              </a:ext>
            </a:extLst>
          </p:cNvPr>
          <p:cNvSpPr/>
          <p:nvPr/>
        </p:nvSpPr>
        <p:spPr bwMode="auto">
          <a:xfrm>
            <a:off x="351670" y="5000761"/>
            <a:ext cx="4875112" cy="1563247"/>
          </a:xfrm>
          <a:prstGeom prst="rect">
            <a:avLst/>
          </a:prstGeom>
          <a:solidFill>
            <a:schemeClr val="bg2">
              <a:lumMod val="6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2" name="SQL - VM icon">
            <a:extLst>
              <a:ext uri="{FF2B5EF4-FFF2-40B4-BE49-F238E27FC236}">
                <a16:creationId xmlns:a16="http://schemas.microsoft.com/office/drawing/2014/main" id="{DC7B776C-99ED-4EE9-97AF-43EA9839931D}"/>
              </a:ext>
            </a:extLst>
          </p:cNvPr>
          <p:cNvPicPr>
            <a:picLocks noChangeAspect="1"/>
          </p:cNvPicPr>
          <p:nvPr/>
        </p:nvPicPr>
        <p:blipFill>
          <a:blip r:embed="rId3"/>
          <a:stretch>
            <a:fillRect/>
          </a:stretch>
        </p:blipFill>
        <p:spPr>
          <a:xfrm>
            <a:off x="626791" y="5950580"/>
            <a:ext cx="489635" cy="489635"/>
          </a:xfrm>
          <a:prstGeom prst="rect">
            <a:avLst/>
          </a:prstGeom>
        </p:spPr>
      </p:pic>
      <p:sp>
        <p:nvSpPr>
          <p:cNvPr id="96" name="Rectangle 95">
            <a:extLst>
              <a:ext uri="{FF2B5EF4-FFF2-40B4-BE49-F238E27FC236}">
                <a16:creationId xmlns:a16="http://schemas.microsoft.com/office/drawing/2014/main" id="{ACE31B2E-4945-4DF9-A79A-96064B88F293}"/>
              </a:ext>
            </a:extLst>
          </p:cNvPr>
          <p:cNvSpPr/>
          <p:nvPr/>
        </p:nvSpPr>
        <p:spPr bwMode="auto">
          <a:xfrm>
            <a:off x="1341132" y="5236991"/>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Data tier</a:t>
            </a:r>
          </a:p>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Light"/>
                <a:ea typeface="+mn-ea"/>
                <a:cs typeface="Segoe UI" pitchFamily="34" charset="0"/>
              </a:rPr>
              <a:t>(SQL VM)</a:t>
            </a:r>
          </a:p>
        </p:txBody>
      </p:sp>
      <p:sp>
        <p:nvSpPr>
          <p:cNvPr id="107" name="On-prem - DB Server icon">
            <a:extLst>
              <a:ext uri="{FF2B5EF4-FFF2-40B4-BE49-F238E27FC236}">
                <a16:creationId xmlns:a16="http://schemas.microsoft.com/office/drawing/2014/main" id="{EB641180-4A29-438E-8FE4-F2D05B89C6DF}"/>
              </a:ext>
            </a:extLst>
          </p:cNvPr>
          <p:cNvSpPr>
            <a:spLocks noChangeAspect="1" noEditPoints="1"/>
          </p:cNvSpPr>
          <p:nvPr/>
        </p:nvSpPr>
        <p:spPr bwMode="auto">
          <a:xfrm>
            <a:off x="475197" y="5803827"/>
            <a:ext cx="771668" cy="617575"/>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00" name="Server white out">
            <a:extLst>
              <a:ext uri="{FF2B5EF4-FFF2-40B4-BE49-F238E27FC236}">
                <a16:creationId xmlns:a16="http://schemas.microsoft.com/office/drawing/2014/main" id="{13E7CF94-8E41-43A7-87FB-FA99DBFE64B9}"/>
              </a:ext>
            </a:extLst>
          </p:cNvPr>
          <p:cNvSpPr/>
          <p:nvPr/>
        </p:nvSpPr>
        <p:spPr bwMode="auto">
          <a:xfrm>
            <a:off x="245753" y="1155037"/>
            <a:ext cx="5447206" cy="55236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4" name="SQL Azure">
            <a:extLst>
              <a:ext uri="{FF2B5EF4-FFF2-40B4-BE49-F238E27FC236}">
                <a16:creationId xmlns:a16="http://schemas.microsoft.com/office/drawing/2014/main" id="{E9760218-EC49-472E-9866-7B33182F3F84}"/>
              </a:ext>
            </a:extLst>
          </p:cNvPr>
          <p:cNvGrpSpPr/>
          <p:nvPr/>
        </p:nvGrpSpPr>
        <p:grpSpPr>
          <a:xfrm>
            <a:off x="1341122" y="5238977"/>
            <a:ext cx="3715660" cy="1303787"/>
            <a:chOff x="2504837" y="5524011"/>
            <a:chExt cx="3716188" cy="1303972"/>
          </a:xfrm>
        </p:grpSpPr>
        <p:sp>
          <p:nvSpPr>
            <p:cNvPr id="70" name="Rectangle 69">
              <a:extLst>
                <a:ext uri="{FF2B5EF4-FFF2-40B4-BE49-F238E27FC236}">
                  <a16:creationId xmlns:a16="http://schemas.microsoft.com/office/drawing/2014/main" id="{00B5997A-E18A-4D60-BA6C-292EB7EC95BD}"/>
                </a:ext>
              </a:extLst>
            </p:cNvPr>
            <p:cNvSpPr/>
            <p:nvPr/>
          </p:nvSpPr>
          <p:spPr bwMode="auto">
            <a:xfrm>
              <a:off x="2743469" y="5761183"/>
              <a:ext cx="3477556"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Database</a:t>
              </a:r>
            </a:p>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(SQL Azure)</a:t>
              </a:r>
            </a:p>
          </p:txBody>
        </p:sp>
        <p:sp>
          <p:nvSpPr>
            <p:cNvPr id="71" name="Rectangle 70">
              <a:extLst>
                <a:ext uri="{FF2B5EF4-FFF2-40B4-BE49-F238E27FC236}">
                  <a16:creationId xmlns:a16="http://schemas.microsoft.com/office/drawing/2014/main" id="{215594ED-295E-490E-B378-906C0A7068F4}"/>
                </a:ext>
              </a:extLst>
            </p:cNvPr>
            <p:cNvSpPr/>
            <p:nvPr/>
          </p:nvSpPr>
          <p:spPr bwMode="auto">
            <a:xfrm>
              <a:off x="2622600" y="5649326"/>
              <a:ext cx="3477556"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Database</a:t>
              </a:r>
            </a:p>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(SQL Azure)</a:t>
              </a:r>
            </a:p>
          </p:txBody>
        </p:sp>
        <p:sp>
          <p:nvSpPr>
            <p:cNvPr id="72" name="Rectangle 71">
              <a:extLst>
                <a:ext uri="{FF2B5EF4-FFF2-40B4-BE49-F238E27FC236}">
                  <a16:creationId xmlns:a16="http://schemas.microsoft.com/office/drawing/2014/main" id="{8B36A4ED-954B-493D-9C3B-82954F96E9DB}"/>
                </a:ext>
              </a:extLst>
            </p:cNvPr>
            <p:cNvSpPr/>
            <p:nvPr/>
          </p:nvSpPr>
          <p:spPr bwMode="auto">
            <a:xfrm>
              <a:off x="2504837" y="5524011"/>
              <a:ext cx="3477556"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Database</a:t>
              </a:r>
            </a:p>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(SQL DB)</a:t>
              </a:r>
            </a:p>
          </p:txBody>
        </p:sp>
        <p:pic>
          <p:nvPicPr>
            <p:cNvPr id="73" name="Picture 2" descr="Image result for sql cloud azure">
              <a:extLst>
                <a:ext uri="{FF2B5EF4-FFF2-40B4-BE49-F238E27FC236}">
                  <a16:creationId xmlns:a16="http://schemas.microsoft.com/office/drawing/2014/main" id="{B568D690-2D9E-4DD2-832D-82D553D4E7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6548" y="5652425"/>
              <a:ext cx="835405" cy="835405"/>
            </a:xfrm>
            <a:prstGeom prst="rect">
              <a:avLst/>
            </a:prstGeom>
            <a:noFill/>
            <a:extLst>
              <a:ext uri="{909E8E84-426E-40DD-AFC4-6F175D3DCCD1}">
                <a14:hiddenFill xmlns:a14="http://schemas.microsoft.com/office/drawing/2010/main">
                  <a:solidFill>
                    <a:srgbClr val="FFFFFF"/>
                  </a:solidFill>
                </a14:hiddenFill>
              </a:ext>
            </a:extLst>
          </p:spPr>
        </p:pic>
      </p:grpSp>
      <p:sp>
        <p:nvSpPr>
          <p:cNvPr id="103" name="On-prem - web">
            <a:extLst>
              <a:ext uri="{FF2B5EF4-FFF2-40B4-BE49-F238E27FC236}">
                <a16:creationId xmlns:a16="http://schemas.microsoft.com/office/drawing/2014/main" id="{D4FE071A-097F-4B20-852F-70F86132CE1E}"/>
              </a:ext>
            </a:extLst>
          </p:cNvPr>
          <p:cNvSpPr/>
          <p:nvPr/>
        </p:nvSpPr>
        <p:spPr bwMode="auto">
          <a:xfrm>
            <a:off x="351670" y="1320599"/>
            <a:ext cx="4875112" cy="3235686"/>
          </a:xfrm>
          <a:prstGeom prst="rect">
            <a:avLst/>
          </a:prstGeom>
          <a:solidFill>
            <a:schemeClr val="bg2">
              <a:lumMod val="6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05" name="On-prem - VM icon">
            <a:extLst>
              <a:ext uri="{FF2B5EF4-FFF2-40B4-BE49-F238E27FC236}">
                <a16:creationId xmlns:a16="http://schemas.microsoft.com/office/drawing/2014/main" id="{4D7BD077-76F4-491B-A224-68AF6E9F0184}"/>
              </a:ext>
            </a:extLst>
          </p:cNvPr>
          <p:cNvPicPr>
            <a:picLocks noChangeAspect="1"/>
          </p:cNvPicPr>
          <p:nvPr/>
        </p:nvPicPr>
        <p:blipFill>
          <a:blip r:embed="rId3"/>
          <a:stretch>
            <a:fillRect/>
          </a:stretch>
        </p:blipFill>
        <p:spPr>
          <a:xfrm>
            <a:off x="638951" y="3972589"/>
            <a:ext cx="489635" cy="489635"/>
          </a:xfrm>
          <a:prstGeom prst="rect">
            <a:avLst/>
          </a:prstGeom>
        </p:spPr>
      </p:pic>
      <p:sp>
        <p:nvSpPr>
          <p:cNvPr id="106" name="On-prem - Web Server icon">
            <a:extLst>
              <a:ext uri="{FF2B5EF4-FFF2-40B4-BE49-F238E27FC236}">
                <a16:creationId xmlns:a16="http://schemas.microsoft.com/office/drawing/2014/main" id="{DB3A380A-E12B-46FD-B6E7-DCED7D3C0081}"/>
              </a:ext>
            </a:extLst>
          </p:cNvPr>
          <p:cNvSpPr>
            <a:spLocks noChangeAspect="1" noEditPoints="1"/>
          </p:cNvSpPr>
          <p:nvPr/>
        </p:nvSpPr>
        <p:spPr bwMode="auto">
          <a:xfrm>
            <a:off x="494271" y="3801441"/>
            <a:ext cx="771668" cy="617575"/>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nvGrpSpPr>
          <p:cNvPr id="63" name="SF - Grey - Services">
            <a:extLst>
              <a:ext uri="{FF2B5EF4-FFF2-40B4-BE49-F238E27FC236}">
                <a16:creationId xmlns:a16="http://schemas.microsoft.com/office/drawing/2014/main" id="{B935E7C5-1784-49FD-8849-EFB89884B5D8}"/>
              </a:ext>
            </a:extLst>
          </p:cNvPr>
          <p:cNvGrpSpPr/>
          <p:nvPr/>
        </p:nvGrpSpPr>
        <p:grpSpPr>
          <a:xfrm>
            <a:off x="351670" y="3000664"/>
            <a:ext cx="4875112" cy="1563247"/>
            <a:chOff x="350837" y="3000593"/>
            <a:chExt cx="4875803" cy="1563469"/>
          </a:xfrm>
          <a:solidFill>
            <a:schemeClr val="accent1">
              <a:lumMod val="20000"/>
              <a:lumOff val="80000"/>
            </a:schemeClr>
          </a:solidFill>
        </p:grpSpPr>
        <p:sp>
          <p:nvSpPr>
            <p:cNvPr id="3" name="Rectangle 2">
              <a:extLst>
                <a:ext uri="{FF2B5EF4-FFF2-40B4-BE49-F238E27FC236}">
                  <a16:creationId xmlns:a16="http://schemas.microsoft.com/office/drawing/2014/main" id="{205129B4-BB7B-4F2A-8A8E-AAC5D5907A36}"/>
                </a:ext>
              </a:extLst>
            </p:cNvPr>
            <p:cNvSpPr/>
            <p:nvPr/>
          </p:nvSpPr>
          <p:spPr bwMode="auto">
            <a:xfrm>
              <a:off x="350837" y="3000593"/>
              <a:ext cx="4875803" cy="1563469"/>
            </a:xfrm>
            <a:prstGeom prst="rect">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6" name="Picture 4" descr="Image result for service fabric azure">
              <a:extLst>
                <a:ext uri="{FF2B5EF4-FFF2-40B4-BE49-F238E27FC236}">
                  <a16:creationId xmlns:a16="http://schemas.microsoft.com/office/drawing/2014/main" id="{2CD3EAAE-70F4-4A09-99DD-61B664158B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831" y="3951034"/>
              <a:ext cx="872362" cy="457990"/>
            </a:xfrm>
            <a:prstGeom prst="rect">
              <a:avLst/>
            </a:prstGeom>
            <a:grpFill/>
            <a:extLst/>
          </p:spPr>
        </p:pic>
      </p:grpSp>
      <p:cxnSp>
        <p:nvCxnSpPr>
          <p:cNvPr id="9" name="Conn - Services to DB">
            <a:extLst>
              <a:ext uri="{FF2B5EF4-FFF2-40B4-BE49-F238E27FC236}">
                <a16:creationId xmlns:a16="http://schemas.microsoft.com/office/drawing/2014/main" id="{4DA31F93-BE92-4A31-AC1D-099958EA6FF7}"/>
              </a:ext>
            </a:extLst>
          </p:cNvPr>
          <p:cNvCxnSpPr>
            <a:cxnSpLocks/>
            <a:stCxn id="5" idx="2"/>
            <a:endCxn id="72" idx="0"/>
          </p:cNvCxnSpPr>
          <p:nvPr/>
        </p:nvCxnSpPr>
        <p:spPr>
          <a:xfrm flipH="1">
            <a:off x="3079653" y="4223679"/>
            <a:ext cx="2747" cy="1015298"/>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SF - Services - Box 3">
            <a:extLst>
              <a:ext uri="{FF2B5EF4-FFF2-40B4-BE49-F238E27FC236}">
                <a16:creationId xmlns:a16="http://schemas.microsoft.com/office/drawing/2014/main" id="{13B29248-85AA-4B7E-8457-36A3B6961238}"/>
              </a:ext>
            </a:extLst>
          </p:cNvPr>
          <p:cNvSpPr/>
          <p:nvPr/>
        </p:nvSpPr>
        <p:spPr bwMode="auto">
          <a:xfrm>
            <a:off x="1494878" y="3342247"/>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21" name="SF - Services - Box 2">
            <a:extLst>
              <a:ext uri="{FF2B5EF4-FFF2-40B4-BE49-F238E27FC236}">
                <a16:creationId xmlns:a16="http://schemas.microsoft.com/office/drawing/2014/main" id="{74347BDA-DF94-46D3-8192-530E9009D891}"/>
              </a:ext>
            </a:extLst>
          </p:cNvPr>
          <p:cNvSpPr/>
          <p:nvPr/>
        </p:nvSpPr>
        <p:spPr bwMode="auto">
          <a:xfrm>
            <a:off x="1417321" y="3237684"/>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5" name="SF - Service Tier">
            <a:extLst>
              <a:ext uri="{FF2B5EF4-FFF2-40B4-BE49-F238E27FC236}">
                <a16:creationId xmlns:a16="http://schemas.microsoft.com/office/drawing/2014/main" id="{C09FFB11-6212-4016-81A1-A54C102F81A3}"/>
              </a:ext>
            </a:extLst>
          </p:cNvPr>
          <p:cNvSpPr/>
          <p:nvPr/>
        </p:nvSpPr>
        <p:spPr bwMode="auto">
          <a:xfrm>
            <a:off x="1343868" y="3157030"/>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Service tier</a:t>
            </a:r>
          </a:p>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(WCF)</a:t>
            </a:r>
          </a:p>
        </p:txBody>
      </p:sp>
      <p:grpSp>
        <p:nvGrpSpPr>
          <p:cNvPr id="62" name="SF - Grey - Web">
            <a:extLst>
              <a:ext uri="{FF2B5EF4-FFF2-40B4-BE49-F238E27FC236}">
                <a16:creationId xmlns:a16="http://schemas.microsoft.com/office/drawing/2014/main" id="{CBDD1A5C-5316-4133-8572-81A3D79447F6}"/>
              </a:ext>
            </a:extLst>
          </p:cNvPr>
          <p:cNvGrpSpPr/>
          <p:nvPr/>
        </p:nvGrpSpPr>
        <p:grpSpPr>
          <a:xfrm>
            <a:off x="351670" y="1320599"/>
            <a:ext cx="4875112" cy="1563247"/>
            <a:chOff x="350837" y="1320290"/>
            <a:chExt cx="4875803" cy="1563469"/>
          </a:xfrm>
          <a:solidFill>
            <a:schemeClr val="accent1">
              <a:lumMod val="20000"/>
              <a:lumOff val="80000"/>
            </a:schemeClr>
          </a:solidFill>
        </p:grpSpPr>
        <p:sp>
          <p:nvSpPr>
            <p:cNvPr id="38" name="Rectangle 37">
              <a:extLst>
                <a:ext uri="{FF2B5EF4-FFF2-40B4-BE49-F238E27FC236}">
                  <a16:creationId xmlns:a16="http://schemas.microsoft.com/office/drawing/2014/main" id="{A89CCC8B-8206-40F4-B6EE-B842496983DB}"/>
                </a:ext>
              </a:extLst>
            </p:cNvPr>
            <p:cNvSpPr/>
            <p:nvPr/>
          </p:nvSpPr>
          <p:spPr bwMode="auto">
            <a:xfrm>
              <a:off x="350837" y="1320290"/>
              <a:ext cx="4875803" cy="1563469"/>
            </a:xfrm>
            <a:prstGeom prst="rect">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9" name="Picture 4" descr="Image result for service fabric azure">
              <a:extLst>
                <a:ext uri="{FF2B5EF4-FFF2-40B4-BE49-F238E27FC236}">
                  <a16:creationId xmlns:a16="http://schemas.microsoft.com/office/drawing/2014/main" id="{5EF661C7-E0A7-4317-A2C4-EC2968F359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831" y="2306606"/>
              <a:ext cx="872362" cy="457990"/>
            </a:xfrm>
            <a:prstGeom prst="rect">
              <a:avLst/>
            </a:prstGeom>
            <a:grpFill/>
            <a:extLst/>
          </p:spPr>
        </p:pic>
      </p:grpSp>
      <p:cxnSp>
        <p:nvCxnSpPr>
          <p:cNvPr id="45" name="Conn - Web to Services">
            <a:extLst>
              <a:ext uri="{FF2B5EF4-FFF2-40B4-BE49-F238E27FC236}">
                <a16:creationId xmlns:a16="http://schemas.microsoft.com/office/drawing/2014/main" id="{F1B6882F-7FA4-4379-AB3D-20DD2C536317}"/>
              </a:ext>
            </a:extLst>
          </p:cNvPr>
          <p:cNvCxnSpPr>
            <a:cxnSpLocks/>
            <a:stCxn id="4" idx="2"/>
            <a:endCxn id="5" idx="0"/>
          </p:cNvCxnSpPr>
          <p:nvPr/>
        </p:nvCxnSpPr>
        <p:spPr>
          <a:xfrm>
            <a:off x="3079664" y="2538584"/>
            <a:ext cx="2735" cy="618446"/>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9" name="SF - Services - Container">
            <a:extLst>
              <a:ext uri="{FF2B5EF4-FFF2-40B4-BE49-F238E27FC236}">
                <a16:creationId xmlns:a16="http://schemas.microsoft.com/office/drawing/2014/main" id="{720B8C73-E396-47DD-AC3B-BD787D87696C}"/>
              </a:ext>
            </a:extLst>
          </p:cNvPr>
          <p:cNvPicPr>
            <a:picLocks noChangeAspect="1"/>
          </p:cNvPicPr>
          <p:nvPr/>
        </p:nvPicPr>
        <p:blipFill>
          <a:blip r:embed="rId6"/>
          <a:stretch>
            <a:fillRect/>
          </a:stretch>
        </p:blipFill>
        <p:spPr>
          <a:xfrm>
            <a:off x="1494879" y="3513672"/>
            <a:ext cx="440725" cy="440725"/>
          </a:xfrm>
          <a:prstGeom prst="rect">
            <a:avLst/>
          </a:prstGeom>
        </p:spPr>
      </p:pic>
      <p:sp>
        <p:nvSpPr>
          <p:cNvPr id="18" name="SF - Web - Box 3">
            <a:extLst>
              <a:ext uri="{FF2B5EF4-FFF2-40B4-BE49-F238E27FC236}">
                <a16:creationId xmlns:a16="http://schemas.microsoft.com/office/drawing/2014/main" id="{C9F22C49-DFCE-423C-98F3-9286404732A4}"/>
              </a:ext>
            </a:extLst>
          </p:cNvPr>
          <p:cNvSpPr/>
          <p:nvPr/>
        </p:nvSpPr>
        <p:spPr bwMode="auto">
          <a:xfrm>
            <a:off x="1494878" y="1667370"/>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17" name="SF - Web - Box 2">
            <a:extLst>
              <a:ext uri="{FF2B5EF4-FFF2-40B4-BE49-F238E27FC236}">
                <a16:creationId xmlns:a16="http://schemas.microsoft.com/office/drawing/2014/main" id="{3D53DB77-B600-461C-B9AF-B0E08A80C49C}"/>
              </a:ext>
            </a:extLst>
          </p:cNvPr>
          <p:cNvSpPr/>
          <p:nvPr/>
        </p:nvSpPr>
        <p:spPr bwMode="auto">
          <a:xfrm>
            <a:off x="1417321" y="1562808"/>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4" name="SF - Web">
            <a:extLst>
              <a:ext uri="{FF2B5EF4-FFF2-40B4-BE49-F238E27FC236}">
                <a16:creationId xmlns:a16="http://schemas.microsoft.com/office/drawing/2014/main" id="{CB2A68C2-6A79-4134-8A46-1C179007482A}"/>
              </a:ext>
            </a:extLst>
          </p:cNvPr>
          <p:cNvSpPr/>
          <p:nvPr/>
        </p:nvSpPr>
        <p:spPr bwMode="auto">
          <a:xfrm>
            <a:off x="1341132" y="1471935"/>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Web front-end</a:t>
            </a:r>
          </a:p>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(Web Forms)</a:t>
            </a:r>
          </a:p>
        </p:txBody>
      </p:sp>
      <p:pic>
        <p:nvPicPr>
          <p:cNvPr id="43" name="SF - Web - Container">
            <a:extLst>
              <a:ext uri="{FF2B5EF4-FFF2-40B4-BE49-F238E27FC236}">
                <a16:creationId xmlns:a16="http://schemas.microsoft.com/office/drawing/2014/main" id="{886A7370-91D7-499F-97DF-0E56E05EB5F8}"/>
              </a:ext>
            </a:extLst>
          </p:cNvPr>
          <p:cNvPicPr>
            <a:picLocks noChangeAspect="1"/>
          </p:cNvPicPr>
          <p:nvPr/>
        </p:nvPicPr>
        <p:blipFill>
          <a:blip r:embed="rId6"/>
          <a:stretch>
            <a:fillRect/>
          </a:stretch>
        </p:blipFill>
        <p:spPr>
          <a:xfrm>
            <a:off x="1467209" y="1759969"/>
            <a:ext cx="440725" cy="440725"/>
          </a:xfrm>
          <a:prstGeom prst="rect">
            <a:avLst/>
          </a:prstGeom>
        </p:spPr>
      </p:pic>
      <p:cxnSp>
        <p:nvCxnSpPr>
          <p:cNvPr id="42" name="Conn - Twitter to Listener">
            <a:extLst>
              <a:ext uri="{FF2B5EF4-FFF2-40B4-BE49-F238E27FC236}">
                <a16:creationId xmlns:a16="http://schemas.microsoft.com/office/drawing/2014/main" id="{29095BBC-669B-43B3-9D2F-63F8B33D01E8}"/>
              </a:ext>
            </a:extLst>
          </p:cNvPr>
          <p:cNvCxnSpPr>
            <a:cxnSpLocks/>
            <a:stCxn id="41" idx="2"/>
            <a:endCxn id="75" idx="0"/>
          </p:cNvCxnSpPr>
          <p:nvPr/>
        </p:nvCxnSpPr>
        <p:spPr>
          <a:xfrm>
            <a:off x="7467393" y="1173439"/>
            <a:ext cx="434" cy="882174"/>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Twitter">
            <a:extLst>
              <a:ext uri="{FF2B5EF4-FFF2-40B4-BE49-F238E27FC236}">
                <a16:creationId xmlns:a16="http://schemas.microsoft.com/office/drawing/2014/main" id="{755F5BB6-EEB2-4BAE-B0B0-D87424553041}"/>
              </a:ext>
            </a:extLst>
          </p:cNvPr>
          <p:cNvSpPr/>
          <p:nvPr/>
        </p:nvSpPr>
        <p:spPr bwMode="auto">
          <a:xfrm>
            <a:off x="6083906" y="106790"/>
            <a:ext cx="276697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Twitter</a:t>
            </a:r>
          </a:p>
        </p:txBody>
      </p:sp>
      <p:cxnSp>
        <p:nvCxnSpPr>
          <p:cNvPr id="33" name="Straight Arrow Connector 32">
            <a:extLst>
              <a:ext uri="{FF2B5EF4-FFF2-40B4-BE49-F238E27FC236}">
                <a16:creationId xmlns:a16="http://schemas.microsoft.com/office/drawing/2014/main" id="{1E87B76A-AF40-4B80-8A2E-1CC8BE50A8DA}"/>
              </a:ext>
            </a:extLst>
          </p:cNvPr>
          <p:cNvCxnSpPr>
            <a:cxnSpLocks/>
            <a:stCxn id="23" idx="1"/>
            <a:endCxn id="22" idx="3"/>
          </p:cNvCxnSpPr>
          <p:nvPr/>
        </p:nvCxnSpPr>
        <p:spPr>
          <a:xfrm flipH="1">
            <a:off x="8864544" y="4537762"/>
            <a:ext cx="734719" cy="0"/>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6" name="Azure Functions">
            <a:extLst>
              <a:ext uri="{FF2B5EF4-FFF2-40B4-BE49-F238E27FC236}">
                <a16:creationId xmlns:a16="http://schemas.microsoft.com/office/drawing/2014/main" id="{3F12B9B0-95D8-4B1B-8539-52F83334E148}"/>
              </a:ext>
            </a:extLst>
          </p:cNvPr>
          <p:cNvGrpSpPr/>
          <p:nvPr/>
        </p:nvGrpSpPr>
        <p:grpSpPr>
          <a:xfrm>
            <a:off x="9599263" y="4004437"/>
            <a:ext cx="2516609" cy="1066649"/>
            <a:chOff x="8982211" y="3156982"/>
            <a:chExt cx="2516966" cy="1066800"/>
          </a:xfrm>
        </p:grpSpPr>
        <p:sp>
          <p:nvSpPr>
            <p:cNvPr id="23" name="Rectangle 22">
              <a:extLst>
                <a:ext uri="{FF2B5EF4-FFF2-40B4-BE49-F238E27FC236}">
                  <a16:creationId xmlns:a16="http://schemas.microsoft.com/office/drawing/2014/main" id="{66200E0A-76E1-4909-A8C2-63A5B005020E}"/>
                </a:ext>
              </a:extLst>
            </p:cNvPr>
            <p:cNvSpPr/>
            <p:nvPr/>
          </p:nvSpPr>
          <p:spPr bwMode="auto">
            <a:xfrm>
              <a:off x="8982211" y="3156982"/>
              <a:ext cx="2516966"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515839"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Sentiment </a:t>
              </a:r>
              <a:b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b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Analysis</a:t>
              </a:r>
            </a:p>
          </p:txBody>
        </p:sp>
        <p:pic>
          <p:nvPicPr>
            <p:cNvPr id="27" name="Picture 8" descr="Image result for azure functions logo transparent">
              <a:extLst>
                <a:ext uri="{FF2B5EF4-FFF2-40B4-BE49-F238E27FC236}">
                  <a16:creationId xmlns:a16="http://schemas.microsoft.com/office/drawing/2014/main" id="{DFB0AC60-F36C-41BA-A134-A7036CF44E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57780" y="3425051"/>
              <a:ext cx="536194" cy="53619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2" name="Conn - Listener to web">
            <a:extLst>
              <a:ext uri="{FF2B5EF4-FFF2-40B4-BE49-F238E27FC236}">
                <a16:creationId xmlns:a16="http://schemas.microsoft.com/office/drawing/2014/main" id="{F4B9236D-2E9B-452E-8502-3FB1BD38CC7F}"/>
              </a:ext>
            </a:extLst>
          </p:cNvPr>
          <p:cNvCxnSpPr>
            <a:cxnSpLocks/>
            <a:stCxn id="22" idx="1"/>
            <a:endCxn id="4" idx="3"/>
          </p:cNvCxnSpPr>
          <p:nvPr/>
        </p:nvCxnSpPr>
        <p:spPr>
          <a:xfrm rot="10800000">
            <a:off x="4818195" y="2005260"/>
            <a:ext cx="1279376" cy="2532502"/>
          </a:xfrm>
          <a:prstGeom prst="bentConnector3">
            <a:avLst>
              <a:gd name="adj1" fmla="val 50000"/>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4" name="Social listener">
            <a:extLst>
              <a:ext uri="{FF2B5EF4-FFF2-40B4-BE49-F238E27FC236}">
                <a16:creationId xmlns:a16="http://schemas.microsoft.com/office/drawing/2014/main" id="{5B31DD75-55F7-4619-A704-6340CA1440EA}"/>
              </a:ext>
            </a:extLst>
          </p:cNvPr>
          <p:cNvGrpSpPr/>
          <p:nvPr/>
        </p:nvGrpSpPr>
        <p:grpSpPr>
          <a:xfrm>
            <a:off x="6097571" y="4004437"/>
            <a:ext cx="2766973" cy="1066649"/>
            <a:chOff x="5660671" y="3156982"/>
            <a:chExt cx="2767366" cy="1066800"/>
          </a:xfrm>
        </p:grpSpPr>
        <p:sp>
          <p:nvSpPr>
            <p:cNvPr id="22" name="Rectangle 21">
              <a:extLst>
                <a:ext uri="{FF2B5EF4-FFF2-40B4-BE49-F238E27FC236}">
                  <a16:creationId xmlns:a16="http://schemas.microsoft.com/office/drawing/2014/main" id="{628AA6F1-FFD3-49A1-972C-AA639DAFEE13}"/>
                </a:ext>
              </a:extLst>
            </p:cNvPr>
            <p:cNvSpPr/>
            <p:nvPr/>
          </p:nvSpPr>
          <p:spPr bwMode="auto">
            <a:xfrm>
              <a:off x="5660671" y="3156982"/>
              <a:ext cx="2767366"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Listener</a:t>
              </a:r>
              <a:b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br>
              <a:r>
                <a:rPr kumimoji="0" lang="en-US" sz="18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(Stateless service)</a:t>
              </a:r>
            </a:p>
          </p:txBody>
        </p:sp>
        <p:pic>
          <p:nvPicPr>
            <p:cNvPr id="28" name="Picture 4" descr="Image result for service fabric azure">
              <a:extLst>
                <a:ext uri="{FF2B5EF4-FFF2-40B4-BE49-F238E27FC236}">
                  <a16:creationId xmlns:a16="http://schemas.microsoft.com/office/drawing/2014/main" id="{4C9E7F07-8ABE-4244-B786-57B73EBA0B8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965"/>
            <a:stretch/>
          </p:blipFill>
          <p:spPr bwMode="auto">
            <a:xfrm>
              <a:off x="5735931" y="3391833"/>
              <a:ext cx="840473" cy="525074"/>
            </a:xfrm>
            <a:prstGeom prst="rect">
              <a:avLst/>
            </a:prstGeom>
            <a:noFill/>
            <a:extLst>
              <a:ext uri="{909E8E84-426E-40DD-AFC4-6F175D3DCCD1}">
                <a14:hiddenFill xmlns:a14="http://schemas.microsoft.com/office/drawing/2010/main">
                  <a:solidFill>
                    <a:srgbClr val="FFFFFF"/>
                  </a:solidFill>
                </a14:hiddenFill>
              </a:ext>
            </a:extLst>
          </p:spPr>
        </p:pic>
      </p:grpSp>
      <p:sp>
        <p:nvSpPr>
          <p:cNvPr id="50" name="Checklist">
            <a:extLst>
              <a:ext uri="{FF2B5EF4-FFF2-40B4-BE49-F238E27FC236}">
                <a16:creationId xmlns:a16="http://schemas.microsoft.com/office/drawing/2014/main" id="{C63880A0-5B0A-46CC-873B-E8FF72C6CC9F}"/>
              </a:ext>
            </a:extLst>
          </p:cNvPr>
          <p:cNvSpPr txBox="1"/>
          <p:nvPr/>
        </p:nvSpPr>
        <p:spPr>
          <a:xfrm>
            <a:off x="9248603" y="4974107"/>
            <a:ext cx="3124102" cy="1855850"/>
          </a:xfrm>
          <a:prstGeom prst="rect">
            <a:avLst/>
          </a:prstGeom>
          <a:noFill/>
        </p:spPr>
        <p:txBody>
          <a:bodyPr wrap="square" lIns="182854" tIns="146283" rIns="182854" bIns="146283" rtlCol="0">
            <a:spAutoFit/>
          </a:bodyPr>
          <a:lstStyle/>
          <a:p>
            <a:pPr marL="457112" marR="0" lvl="0" indent="0" algn="l" defTabSz="932563"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endParaRPr>
          </a:p>
          <a:p>
            <a:pPr marL="457112"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Lift and Shift</a:t>
            </a:r>
          </a:p>
          <a:p>
            <a:pPr marL="457112"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Cloud Optimized</a:t>
            </a:r>
          </a:p>
          <a:p>
            <a:pPr marL="457112"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App Modernized</a:t>
            </a:r>
          </a:p>
        </p:txBody>
      </p:sp>
      <p:pic>
        <p:nvPicPr>
          <p:cNvPr id="78" name="Check 3">
            <a:extLst>
              <a:ext uri="{FF2B5EF4-FFF2-40B4-BE49-F238E27FC236}">
                <a16:creationId xmlns:a16="http://schemas.microsoft.com/office/drawing/2014/main" id="{32CD867C-2639-4576-8806-19EBF08AE29B}"/>
              </a:ext>
            </a:extLst>
          </p:cNvPr>
          <p:cNvPicPr>
            <a:picLocks noChangeAspect="1"/>
          </p:cNvPicPr>
          <p:nvPr/>
        </p:nvPicPr>
        <p:blipFill>
          <a:blip r:embed="rId8"/>
          <a:stretch>
            <a:fillRect/>
          </a:stretch>
        </p:blipFill>
        <p:spPr>
          <a:xfrm>
            <a:off x="9508887" y="6350122"/>
            <a:ext cx="268209" cy="329166"/>
          </a:xfrm>
          <a:prstGeom prst="rect">
            <a:avLst/>
          </a:prstGeom>
        </p:spPr>
      </p:pic>
      <p:pic>
        <p:nvPicPr>
          <p:cNvPr id="77" name="Check 2">
            <a:extLst>
              <a:ext uri="{FF2B5EF4-FFF2-40B4-BE49-F238E27FC236}">
                <a16:creationId xmlns:a16="http://schemas.microsoft.com/office/drawing/2014/main" id="{A7412F8D-A13B-46D4-86F2-BCC9B113A8A0}"/>
              </a:ext>
            </a:extLst>
          </p:cNvPr>
          <p:cNvPicPr>
            <a:picLocks noChangeAspect="1"/>
          </p:cNvPicPr>
          <p:nvPr/>
        </p:nvPicPr>
        <p:blipFill>
          <a:blip r:embed="rId8"/>
          <a:stretch>
            <a:fillRect/>
          </a:stretch>
        </p:blipFill>
        <p:spPr>
          <a:xfrm>
            <a:off x="9508888" y="5930381"/>
            <a:ext cx="268209" cy="329166"/>
          </a:xfrm>
          <a:prstGeom prst="rect">
            <a:avLst/>
          </a:prstGeom>
        </p:spPr>
      </p:pic>
      <p:pic>
        <p:nvPicPr>
          <p:cNvPr id="76" name="Check 1">
            <a:extLst>
              <a:ext uri="{FF2B5EF4-FFF2-40B4-BE49-F238E27FC236}">
                <a16:creationId xmlns:a16="http://schemas.microsoft.com/office/drawing/2014/main" id="{275F1E3F-73A2-42AE-AC78-859A4F203102}"/>
              </a:ext>
            </a:extLst>
          </p:cNvPr>
          <p:cNvPicPr>
            <a:picLocks noChangeAspect="1"/>
          </p:cNvPicPr>
          <p:nvPr/>
        </p:nvPicPr>
        <p:blipFill>
          <a:blip r:embed="rId8"/>
          <a:stretch>
            <a:fillRect/>
          </a:stretch>
        </p:blipFill>
        <p:spPr>
          <a:xfrm>
            <a:off x="9508888" y="5548027"/>
            <a:ext cx="268209" cy="329166"/>
          </a:xfrm>
          <a:prstGeom prst="rect">
            <a:avLst/>
          </a:prstGeom>
        </p:spPr>
      </p:pic>
      <p:pic>
        <p:nvPicPr>
          <p:cNvPr id="1026" name="Picture 2" descr="Image result for twitter icon official 2017">
            <a:extLst>
              <a:ext uri="{FF2B5EF4-FFF2-40B4-BE49-F238E27FC236}">
                <a16:creationId xmlns:a16="http://schemas.microsoft.com/office/drawing/2014/main" id="{436AAFAE-9B64-405C-AAD2-3B73F1F9E7B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00087" y="433053"/>
            <a:ext cx="496865" cy="4039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close up of a sign&#10;&#10;Description generated with very high confidence">
            <a:extLst>
              <a:ext uri="{FF2B5EF4-FFF2-40B4-BE49-F238E27FC236}">
                <a16:creationId xmlns:a16="http://schemas.microsoft.com/office/drawing/2014/main" id="{4383DFFC-3D88-469F-A7DA-5DC8B946C1F5}"/>
              </a:ext>
            </a:extLst>
          </p:cNvPr>
          <p:cNvPicPr>
            <a:picLocks noChangeAspect="1"/>
          </p:cNvPicPr>
          <p:nvPr/>
        </p:nvPicPr>
        <p:blipFill>
          <a:blip r:embed="rId10"/>
          <a:stretch>
            <a:fillRect/>
          </a:stretch>
        </p:blipFill>
        <p:spPr>
          <a:xfrm>
            <a:off x="21099" y="-208182"/>
            <a:ext cx="1701017" cy="1701017"/>
          </a:xfrm>
          <a:prstGeom prst="rect">
            <a:avLst/>
          </a:prstGeom>
        </p:spPr>
      </p:pic>
      <p:grpSp>
        <p:nvGrpSpPr>
          <p:cNvPr id="67" name="Cosmos DB">
            <a:extLst>
              <a:ext uri="{FF2B5EF4-FFF2-40B4-BE49-F238E27FC236}">
                <a16:creationId xmlns:a16="http://schemas.microsoft.com/office/drawing/2014/main" id="{5DD4450E-2D4A-44FC-AE69-6F556496D848}"/>
              </a:ext>
            </a:extLst>
          </p:cNvPr>
          <p:cNvGrpSpPr/>
          <p:nvPr/>
        </p:nvGrpSpPr>
        <p:grpSpPr>
          <a:xfrm>
            <a:off x="9384580" y="2104381"/>
            <a:ext cx="2845900" cy="1066649"/>
            <a:chOff x="5576263" y="5135544"/>
            <a:chExt cx="2846303" cy="1066800"/>
          </a:xfrm>
        </p:grpSpPr>
        <p:sp>
          <p:nvSpPr>
            <p:cNvPr id="68" name="Rectangle 67">
              <a:extLst>
                <a:ext uri="{FF2B5EF4-FFF2-40B4-BE49-F238E27FC236}">
                  <a16:creationId xmlns:a16="http://schemas.microsoft.com/office/drawing/2014/main" id="{E70369AA-2C85-45EC-A9B1-983D28A30F64}"/>
                </a:ext>
              </a:extLst>
            </p:cNvPr>
            <p:cNvSpPr/>
            <p:nvPr/>
          </p:nvSpPr>
          <p:spPr bwMode="auto">
            <a:xfrm>
              <a:off x="5655199" y="5135544"/>
              <a:ext cx="2767367"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Tweets DB</a:t>
              </a:r>
            </a:p>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(Cosmos DB)</a:t>
              </a:r>
            </a:p>
          </p:txBody>
        </p:sp>
        <p:pic>
          <p:nvPicPr>
            <p:cNvPr id="69" name="Picture 10" descr="Image result for cosmos db logo transparent">
              <a:extLst>
                <a:ext uri="{FF2B5EF4-FFF2-40B4-BE49-F238E27FC236}">
                  <a16:creationId xmlns:a16="http://schemas.microsoft.com/office/drawing/2014/main" id="{56D20370-F226-4881-8E66-B91329AEDE8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76263" y="5361350"/>
              <a:ext cx="1030309" cy="540912"/>
            </a:xfrm>
            <a:prstGeom prst="rect">
              <a:avLst/>
            </a:prstGeom>
            <a:noFill/>
            <a:extLst>
              <a:ext uri="{909E8E84-426E-40DD-AFC4-6F175D3DCCD1}">
                <a14:hiddenFill xmlns:a14="http://schemas.microsoft.com/office/drawing/2010/main">
                  <a:solidFill>
                    <a:srgbClr val="FFFFFF"/>
                  </a:solidFill>
                </a14:hiddenFill>
              </a:ext>
            </a:extLst>
          </p:spPr>
        </p:pic>
      </p:grpSp>
      <p:sp>
        <p:nvSpPr>
          <p:cNvPr id="75" name="Twitter">
            <a:extLst>
              <a:ext uri="{FF2B5EF4-FFF2-40B4-BE49-F238E27FC236}">
                <a16:creationId xmlns:a16="http://schemas.microsoft.com/office/drawing/2014/main" id="{C45D1470-F77B-46CC-97A5-527E97257162}"/>
              </a:ext>
            </a:extLst>
          </p:cNvPr>
          <p:cNvSpPr/>
          <p:nvPr/>
        </p:nvSpPr>
        <p:spPr bwMode="auto">
          <a:xfrm>
            <a:off x="6084340" y="2055613"/>
            <a:ext cx="276697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pic>
        <p:nvPicPr>
          <p:cNvPr id="79" name="Picture 2" descr="Image result for Logic Apps Logo">
            <a:extLst>
              <a:ext uri="{FF2B5EF4-FFF2-40B4-BE49-F238E27FC236}">
                <a16:creationId xmlns:a16="http://schemas.microsoft.com/office/drawing/2014/main" id="{42C5CC25-DFFC-4130-915D-B31F8F1005A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16707" y="2343993"/>
            <a:ext cx="1152580" cy="605104"/>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031282C2-7D20-46CA-968D-76EF44878CEC}"/>
              </a:ext>
            </a:extLst>
          </p:cNvPr>
          <p:cNvSpPr/>
          <p:nvPr/>
        </p:nvSpPr>
        <p:spPr>
          <a:xfrm>
            <a:off x="6922319" y="2259453"/>
            <a:ext cx="1984828" cy="646331"/>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Twitter to Cosmos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a:t>
            </a:r>
            <a:r>
              <a:rPr kumimoji="0" lang="en-US" sz="1800" b="0" i="0" u="none" strike="noStrike" kern="1200" cap="none" spc="0" normalizeH="0" baseline="0" noProof="0" dirty="0" err="1">
                <a:ln>
                  <a:noFill/>
                </a:ln>
                <a:solidFill>
                  <a:srgbClr val="505050"/>
                </a:solidFill>
                <a:effectLst/>
                <a:uLnTx/>
                <a:uFillTx/>
                <a:latin typeface="Segoe UI Semilight"/>
                <a:ea typeface="Segoe UI" pitchFamily="34" charset="0"/>
                <a:cs typeface="Segoe UI" pitchFamily="34" charset="0"/>
              </a:rPr>
              <a:t>LogicApps</a:t>
            </a:r>
            <a:r>
              <a:rPr kumimoji="0" lang="en-US" sz="18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a:t>
            </a:r>
          </a:p>
        </p:txBody>
      </p:sp>
      <p:cxnSp>
        <p:nvCxnSpPr>
          <p:cNvPr id="81" name="Conn - Twitter to Listener">
            <a:extLst>
              <a:ext uri="{FF2B5EF4-FFF2-40B4-BE49-F238E27FC236}">
                <a16:creationId xmlns:a16="http://schemas.microsoft.com/office/drawing/2014/main" id="{16E588C8-03F0-4DD2-ABC2-77A0B65AECC6}"/>
              </a:ext>
            </a:extLst>
          </p:cNvPr>
          <p:cNvCxnSpPr>
            <a:cxnSpLocks/>
            <a:stCxn id="75" idx="3"/>
            <a:endCxn id="69" idx="1"/>
          </p:cNvCxnSpPr>
          <p:nvPr/>
        </p:nvCxnSpPr>
        <p:spPr>
          <a:xfrm>
            <a:off x="8851313" y="2588938"/>
            <a:ext cx="533267" cy="11635"/>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Conn - Twitter to Listener">
            <a:extLst>
              <a:ext uri="{FF2B5EF4-FFF2-40B4-BE49-F238E27FC236}">
                <a16:creationId xmlns:a16="http://schemas.microsoft.com/office/drawing/2014/main" id="{87CD9892-FD21-4C67-99B5-72CAA0446CE6}"/>
              </a:ext>
            </a:extLst>
          </p:cNvPr>
          <p:cNvCxnSpPr>
            <a:cxnSpLocks/>
            <a:stCxn id="68" idx="2"/>
            <a:endCxn id="23" idx="0"/>
          </p:cNvCxnSpPr>
          <p:nvPr/>
        </p:nvCxnSpPr>
        <p:spPr>
          <a:xfrm>
            <a:off x="10846993" y="3171030"/>
            <a:ext cx="10575" cy="833407"/>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C3A9B8A3-3B2D-4D23-A4E0-68C7F9032D5B}"/>
              </a:ext>
            </a:extLst>
          </p:cNvPr>
          <p:cNvSpPr/>
          <p:nvPr/>
        </p:nvSpPr>
        <p:spPr bwMode="auto">
          <a:xfrm>
            <a:off x="-312517" y="-104092"/>
            <a:ext cx="12820175" cy="72027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a:extLst>
              <a:ext uri="{FF2B5EF4-FFF2-40B4-BE49-F238E27FC236}">
                <a16:creationId xmlns:a16="http://schemas.microsoft.com/office/drawing/2014/main" id="{A9FF226F-9B1C-477F-A95C-600040450B78}"/>
              </a:ext>
            </a:extLst>
          </p:cNvPr>
          <p:cNvSpPr/>
          <p:nvPr/>
        </p:nvSpPr>
        <p:spPr bwMode="auto">
          <a:xfrm>
            <a:off x="1702170" y="2756863"/>
            <a:ext cx="7526487" cy="23060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Demo</a:t>
            </a:r>
          </a:p>
        </p:txBody>
      </p:sp>
    </p:spTree>
    <p:extLst>
      <p:ext uri="{BB962C8B-B14F-4D97-AF65-F5344CB8AC3E}">
        <p14:creationId xmlns:p14="http://schemas.microsoft.com/office/powerpoint/2010/main" val="39523448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10"/>
                                        <p:tgtEl>
                                          <p:spTgt spid="106"/>
                                        </p:tgtEl>
                                      </p:cBhvr>
                                    </p:animEffect>
                                    <p:set>
                                      <p:cBhvr>
                                        <p:cTn id="7" dur="1" fill="hold">
                                          <p:stCondLst>
                                            <p:cond delay="9"/>
                                          </p:stCondLst>
                                        </p:cTn>
                                        <p:tgtEl>
                                          <p:spTgt spid="10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05"/>
                                        </p:tgtEl>
                                        <p:attrNameLst>
                                          <p:attrName>style.visibility</p:attrName>
                                        </p:attrNameLst>
                                      </p:cBhvr>
                                      <p:to>
                                        <p:strVal val="visible"/>
                                      </p:to>
                                    </p:set>
                                    <p:animEffect transition="in" filter="fade">
                                      <p:cBhvr>
                                        <p:cTn id="10" dur="10"/>
                                        <p:tgtEl>
                                          <p:spTgt spid="105"/>
                                        </p:tgtEl>
                                      </p:cBhvr>
                                    </p:animEffect>
                                  </p:childTnLst>
                                </p:cTn>
                              </p:par>
                              <p:par>
                                <p:cTn id="11" presetID="10" presetClass="exit" presetSubtype="0" fill="hold" grpId="0" nodeType="withEffect">
                                  <p:stCondLst>
                                    <p:cond delay="0"/>
                                  </p:stCondLst>
                                  <p:childTnLst>
                                    <p:animEffect transition="out" filter="fade">
                                      <p:cBhvr>
                                        <p:cTn id="12" dur="10"/>
                                        <p:tgtEl>
                                          <p:spTgt spid="107"/>
                                        </p:tgtEl>
                                      </p:cBhvr>
                                    </p:animEffect>
                                    <p:set>
                                      <p:cBhvr>
                                        <p:cTn id="13" dur="1" fill="hold">
                                          <p:stCondLst>
                                            <p:cond delay="9"/>
                                          </p:stCondLst>
                                        </p:cTn>
                                        <p:tgtEl>
                                          <p:spTgt spid="107"/>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92"/>
                                        </p:tgtEl>
                                        <p:attrNameLst>
                                          <p:attrName>style.visibility</p:attrName>
                                        </p:attrNameLst>
                                      </p:cBhvr>
                                      <p:to>
                                        <p:strVal val="visible"/>
                                      </p:to>
                                    </p:set>
                                    <p:animEffect transition="in" filter="fade">
                                      <p:cBhvr>
                                        <p:cTn id="16" dur="10"/>
                                        <p:tgtEl>
                                          <p:spTgt spid="92"/>
                                        </p:tgtEl>
                                      </p:cBhvr>
                                    </p:animEffect>
                                  </p:childTnLst>
                                </p:cTn>
                              </p:par>
                              <p:par>
                                <p:cTn id="17" presetID="10" presetClass="entr" presetSubtype="0" fill="hold" nodeType="withEffect">
                                  <p:stCondLst>
                                    <p:cond delay="0"/>
                                  </p:stCondLst>
                                  <p:childTnLst>
                                    <p:set>
                                      <p:cBhvr>
                                        <p:cTn id="18" dur="1" fill="hold">
                                          <p:stCondLst>
                                            <p:cond delay="0"/>
                                          </p:stCondLst>
                                        </p:cTn>
                                        <p:tgtEl>
                                          <p:spTgt spid="50">
                                            <p:txEl>
                                              <p:pRg st="1" end="1"/>
                                            </p:txEl>
                                          </p:spTgt>
                                        </p:tgtEl>
                                        <p:attrNameLst>
                                          <p:attrName>style.visibility</p:attrName>
                                        </p:attrNameLst>
                                      </p:cBhvr>
                                      <p:to>
                                        <p:strVal val="visible"/>
                                      </p:to>
                                    </p:set>
                                    <p:animEffect transition="in" filter="fade">
                                      <p:cBhvr>
                                        <p:cTn id="19" dur="10"/>
                                        <p:tgtEl>
                                          <p:spTgt spid="50">
                                            <p:txEl>
                                              <p:pRg st="1" end="1"/>
                                            </p:txEl>
                                          </p:spTgt>
                                        </p:tgtEl>
                                      </p:cBhvr>
                                    </p:animEffect>
                                  </p:childTnLst>
                                </p:cTn>
                              </p:par>
                              <p:par>
                                <p:cTn id="20" presetID="1" presetClass="emph" presetSubtype="2" fill="hold" nodeType="withEffect">
                                  <p:stCondLst>
                                    <p:cond delay="0"/>
                                  </p:stCondLst>
                                  <p:childTnLst>
                                    <p:animClr clrSpc="rgb" dir="cw">
                                      <p:cBhvr>
                                        <p:cTn id="21" dur="10" fill="hold"/>
                                        <p:tgtEl>
                                          <p:spTgt spid="91"/>
                                        </p:tgtEl>
                                        <p:attrNameLst>
                                          <p:attrName>fillcolor</p:attrName>
                                        </p:attrNameLst>
                                      </p:cBhvr>
                                      <p:to>
                                        <a:srgbClr val="C4E4FF"/>
                                      </p:to>
                                    </p:animClr>
                                    <p:set>
                                      <p:cBhvr>
                                        <p:cTn id="22" dur="10" fill="hold"/>
                                        <p:tgtEl>
                                          <p:spTgt spid="91"/>
                                        </p:tgtEl>
                                        <p:attrNameLst>
                                          <p:attrName>fill.type</p:attrName>
                                        </p:attrNameLst>
                                      </p:cBhvr>
                                      <p:to>
                                        <p:strVal val="solid"/>
                                      </p:to>
                                    </p:set>
                                    <p:set>
                                      <p:cBhvr>
                                        <p:cTn id="23" dur="10" fill="hold"/>
                                        <p:tgtEl>
                                          <p:spTgt spid="91"/>
                                        </p:tgtEl>
                                        <p:attrNameLst>
                                          <p:attrName>fill.on</p:attrName>
                                        </p:attrNameLst>
                                      </p:cBhvr>
                                      <p:to>
                                        <p:strVal val="true"/>
                                      </p:to>
                                    </p:set>
                                  </p:childTnLst>
                                </p:cTn>
                              </p:par>
                              <p:par>
                                <p:cTn id="24" presetID="1" presetClass="emph" presetSubtype="2" fill="hold" nodeType="withEffect">
                                  <p:stCondLst>
                                    <p:cond delay="0"/>
                                  </p:stCondLst>
                                  <p:childTnLst>
                                    <p:animClr clrSpc="rgb" dir="cw">
                                      <p:cBhvr>
                                        <p:cTn id="25" dur="10" fill="hold"/>
                                        <p:tgtEl>
                                          <p:spTgt spid="103"/>
                                        </p:tgtEl>
                                        <p:attrNameLst>
                                          <p:attrName>fillcolor</p:attrName>
                                        </p:attrNameLst>
                                      </p:cBhvr>
                                      <p:to>
                                        <a:srgbClr val="C4E4FF"/>
                                      </p:to>
                                    </p:animClr>
                                    <p:set>
                                      <p:cBhvr>
                                        <p:cTn id="26" dur="10" fill="hold"/>
                                        <p:tgtEl>
                                          <p:spTgt spid="103"/>
                                        </p:tgtEl>
                                        <p:attrNameLst>
                                          <p:attrName>fill.type</p:attrName>
                                        </p:attrNameLst>
                                      </p:cBhvr>
                                      <p:to>
                                        <p:strVal val="solid"/>
                                      </p:to>
                                    </p:set>
                                    <p:set>
                                      <p:cBhvr>
                                        <p:cTn id="27" dur="10" fill="hold"/>
                                        <p:tgtEl>
                                          <p:spTgt spid="103"/>
                                        </p:tgtEl>
                                        <p:attrNameLst>
                                          <p:attrName>fill.on</p:attrName>
                                        </p:attrNameLst>
                                      </p:cBhvr>
                                      <p:to>
                                        <p:strVal val="true"/>
                                      </p:to>
                                    </p:set>
                                  </p:childTnLst>
                                </p:cTn>
                              </p:par>
                              <p:par>
                                <p:cTn id="28" presetID="10" presetClass="entr" presetSubtype="0" fill="hold" nodeType="withEffect">
                                  <p:stCondLst>
                                    <p:cond delay="0"/>
                                  </p:stCondLst>
                                  <p:childTnLst>
                                    <p:set>
                                      <p:cBhvr>
                                        <p:cTn id="29" dur="1" fill="hold">
                                          <p:stCondLst>
                                            <p:cond delay="0"/>
                                          </p:stCondLst>
                                        </p:cTn>
                                        <p:tgtEl>
                                          <p:spTgt spid="76"/>
                                        </p:tgtEl>
                                        <p:attrNameLst>
                                          <p:attrName>style.visibility</p:attrName>
                                        </p:attrNameLst>
                                      </p:cBhvr>
                                      <p:to>
                                        <p:strVal val="visible"/>
                                      </p:to>
                                    </p:set>
                                    <p:animEffect transition="in" filter="fade">
                                      <p:cBhvr>
                                        <p:cTn id="30" dur="10"/>
                                        <p:tgtEl>
                                          <p:spTgt spid="76"/>
                                        </p:tgtEl>
                                      </p:cBhvr>
                                    </p:animEffect>
                                  </p:childTnLst>
                                </p:cTn>
                              </p:par>
                              <p:par>
                                <p:cTn id="31" presetID="10" presetClass="exit" presetSubtype="0" fill="hold" grpId="0" nodeType="withEffect">
                                  <p:stCondLst>
                                    <p:cond delay="0"/>
                                  </p:stCondLst>
                                  <p:childTnLst>
                                    <p:animEffect transition="out" filter="fade">
                                      <p:cBhvr>
                                        <p:cTn id="32" dur="10"/>
                                        <p:tgtEl>
                                          <p:spTgt spid="103"/>
                                        </p:tgtEl>
                                      </p:cBhvr>
                                    </p:animEffect>
                                    <p:set>
                                      <p:cBhvr>
                                        <p:cTn id="33" dur="1" fill="hold">
                                          <p:stCondLst>
                                            <p:cond delay="9"/>
                                          </p:stCondLst>
                                        </p:cTn>
                                        <p:tgtEl>
                                          <p:spTgt spid="103"/>
                                        </p:tgtEl>
                                        <p:attrNameLst>
                                          <p:attrName>style.visibility</p:attrName>
                                        </p:attrNameLst>
                                      </p:cBhvr>
                                      <p:to>
                                        <p:strVal val="hidden"/>
                                      </p:to>
                                    </p:set>
                                  </p:childTnLst>
                                </p:cTn>
                              </p:par>
                              <p:par>
                                <p:cTn id="34" presetID="10" presetClass="entr" presetSubtype="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10"/>
                                        <p:tgtEl>
                                          <p:spTgt spid="11"/>
                                        </p:tgtEl>
                                      </p:cBhvr>
                                    </p:animEffect>
                                  </p:childTnLst>
                                </p:cTn>
                              </p:par>
                              <p:par>
                                <p:cTn id="37" presetID="10" presetClass="entr" presetSubtype="0" fill="hold" nodeType="with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fade">
                                      <p:cBhvr>
                                        <p:cTn id="39" dur="10"/>
                                        <p:tgtEl>
                                          <p:spTgt spid="62"/>
                                        </p:tgtEl>
                                      </p:cBhvr>
                                    </p:animEffect>
                                  </p:childTnLst>
                                </p:cTn>
                              </p:par>
                              <p:par>
                                <p:cTn id="40" presetID="10" presetClass="entr" presetSubtype="0" fill="hold" nodeType="withEffect">
                                  <p:stCondLst>
                                    <p:cond delay="0"/>
                                  </p:stCondLst>
                                  <p:childTnLst>
                                    <p:set>
                                      <p:cBhvr>
                                        <p:cTn id="41" dur="1" fill="hold">
                                          <p:stCondLst>
                                            <p:cond delay="0"/>
                                          </p:stCondLst>
                                        </p:cTn>
                                        <p:tgtEl>
                                          <p:spTgt spid="63"/>
                                        </p:tgtEl>
                                        <p:attrNameLst>
                                          <p:attrName>style.visibility</p:attrName>
                                        </p:attrNameLst>
                                      </p:cBhvr>
                                      <p:to>
                                        <p:strVal val="visible"/>
                                      </p:to>
                                    </p:set>
                                    <p:animEffect transition="in" filter="fade">
                                      <p:cBhvr>
                                        <p:cTn id="42" dur="10"/>
                                        <p:tgtEl>
                                          <p:spTgt spid="63"/>
                                        </p:tgtEl>
                                      </p:cBhvr>
                                    </p:animEffect>
                                  </p:childTnLst>
                                </p:cTn>
                              </p:par>
                              <p:par>
                                <p:cTn id="43" presetID="10" presetClass="entr" presetSubtype="0" fill="hold" nodeType="with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fade">
                                      <p:cBhvr>
                                        <p:cTn id="45" dur="10"/>
                                        <p:tgtEl>
                                          <p:spTgt spid="43"/>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up)">
                                      <p:cBhvr>
                                        <p:cTn id="48" dur="10"/>
                                        <p:tgtEl>
                                          <p:spTgt spid="17"/>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up)">
                                      <p:cBhvr>
                                        <p:cTn id="51" dur="10"/>
                                        <p:tgtEl>
                                          <p:spTgt spid="18"/>
                                        </p:tgtEl>
                                      </p:cBhvr>
                                    </p:animEffect>
                                  </p:childTnLst>
                                </p:cTn>
                              </p:par>
                              <p:par>
                                <p:cTn id="52" presetID="10"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10"/>
                                        <p:tgtEl>
                                          <p:spTgt spid="19"/>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up)">
                                      <p:cBhvr>
                                        <p:cTn id="57" dur="10"/>
                                        <p:tgtEl>
                                          <p:spTgt spid="21"/>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wipe(up)">
                                      <p:cBhvr>
                                        <p:cTn id="60" dur="10"/>
                                        <p:tgtEl>
                                          <p:spTgt spid="20"/>
                                        </p:tgtEl>
                                      </p:cBhvr>
                                    </p:animEffect>
                                  </p:childTnLst>
                                </p:cTn>
                              </p:par>
                              <p:par>
                                <p:cTn id="61" presetID="10" presetClass="exit" presetSubtype="0" fill="hold" grpId="0" nodeType="withEffect">
                                  <p:stCondLst>
                                    <p:cond delay="0"/>
                                  </p:stCondLst>
                                  <p:childTnLst>
                                    <p:animEffect transition="out" filter="fade">
                                      <p:cBhvr>
                                        <p:cTn id="62" dur="10"/>
                                        <p:tgtEl>
                                          <p:spTgt spid="91"/>
                                        </p:tgtEl>
                                      </p:cBhvr>
                                    </p:animEffect>
                                    <p:set>
                                      <p:cBhvr>
                                        <p:cTn id="63" dur="1" fill="hold">
                                          <p:stCondLst>
                                            <p:cond delay="9"/>
                                          </p:stCondLst>
                                        </p:cTn>
                                        <p:tgtEl>
                                          <p:spTgt spid="91"/>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10"/>
                                        <p:tgtEl>
                                          <p:spTgt spid="92"/>
                                        </p:tgtEl>
                                      </p:cBhvr>
                                    </p:animEffect>
                                    <p:set>
                                      <p:cBhvr>
                                        <p:cTn id="66" dur="1" fill="hold">
                                          <p:stCondLst>
                                            <p:cond delay="9"/>
                                          </p:stCondLst>
                                        </p:cTn>
                                        <p:tgtEl>
                                          <p:spTgt spid="92"/>
                                        </p:tgtEl>
                                        <p:attrNameLst>
                                          <p:attrName>style.visibility</p:attrName>
                                        </p:attrNameLst>
                                      </p:cBhvr>
                                      <p:to>
                                        <p:strVal val="hidden"/>
                                      </p:to>
                                    </p:set>
                                  </p:childTnLst>
                                </p:cTn>
                              </p:par>
                              <p:par>
                                <p:cTn id="67" presetID="10" presetClass="entr" presetSubtype="0" fill="hold" nodeType="withEffect">
                                  <p:stCondLst>
                                    <p:cond delay="0"/>
                                  </p:stCondLst>
                                  <p:childTnLst>
                                    <p:set>
                                      <p:cBhvr>
                                        <p:cTn id="68" dur="1" fill="hold">
                                          <p:stCondLst>
                                            <p:cond delay="0"/>
                                          </p:stCondLst>
                                        </p:cTn>
                                        <p:tgtEl>
                                          <p:spTgt spid="74"/>
                                        </p:tgtEl>
                                        <p:attrNameLst>
                                          <p:attrName>style.visibility</p:attrName>
                                        </p:attrNameLst>
                                      </p:cBhvr>
                                      <p:to>
                                        <p:strVal val="visible"/>
                                      </p:to>
                                    </p:set>
                                    <p:animEffect transition="in" filter="fade">
                                      <p:cBhvr>
                                        <p:cTn id="69" dur="10"/>
                                        <p:tgtEl>
                                          <p:spTgt spid="74"/>
                                        </p:tgtEl>
                                      </p:cBhvr>
                                    </p:animEffect>
                                  </p:childTnLst>
                                </p:cTn>
                              </p:par>
                              <p:par>
                                <p:cTn id="70" presetID="10" presetClass="entr" presetSubtype="0" fill="hold" nodeType="withEffect">
                                  <p:stCondLst>
                                    <p:cond delay="0"/>
                                  </p:stCondLst>
                                  <p:childTnLst>
                                    <p:set>
                                      <p:cBhvr>
                                        <p:cTn id="71" dur="1" fill="hold">
                                          <p:stCondLst>
                                            <p:cond delay="0"/>
                                          </p:stCondLst>
                                        </p:cTn>
                                        <p:tgtEl>
                                          <p:spTgt spid="50">
                                            <p:txEl>
                                              <p:pRg st="2" end="2"/>
                                            </p:txEl>
                                          </p:spTgt>
                                        </p:tgtEl>
                                        <p:attrNameLst>
                                          <p:attrName>style.visibility</p:attrName>
                                        </p:attrNameLst>
                                      </p:cBhvr>
                                      <p:to>
                                        <p:strVal val="visible"/>
                                      </p:to>
                                    </p:set>
                                    <p:animEffect transition="in" filter="fade">
                                      <p:cBhvr>
                                        <p:cTn id="72" dur="10"/>
                                        <p:tgtEl>
                                          <p:spTgt spid="50">
                                            <p:txEl>
                                              <p:pRg st="2" end="2"/>
                                            </p:txEl>
                                          </p:spTgt>
                                        </p:tgtEl>
                                      </p:cBhvr>
                                    </p:animEffect>
                                  </p:childTnLst>
                                </p:cTn>
                              </p:par>
                              <p:par>
                                <p:cTn id="73" presetID="10" presetClass="entr" presetSubtype="0" fill="hold" nodeType="withEffect">
                                  <p:stCondLst>
                                    <p:cond delay="0"/>
                                  </p:stCondLst>
                                  <p:childTnLst>
                                    <p:set>
                                      <p:cBhvr>
                                        <p:cTn id="74" dur="1" fill="hold">
                                          <p:stCondLst>
                                            <p:cond delay="0"/>
                                          </p:stCondLst>
                                        </p:cTn>
                                        <p:tgtEl>
                                          <p:spTgt spid="77"/>
                                        </p:tgtEl>
                                        <p:attrNameLst>
                                          <p:attrName>style.visibility</p:attrName>
                                        </p:attrNameLst>
                                      </p:cBhvr>
                                      <p:to>
                                        <p:strVal val="visible"/>
                                      </p:to>
                                    </p:set>
                                    <p:animEffect transition="in" filter="fade">
                                      <p:cBhvr>
                                        <p:cTn id="75" dur="10"/>
                                        <p:tgtEl>
                                          <p:spTgt spid="77"/>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41"/>
                                        </p:tgtEl>
                                        <p:attrNameLst>
                                          <p:attrName>style.visibility</p:attrName>
                                        </p:attrNameLst>
                                      </p:cBhvr>
                                      <p:to>
                                        <p:strVal val="visible"/>
                                      </p:to>
                                    </p:set>
                                    <p:animEffect transition="in" filter="fade">
                                      <p:cBhvr>
                                        <p:cTn id="80" dur="500"/>
                                        <p:tgtEl>
                                          <p:spTgt spid="41"/>
                                        </p:tgtEl>
                                      </p:cBhvr>
                                    </p:animEffect>
                                  </p:childTnLst>
                                </p:cTn>
                              </p:par>
                              <p:par>
                                <p:cTn id="81" presetID="10" presetClass="entr" presetSubtype="0" fill="hold" nodeType="withEffect">
                                  <p:stCondLst>
                                    <p:cond delay="0"/>
                                  </p:stCondLst>
                                  <p:childTnLst>
                                    <p:set>
                                      <p:cBhvr>
                                        <p:cTn id="82" dur="1" fill="hold">
                                          <p:stCondLst>
                                            <p:cond delay="0"/>
                                          </p:stCondLst>
                                        </p:cTn>
                                        <p:tgtEl>
                                          <p:spTgt spid="1026"/>
                                        </p:tgtEl>
                                        <p:attrNameLst>
                                          <p:attrName>style.visibility</p:attrName>
                                        </p:attrNameLst>
                                      </p:cBhvr>
                                      <p:to>
                                        <p:strVal val="visible"/>
                                      </p:to>
                                    </p:set>
                                    <p:animEffect transition="in" filter="fade">
                                      <p:cBhvr>
                                        <p:cTn id="83" dur="500"/>
                                        <p:tgtEl>
                                          <p:spTgt spid="1026"/>
                                        </p:tgtEl>
                                      </p:cBhvr>
                                    </p:animEffect>
                                  </p:childTnLst>
                                </p:cTn>
                              </p:par>
                            </p:childTnLst>
                          </p:cTn>
                        </p:par>
                        <p:par>
                          <p:cTn id="84" fill="hold">
                            <p:stCondLst>
                              <p:cond delay="500"/>
                            </p:stCondLst>
                            <p:childTnLst>
                              <p:par>
                                <p:cTn id="85" presetID="22" presetClass="entr" presetSubtype="1" fill="hold" nodeType="afterEffect">
                                  <p:stCondLst>
                                    <p:cond delay="0"/>
                                  </p:stCondLst>
                                  <p:childTnLst>
                                    <p:set>
                                      <p:cBhvr>
                                        <p:cTn id="86" dur="1" fill="hold">
                                          <p:stCondLst>
                                            <p:cond delay="0"/>
                                          </p:stCondLst>
                                        </p:cTn>
                                        <p:tgtEl>
                                          <p:spTgt spid="42"/>
                                        </p:tgtEl>
                                        <p:attrNameLst>
                                          <p:attrName>style.visibility</p:attrName>
                                        </p:attrNameLst>
                                      </p:cBhvr>
                                      <p:to>
                                        <p:strVal val="visible"/>
                                      </p:to>
                                    </p:set>
                                    <p:animEffect transition="in" filter="wipe(up)">
                                      <p:cBhvr>
                                        <p:cTn id="87" dur="500"/>
                                        <p:tgtEl>
                                          <p:spTgt spid="42"/>
                                        </p:tgtEl>
                                      </p:cBhvr>
                                    </p:animEffect>
                                  </p:childTnLst>
                                </p:cTn>
                              </p:par>
                            </p:childTnLst>
                          </p:cTn>
                        </p:par>
                        <p:par>
                          <p:cTn id="88" fill="hold">
                            <p:stCondLst>
                              <p:cond delay="1000"/>
                            </p:stCondLst>
                            <p:childTnLst>
                              <p:par>
                                <p:cTn id="89" presetID="10" presetClass="entr" presetSubtype="0" fill="hold" grpId="0" nodeType="afterEffect">
                                  <p:stCondLst>
                                    <p:cond delay="0"/>
                                  </p:stCondLst>
                                  <p:childTnLst>
                                    <p:set>
                                      <p:cBhvr>
                                        <p:cTn id="90" dur="1" fill="hold">
                                          <p:stCondLst>
                                            <p:cond delay="0"/>
                                          </p:stCondLst>
                                        </p:cTn>
                                        <p:tgtEl>
                                          <p:spTgt spid="75"/>
                                        </p:tgtEl>
                                        <p:attrNameLst>
                                          <p:attrName>style.visibility</p:attrName>
                                        </p:attrNameLst>
                                      </p:cBhvr>
                                      <p:to>
                                        <p:strVal val="visible"/>
                                      </p:to>
                                    </p:set>
                                    <p:animEffect transition="in" filter="fade">
                                      <p:cBhvr>
                                        <p:cTn id="91" dur="500"/>
                                        <p:tgtEl>
                                          <p:spTgt spid="75"/>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1"/>
                                        </p:tgtEl>
                                        <p:attrNameLst>
                                          <p:attrName>style.visibility</p:attrName>
                                        </p:attrNameLst>
                                      </p:cBhvr>
                                      <p:to>
                                        <p:strVal val="visible"/>
                                      </p:to>
                                    </p:set>
                                    <p:animEffect transition="in" filter="fade">
                                      <p:cBhvr>
                                        <p:cTn id="94" dur="500"/>
                                        <p:tgtEl>
                                          <p:spTgt spid="31"/>
                                        </p:tgtEl>
                                      </p:cBhvr>
                                    </p:animEffect>
                                  </p:childTnLst>
                                </p:cTn>
                              </p:par>
                              <p:par>
                                <p:cTn id="95" presetID="10" presetClass="entr" presetSubtype="0" fill="hold" nodeType="withEffect">
                                  <p:stCondLst>
                                    <p:cond delay="0"/>
                                  </p:stCondLst>
                                  <p:childTnLst>
                                    <p:set>
                                      <p:cBhvr>
                                        <p:cTn id="96" dur="1" fill="hold">
                                          <p:stCondLst>
                                            <p:cond delay="0"/>
                                          </p:stCondLst>
                                        </p:cTn>
                                        <p:tgtEl>
                                          <p:spTgt spid="79"/>
                                        </p:tgtEl>
                                        <p:attrNameLst>
                                          <p:attrName>style.visibility</p:attrName>
                                        </p:attrNameLst>
                                      </p:cBhvr>
                                      <p:to>
                                        <p:strVal val="visible"/>
                                      </p:to>
                                    </p:set>
                                    <p:animEffect transition="in" filter="fade">
                                      <p:cBhvr>
                                        <p:cTn id="97" dur="500"/>
                                        <p:tgtEl>
                                          <p:spTgt spid="79"/>
                                        </p:tgtEl>
                                      </p:cBhvr>
                                    </p:animEffect>
                                  </p:childTnLst>
                                </p:cTn>
                              </p:par>
                            </p:childTnLst>
                          </p:cTn>
                        </p:par>
                        <p:par>
                          <p:cTn id="98" fill="hold">
                            <p:stCondLst>
                              <p:cond delay="1500"/>
                            </p:stCondLst>
                            <p:childTnLst>
                              <p:par>
                                <p:cTn id="99" presetID="22" presetClass="entr" presetSubtype="8" fill="hold" nodeType="afterEffect">
                                  <p:stCondLst>
                                    <p:cond delay="0"/>
                                  </p:stCondLst>
                                  <p:childTnLst>
                                    <p:set>
                                      <p:cBhvr>
                                        <p:cTn id="100" dur="1" fill="hold">
                                          <p:stCondLst>
                                            <p:cond delay="0"/>
                                          </p:stCondLst>
                                        </p:cTn>
                                        <p:tgtEl>
                                          <p:spTgt spid="81"/>
                                        </p:tgtEl>
                                        <p:attrNameLst>
                                          <p:attrName>style.visibility</p:attrName>
                                        </p:attrNameLst>
                                      </p:cBhvr>
                                      <p:to>
                                        <p:strVal val="visible"/>
                                      </p:to>
                                    </p:set>
                                    <p:animEffect transition="in" filter="wipe(left)">
                                      <p:cBhvr>
                                        <p:cTn id="101" dur="500"/>
                                        <p:tgtEl>
                                          <p:spTgt spid="81"/>
                                        </p:tgtEl>
                                      </p:cBhvr>
                                    </p:animEffect>
                                  </p:childTnLst>
                                </p:cTn>
                              </p:par>
                            </p:childTnLst>
                          </p:cTn>
                        </p:par>
                        <p:par>
                          <p:cTn id="102" fill="hold">
                            <p:stCondLst>
                              <p:cond delay="2000"/>
                            </p:stCondLst>
                            <p:childTnLst>
                              <p:par>
                                <p:cTn id="103" presetID="10" presetClass="entr" presetSubtype="0" fill="hold" nodeType="afterEffect">
                                  <p:stCondLst>
                                    <p:cond delay="0"/>
                                  </p:stCondLst>
                                  <p:childTnLst>
                                    <p:set>
                                      <p:cBhvr>
                                        <p:cTn id="104" dur="1" fill="hold">
                                          <p:stCondLst>
                                            <p:cond delay="0"/>
                                          </p:stCondLst>
                                        </p:cTn>
                                        <p:tgtEl>
                                          <p:spTgt spid="67"/>
                                        </p:tgtEl>
                                        <p:attrNameLst>
                                          <p:attrName>style.visibility</p:attrName>
                                        </p:attrNameLst>
                                      </p:cBhvr>
                                      <p:to>
                                        <p:strVal val="visible"/>
                                      </p:to>
                                    </p:set>
                                    <p:animEffect transition="in" filter="fade">
                                      <p:cBhvr>
                                        <p:cTn id="105" dur="500"/>
                                        <p:tgtEl>
                                          <p:spTgt spid="67"/>
                                        </p:tgtEl>
                                      </p:cBhvr>
                                    </p:animEffect>
                                  </p:childTnLst>
                                </p:cTn>
                              </p:par>
                            </p:childTnLst>
                          </p:cTn>
                        </p:par>
                        <p:par>
                          <p:cTn id="106" fill="hold">
                            <p:stCondLst>
                              <p:cond delay="2500"/>
                            </p:stCondLst>
                            <p:childTnLst>
                              <p:par>
                                <p:cTn id="107" presetID="22" presetClass="entr" presetSubtype="1" fill="hold" nodeType="afterEffect">
                                  <p:stCondLst>
                                    <p:cond delay="0"/>
                                  </p:stCondLst>
                                  <p:childTnLst>
                                    <p:set>
                                      <p:cBhvr>
                                        <p:cTn id="108" dur="1" fill="hold">
                                          <p:stCondLst>
                                            <p:cond delay="0"/>
                                          </p:stCondLst>
                                        </p:cTn>
                                        <p:tgtEl>
                                          <p:spTgt spid="83"/>
                                        </p:tgtEl>
                                        <p:attrNameLst>
                                          <p:attrName>style.visibility</p:attrName>
                                        </p:attrNameLst>
                                      </p:cBhvr>
                                      <p:to>
                                        <p:strVal val="visible"/>
                                      </p:to>
                                    </p:set>
                                    <p:animEffect transition="in" filter="wipe(up)">
                                      <p:cBhvr>
                                        <p:cTn id="109" dur="500"/>
                                        <p:tgtEl>
                                          <p:spTgt spid="83"/>
                                        </p:tgtEl>
                                      </p:cBhvr>
                                    </p:animEffect>
                                  </p:childTnLst>
                                </p:cTn>
                              </p:par>
                              <p:par>
                                <p:cTn id="110" presetID="10" presetClass="entr" presetSubtype="0" fill="hold" nodeType="withEffect">
                                  <p:stCondLst>
                                    <p:cond delay="0"/>
                                  </p:stCondLst>
                                  <p:childTnLst>
                                    <p:set>
                                      <p:cBhvr>
                                        <p:cTn id="111" dur="1" fill="hold">
                                          <p:stCondLst>
                                            <p:cond delay="0"/>
                                          </p:stCondLst>
                                        </p:cTn>
                                        <p:tgtEl>
                                          <p:spTgt spid="66"/>
                                        </p:tgtEl>
                                        <p:attrNameLst>
                                          <p:attrName>style.visibility</p:attrName>
                                        </p:attrNameLst>
                                      </p:cBhvr>
                                      <p:to>
                                        <p:strVal val="visible"/>
                                      </p:to>
                                    </p:set>
                                    <p:animEffect transition="in" filter="fade">
                                      <p:cBhvr>
                                        <p:cTn id="112" dur="500"/>
                                        <p:tgtEl>
                                          <p:spTgt spid="66"/>
                                        </p:tgtEl>
                                      </p:cBhvr>
                                    </p:animEffect>
                                  </p:childTnLst>
                                </p:cTn>
                              </p:par>
                            </p:childTnLst>
                          </p:cTn>
                        </p:par>
                        <p:par>
                          <p:cTn id="113" fill="hold">
                            <p:stCondLst>
                              <p:cond delay="3000"/>
                            </p:stCondLst>
                            <p:childTnLst>
                              <p:par>
                                <p:cTn id="114" presetID="22" presetClass="entr" presetSubtype="2" fill="hold" nodeType="afterEffect">
                                  <p:stCondLst>
                                    <p:cond delay="0"/>
                                  </p:stCondLst>
                                  <p:childTnLst>
                                    <p:set>
                                      <p:cBhvr>
                                        <p:cTn id="115" dur="1" fill="hold">
                                          <p:stCondLst>
                                            <p:cond delay="0"/>
                                          </p:stCondLst>
                                        </p:cTn>
                                        <p:tgtEl>
                                          <p:spTgt spid="33"/>
                                        </p:tgtEl>
                                        <p:attrNameLst>
                                          <p:attrName>style.visibility</p:attrName>
                                        </p:attrNameLst>
                                      </p:cBhvr>
                                      <p:to>
                                        <p:strVal val="visible"/>
                                      </p:to>
                                    </p:set>
                                    <p:animEffect transition="in" filter="wipe(right)">
                                      <p:cBhvr>
                                        <p:cTn id="116" dur="500"/>
                                        <p:tgtEl>
                                          <p:spTgt spid="33"/>
                                        </p:tgtEl>
                                      </p:cBhvr>
                                    </p:animEffect>
                                  </p:childTnLst>
                                </p:cTn>
                              </p:par>
                            </p:childTnLst>
                          </p:cTn>
                        </p:par>
                        <p:par>
                          <p:cTn id="117" fill="hold">
                            <p:stCondLst>
                              <p:cond delay="3500"/>
                            </p:stCondLst>
                            <p:childTnLst>
                              <p:par>
                                <p:cTn id="118" presetID="10" presetClass="entr" presetSubtype="0" fill="hold" nodeType="afterEffect">
                                  <p:stCondLst>
                                    <p:cond delay="0"/>
                                  </p:stCondLst>
                                  <p:childTnLst>
                                    <p:set>
                                      <p:cBhvr>
                                        <p:cTn id="119" dur="1" fill="hold">
                                          <p:stCondLst>
                                            <p:cond delay="0"/>
                                          </p:stCondLst>
                                        </p:cTn>
                                        <p:tgtEl>
                                          <p:spTgt spid="64"/>
                                        </p:tgtEl>
                                        <p:attrNameLst>
                                          <p:attrName>style.visibility</p:attrName>
                                        </p:attrNameLst>
                                      </p:cBhvr>
                                      <p:to>
                                        <p:strVal val="visible"/>
                                      </p:to>
                                    </p:set>
                                    <p:animEffect transition="in" filter="fade">
                                      <p:cBhvr>
                                        <p:cTn id="120" dur="500"/>
                                        <p:tgtEl>
                                          <p:spTgt spid="64"/>
                                        </p:tgtEl>
                                      </p:cBhvr>
                                    </p:animEffect>
                                  </p:childTnLst>
                                </p:cTn>
                              </p:par>
                            </p:childTnLst>
                          </p:cTn>
                        </p:par>
                        <p:par>
                          <p:cTn id="121" fill="hold">
                            <p:stCondLst>
                              <p:cond delay="4000"/>
                            </p:stCondLst>
                            <p:childTnLst>
                              <p:par>
                                <p:cTn id="122" presetID="22" presetClass="entr" presetSubtype="2" fill="hold" nodeType="afterEffect">
                                  <p:stCondLst>
                                    <p:cond delay="0"/>
                                  </p:stCondLst>
                                  <p:childTnLst>
                                    <p:set>
                                      <p:cBhvr>
                                        <p:cTn id="123" dur="1" fill="hold">
                                          <p:stCondLst>
                                            <p:cond delay="0"/>
                                          </p:stCondLst>
                                        </p:cTn>
                                        <p:tgtEl>
                                          <p:spTgt spid="82"/>
                                        </p:tgtEl>
                                        <p:attrNameLst>
                                          <p:attrName>style.visibility</p:attrName>
                                        </p:attrNameLst>
                                      </p:cBhvr>
                                      <p:to>
                                        <p:strVal val="visible"/>
                                      </p:to>
                                    </p:set>
                                    <p:animEffect transition="in" filter="wipe(right)">
                                      <p:cBhvr>
                                        <p:cTn id="124" dur="500"/>
                                        <p:tgtEl>
                                          <p:spTgt spid="82"/>
                                        </p:tgtEl>
                                      </p:cBhvr>
                                    </p:animEffect>
                                  </p:childTnLst>
                                </p:cTn>
                              </p:par>
                              <p:par>
                                <p:cTn id="125" presetID="10" presetClass="entr" presetSubtype="0" fill="hold" nodeType="withEffect">
                                  <p:stCondLst>
                                    <p:cond delay="0"/>
                                  </p:stCondLst>
                                  <p:childTnLst>
                                    <p:set>
                                      <p:cBhvr>
                                        <p:cTn id="126" dur="1" fill="hold">
                                          <p:stCondLst>
                                            <p:cond delay="0"/>
                                          </p:stCondLst>
                                        </p:cTn>
                                        <p:tgtEl>
                                          <p:spTgt spid="50">
                                            <p:txEl>
                                              <p:pRg st="3" end="3"/>
                                            </p:txEl>
                                          </p:spTgt>
                                        </p:tgtEl>
                                        <p:attrNameLst>
                                          <p:attrName>style.visibility</p:attrName>
                                        </p:attrNameLst>
                                      </p:cBhvr>
                                      <p:to>
                                        <p:strVal val="visible"/>
                                      </p:to>
                                    </p:set>
                                    <p:animEffect transition="in" filter="fade">
                                      <p:cBhvr>
                                        <p:cTn id="127" dur="500"/>
                                        <p:tgtEl>
                                          <p:spTgt spid="50">
                                            <p:txEl>
                                              <p:pRg st="3" end="3"/>
                                            </p:txEl>
                                          </p:spTgt>
                                        </p:tgtEl>
                                      </p:cBhvr>
                                    </p:animEffect>
                                  </p:childTnLst>
                                </p:cTn>
                              </p:par>
                            </p:childTnLst>
                          </p:cTn>
                        </p:par>
                        <p:par>
                          <p:cTn id="128" fill="hold">
                            <p:stCondLst>
                              <p:cond delay="4500"/>
                            </p:stCondLst>
                            <p:childTnLst>
                              <p:par>
                                <p:cTn id="129" presetID="10" presetClass="entr" presetSubtype="0" fill="hold" nodeType="afterEffect">
                                  <p:stCondLst>
                                    <p:cond delay="0"/>
                                  </p:stCondLst>
                                  <p:childTnLst>
                                    <p:set>
                                      <p:cBhvr>
                                        <p:cTn id="130" dur="1" fill="hold">
                                          <p:stCondLst>
                                            <p:cond delay="0"/>
                                          </p:stCondLst>
                                        </p:cTn>
                                        <p:tgtEl>
                                          <p:spTgt spid="78"/>
                                        </p:tgtEl>
                                        <p:attrNameLst>
                                          <p:attrName>style.visibility</p:attrName>
                                        </p:attrNameLst>
                                      </p:cBhvr>
                                      <p:to>
                                        <p:strVal val="visible"/>
                                      </p:to>
                                    </p:set>
                                    <p:animEffect transition="in" filter="fade">
                                      <p:cBhvr>
                                        <p:cTn id="131" dur="500"/>
                                        <p:tgtEl>
                                          <p:spTgt spid="78"/>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2"/>
                                        </p:tgtEl>
                                        <p:attrNameLst>
                                          <p:attrName>style.visibility</p:attrName>
                                        </p:attrNameLst>
                                      </p:cBhvr>
                                      <p:to>
                                        <p:strVal val="visible"/>
                                      </p:to>
                                    </p:set>
                                    <p:animEffect transition="in" filter="fade">
                                      <p:cBhvr>
                                        <p:cTn id="136" dur="500"/>
                                        <p:tgtEl>
                                          <p:spTgt spid="2"/>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6"/>
                                        </p:tgtEl>
                                        <p:attrNameLst>
                                          <p:attrName>style.visibility</p:attrName>
                                        </p:attrNameLst>
                                      </p:cBhvr>
                                      <p:to>
                                        <p:strVal val="visible"/>
                                      </p:to>
                                    </p:set>
                                    <p:animEffect transition="in" filter="fade">
                                      <p:cBhvr>
                                        <p:cTn id="139" dur="500"/>
                                        <p:tgtEl>
                                          <p:spTgt spid="6"/>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xit" presetSubtype="0" fill="hold" grpId="1" nodeType="clickEffect">
                                  <p:stCondLst>
                                    <p:cond delay="0"/>
                                  </p:stCondLst>
                                  <p:childTnLst>
                                    <p:animEffect transition="out" filter="fade">
                                      <p:cBhvr>
                                        <p:cTn id="143" dur="500"/>
                                        <p:tgtEl>
                                          <p:spTgt spid="2"/>
                                        </p:tgtEl>
                                      </p:cBhvr>
                                    </p:animEffect>
                                    <p:set>
                                      <p:cBhvr>
                                        <p:cTn id="144" dur="1" fill="hold">
                                          <p:stCondLst>
                                            <p:cond delay="499"/>
                                          </p:stCondLst>
                                        </p:cTn>
                                        <p:tgtEl>
                                          <p:spTgt spid="2"/>
                                        </p:tgtEl>
                                        <p:attrNameLst>
                                          <p:attrName>style.visibility</p:attrName>
                                        </p:attrNameLst>
                                      </p:cBhvr>
                                      <p:to>
                                        <p:strVal val="hidden"/>
                                      </p:to>
                                    </p:set>
                                  </p:childTnLst>
                                </p:cTn>
                              </p:par>
                              <p:par>
                                <p:cTn id="145" presetID="10" presetClass="exit" presetSubtype="0" fill="hold" grpId="1" nodeType="withEffect">
                                  <p:stCondLst>
                                    <p:cond delay="0"/>
                                  </p:stCondLst>
                                  <p:childTnLst>
                                    <p:animEffect transition="out" filter="fade">
                                      <p:cBhvr>
                                        <p:cTn id="146" dur="500"/>
                                        <p:tgtEl>
                                          <p:spTgt spid="6"/>
                                        </p:tgtEl>
                                      </p:cBhvr>
                                    </p:animEffect>
                                    <p:set>
                                      <p:cBhvr>
                                        <p:cTn id="147" dur="1" fill="hold">
                                          <p:stCondLst>
                                            <p:cond delay="499"/>
                                          </p:stCondLst>
                                        </p:cTn>
                                        <p:tgtEl>
                                          <p:spTgt spid="6"/>
                                        </p:tgtEl>
                                        <p:attrNameLst>
                                          <p:attrName>style.visibility</p:attrName>
                                        </p:attrNameLst>
                                      </p:cBhvr>
                                      <p:to>
                                        <p:strVal val="hidden"/>
                                      </p:to>
                                    </p:set>
                                  </p:childTnLst>
                                </p:cTn>
                              </p:par>
                            </p:childTnLst>
                          </p:cTn>
                        </p:par>
                        <p:par>
                          <p:cTn id="148" fill="hold">
                            <p:stCondLst>
                              <p:cond delay="500"/>
                            </p:stCondLst>
                            <p:childTnLst>
                              <p:par>
                                <p:cTn id="149" presetID="10" presetClass="entr" presetSubtype="0" fill="hold" grpId="0" nodeType="afterEffect">
                                  <p:stCondLst>
                                    <p:cond delay="0"/>
                                  </p:stCondLst>
                                  <p:childTnLst>
                                    <p:set>
                                      <p:cBhvr>
                                        <p:cTn id="150" dur="1" fill="hold">
                                          <p:stCondLst>
                                            <p:cond delay="0"/>
                                          </p:stCondLst>
                                        </p:cTn>
                                        <p:tgtEl>
                                          <p:spTgt spid="57"/>
                                        </p:tgtEl>
                                        <p:attrNameLst>
                                          <p:attrName>style.visibility</p:attrName>
                                        </p:attrNameLst>
                                      </p:cBhvr>
                                      <p:to>
                                        <p:strVal val="visible"/>
                                      </p:to>
                                    </p:set>
                                    <p:animEffect transition="in" filter="fade">
                                      <p:cBhvr>
                                        <p:cTn id="151"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91" grpId="0" animBg="1"/>
      <p:bldP spid="107" grpId="0" animBg="1"/>
      <p:bldP spid="103" grpId="0" animBg="1"/>
      <p:bldP spid="106" grpId="0" animBg="1"/>
      <p:bldP spid="20" grpId="0" animBg="1"/>
      <p:bldP spid="21" grpId="0" animBg="1"/>
      <p:bldP spid="18" grpId="0" animBg="1"/>
      <p:bldP spid="17" grpId="0" animBg="1"/>
      <p:bldP spid="41" grpId="0" animBg="1"/>
      <p:bldP spid="75" grpId="0" animBg="1"/>
      <p:bldP spid="31" grpId="0"/>
      <p:bldP spid="2" grpId="0" animBg="1"/>
      <p:bldP spid="2" grpId="1" animBg="1"/>
      <p:bldP spid="6" grpId="0"/>
      <p:bldP spid="6" grpId="1"/>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E9147FE-F7E7-4000-9749-C6483D85086E}"/>
              </a:ext>
            </a:extLst>
          </p:cNvPr>
          <p:cNvSpPr/>
          <p:nvPr/>
        </p:nvSpPr>
        <p:spPr bwMode="auto">
          <a:xfrm>
            <a:off x="9242857" y="2887661"/>
            <a:ext cx="2934811" cy="2895602"/>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ts val="600"/>
              </a:spcAft>
              <a:buClrTx/>
              <a:buSzTx/>
              <a:buFontTx/>
              <a:buNone/>
              <a:tabLst/>
              <a:defRPr/>
            </a:pPr>
            <a:r>
              <a:rPr kumimoji="0" lang="en-US" sz="20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light"/>
                <a:ea typeface="Segoe UI" pitchFamily="34" charset="0"/>
                <a:cs typeface="Segoe UI" pitchFamily="34" charset="0"/>
              </a:rPr>
              <a:t>Standardization</a:t>
            </a:r>
          </a:p>
          <a:p>
            <a:pPr marL="0" marR="0" lvl="0" indent="0" algn="l" defTabSz="932472" rtl="0" eaLnBrk="1" fontAlgn="base" latinLnBrk="0" hangingPunct="1">
              <a:lnSpc>
                <a:spcPct val="90000"/>
              </a:lnSpc>
              <a:spcBef>
                <a:spcPts val="600"/>
              </a:spcBef>
              <a:spcAft>
                <a:spcPts val="600"/>
              </a:spcAft>
              <a:buClrTx/>
              <a:buSzTx/>
              <a:buFontTx/>
              <a:buNone/>
              <a:tabLst/>
              <a:defRPr/>
            </a:pPr>
            <a:r>
              <a:rPr kumimoji="0" lang="en-US" sz="20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light"/>
                <a:ea typeface="Segoe UI" pitchFamily="34" charset="0"/>
                <a:cs typeface="Segoe UI" pitchFamily="34" charset="0"/>
              </a:rPr>
              <a:t>Simplification </a:t>
            </a:r>
          </a:p>
        </p:txBody>
      </p:sp>
      <p:sp>
        <p:nvSpPr>
          <p:cNvPr id="19" name="Rectangle 18">
            <a:extLst>
              <a:ext uri="{FF2B5EF4-FFF2-40B4-BE49-F238E27FC236}">
                <a16:creationId xmlns:a16="http://schemas.microsoft.com/office/drawing/2014/main" id="{C71B07AA-65C6-4C61-A5C2-96F7402A5092}"/>
              </a:ext>
            </a:extLst>
          </p:cNvPr>
          <p:cNvSpPr/>
          <p:nvPr/>
        </p:nvSpPr>
        <p:spPr bwMode="auto">
          <a:xfrm>
            <a:off x="9241880" y="1973263"/>
            <a:ext cx="2936765"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IT simplification</a:t>
            </a:r>
          </a:p>
        </p:txBody>
      </p:sp>
      <p:sp>
        <p:nvSpPr>
          <p:cNvPr id="15" name="Rectangle 14">
            <a:extLst>
              <a:ext uri="{FF2B5EF4-FFF2-40B4-BE49-F238E27FC236}">
                <a16:creationId xmlns:a16="http://schemas.microsoft.com/office/drawing/2014/main" id="{63F8D4C3-DDFD-4A9D-9CCD-70F38664A953}"/>
              </a:ext>
            </a:extLst>
          </p:cNvPr>
          <p:cNvSpPr/>
          <p:nvPr/>
        </p:nvSpPr>
        <p:spPr bwMode="auto">
          <a:xfrm>
            <a:off x="6253777" y="2887661"/>
            <a:ext cx="2934811" cy="2895602"/>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ts val="600"/>
              </a:spcAft>
              <a:buClrTx/>
              <a:buSzTx/>
              <a:buFontTx/>
              <a:buNone/>
              <a:tabLst/>
              <a:defRPr/>
            </a:pPr>
            <a:r>
              <a:rPr kumimoji="0" lang="en-US" sz="20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light"/>
                <a:ea typeface="+mn-ea"/>
                <a:cs typeface="Segoe UI" pitchFamily="34" charset="0"/>
              </a:rPr>
              <a:t>Infrastructure Cost </a:t>
            </a:r>
          </a:p>
          <a:p>
            <a:pPr marL="0" marR="0" lvl="0" indent="0" algn="l" defTabSz="932472" rtl="0" eaLnBrk="1" fontAlgn="base" latinLnBrk="0" hangingPunct="1">
              <a:lnSpc>
                <a:spcPct val="90000"/>
              </a:lnSpc>
              <a:spcBef>
                <a:spcPts val="600"/>
              </a:spcBef>
              <a:spcAft>
                <a:spcPts val="600"/>
              </a:spcAft>
              <a:buClrTx/>
              <a:buSzTx/>
              <a:buFontTx/>
              <a:buNone/>
              <a:tabLst/>
              <a:defRPr/>
            </a:pPr>
            <a:r>
              <a:rPr kumimoji="0" lang="en-US" sz="20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light"/>
                <a:ea typeface="+mn-ea"/>
                <a:cs typeface="Segoe UI" pitchFamily="34" charset="0"/>
              </a:rPr>
              <a:t>Ongoing Maintenance </a:t>
            </a:r>
          </a:p>
        </p:txBody>
      </p:sp>
      <p:sp>
        <p:nvSpPr>
          <p:cNvPr id="16" name="Rectangle 15">
            <a:extLst>
              <a:ext uri="{FF2B5EF4-FFF2-40B4-BE49-F238E27FC236}">
                <a16:creationId xmlns:a16="http://schemas.microsoft.com/office/drawing/2014/main" id="{3B63C43E-067F-4F94-80DE-9694FDB3BC83}"/>
              </a:ext>
            </a:extLst>
          </p:cNvPr>
          <p:cNvSpPr/>
          <p:nvPr/>
        </p:nvSpPr>
        <p:spPr bwMode="auto">
          <a:xfrm>
            <a:off x="6252800" y="1973263"/>
            <a:ext cx="2936765"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Total cost </a:t>
            </a:r>
            <a:b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of ownership</a:t>
            </a:r>
          </a:p>
        </p:txBody>
      </p:sp>
      <p:sp>
        <p:nvSpPr>
          <p:cNvPr id="2" name="Title 1">
            <a:extLst>
              <a:ext uri="{FF2B5EF4-FFF2-40B4-BE49-F238E27FC236}">
                <a16:creationId xmlns:a16="http://schemas.microsoft.com/office/drawing/2014/main" id="{A61081F4-BE34-439C-9DDB-D0E84E0C2CBD}"/>
              </a:ext>
            </a:extLst>
          </p:cNvPr>
          <p:cNvSpPr>
            <a:spLocks noGrp="1"/>
          </p:cNvSpPr>
          <p:nvPr>
            <p:ph type="title"/>
          </p:nvPr>
        </p:nvSpPr>
        <p:spPr/>
        <p:txBody>
          <a:bodyPr/>
          <a:lstStyle/>
          <a:p>
            <a:r>
              <a:rPr lang="en-US" dirty="0"/>
              <a:t>Value to Optimize and Modernize </a:t>
            </a:r>
          </a:p>
        </p:txBody>
      </p:sp>
      <p:sp>
        <p:nvSpPr>
          <p:cNvPr id="12" name="Rectangle 11">
            <a:extLst>
              <a:ext uri="{FF2B5EF4-FFF2-40B4-BE49-F238E27FC236}">
                <a16:creationId xmlns:a16="http://schemas.microsoft.com/office/drawing/2014/main" id="{9D283272-B7B5-4A09-9316-7EE7CE33F407}"/>
              </a:ext>
            </a:extLst>
          </p:cNvPr>
          <p:cNvSpPr/>
          <p:nvPr/>
        </p:nvSpPr>
        <p:spPr bwMode="auto">
          <a:xfrm>
            <a:off x="3264696" y="2887661"/>
            <a:ext cx="2934811" cy="2895602"/>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ts val="600"/>
              </a:spcAft>
              <a:buClrTx/>
              <a:buSzTx/>
              <a:buFontTx/>
              <a:buNone/>
              <a:tabLst/>
              <a:defRPr/>
            </a:pPr>
            <a:r>
              <a:rPr kumimoji="0" lang="en-US" sz="20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light"/>
                <a:ea typeface="Segoe UI" pitchFamily="34" charset="0"/>
                <a:cs typeface="Segoe UI" pitchFamily="34" charset="0"/>
              </a:rPr>
              <a:t>Scalability and HA</a:t>
            </a:r>
          </a:p>
          <a:p>
            <a:pPr marL="0" marR="0" lvl="0" indent="0" algn="l" defTabSz="932472" rtl="0" eaLnBrk="1" fontAlgn="base" latinLnBrk="0" hangingPunct="1">
              <a:lnSpc>
                <a:spcPct val="90000"/>
              </a:lnSpc>
              <a:spcBef>
                <a:spcPts val="600"/>
              </a:spcBef>
              <a:spcAft>
                <a:spcPts val="600"/>
              </a:spcAft>
              <a:buClrTx/>
              <a:buSzTx/>
              <a:buFontTx/>
              <a:buNone/>
              <a:tabLst/>
              <a:defRPr/>
            </a:pPr>
            <a:r>
              <a:rPr kumimoji="0" lang="en-US" sz="20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light"/>
                <a:ea typeface="Segoe UI" pitchFamily="34" charset="0"/>
                <a:cs typeface="Segoe UI" pitchFamily="34" charset="0"/>
              </a:rPr>
              <a:t>Insights and Analytics </a:t>
            </a:r>
          </a:p>
        </p:txBody>
      </p:sp>
      <p:sp>
        <p:nvSpPr>
          <p:cNvPr id="13" name="Rectangle 12">
            <a:extLst>
              <a:ext uri="{FF2B5EF4-FFF2-40B4-BE49-F238E27FC236}">
                <a16:creationId xmlns:a16="http://schemas.microsoft.com/office/drawing/2014/main" id="{1298487B-25C0-4C6C-94E6-49E603009EC2}"/>
              </a:ext>
            </a:extLst>
          </p:cNvPr>
          <p:cNvSpPr/>
          <p:nvPr/>
        </p:nvSpPr>
        <p:spPr bwMode="auto">
          <a:xfrm>
            <a:off x="3263719" y="1973263"/>
            <a:ext cx="2936765"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Time to market</a:t>
            </a:r>
          </a:p>
        </p:txBody>
      </p:sp>
      <p:sp>
        <p:nvSpPr>
          <p:cNvPr id="3" name="Rectangle 2">
            <a:extLst>
              <a:ext uri="{FF2B5EF4-FFF2-40B4-BE49-F238E27FC236}">
                <a16:creationId xmlns:a16="http://schemas.microsoft.com/office/drawing/2014/main" id="{273E8739-86E1-4DD1-8D1D-4156CB41CB3A}"/>
              </a:ext>
            </a:extLst>
          </p:cNvPr>
          <p:cNvSpPr/>
          <p:nvPr/>
        </p:nvSpPr>
        <p:spPr bwMode="auto">
          <a:xfrm>
            <a:off x="275615" y="2887661"/>
            <a:ext cx="2934811" cy="2895602"/>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ts val="600"/>
              </a:spcAft>
              <a:buClrTx/>
              <a:buSzTx/>
              <a:buFontTx/>
              <a:buNone/>
              <a:tabLst/>
              <a:defRPr/>
            </a:pPr>
            <a:r>
              <a:rPr kumimoji="0" lang="en-US" sz="20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light"/>
                <a:ea typeface="+mn-ea"/>
                <a:cs typeface="Segoe UI" pitchFamily="34" charset="0"/>
              </a:rPr>
              <a:t>Continuous delivery</a:t>
            </a:r>
          </a:p>
          <a:p>
            <a:pPr marL="0" marR="0" lvl="0" indent="0" algn="l" defTabSz="932472" rtl="0" eaLnBrk="1" fontAlgn="base" latinLnBrk="0" hangingPunct="1">
              <a:lnSpc>
                <a:spcPct val="90000"/>
              </a:lnSpc>
              <a:spcBef>
                <a:spcPts val="600"/>
              </a:spcBef>
              <a:spcAft>
                <a:spcPts val="600"/>
              </a:spcAft>
              <a:buClrTx/>
              <a:buSzTx/>
              <a:buFontTx/>
              <a:buNone/>
              <a:tabLst/>
              <a:defRPr/>
            </a:pPr>
            <a:r>
              <a:rPr lang="en-US" sz="2000" dirty="0">
                <a:gradFill>
                  <a:gsLst>
                    <a:gs pos="0">
                      <a:srgbClr val="0078D7"/>
                    </a:gs>
                    <a:gs pos="100000">
                      <a:srgbClr val="0078D7"/>
                    </a:gs>
                  </a:gsLst>
                  <a:lin ang="5400000" scaled="0"/>
                </a:gradFill>
                <a:latin typeface="Segoe UI Semilight"/>
                <a:cs typeface="Segoe UI" pitchFamily="34" charset="0"/>
              </a:rPr>
              <a:t>C</a:t>
            </a:r>
            <a:r>
              <a:rPr kumimoji="0" lang="en-US" sz="2000" b="0" i="0" u="none" strike="noStrike" kern="1200" cap="none" spc="0" normalizeH="0" baseline="0" noProof="0" dirty="0" err="1">
                <a:ln>
                  <a:noFill/>
                </a:ln>
                <a:gradFill>
                  <a:gsLst>
                    <a:gs pos="0">
                      <a:srgbClr val="0078D7"/>
                    </a:gs>
                    <a:gs pos="100000">
                      <a:srgbClr val="0078D7"/>
                    </a:gs>
                  </a:gsLst>
                  <a:lin ang="5400000" scaled="0"/>
                </a:gradFill>
                <a:effectLst/>
                <a:uLnTx/>
                <a:uFillTx/>
                <a:latin typeface="Segoe UI Semilight"/>
                <a:ea typeface="+mn-ea"/>
                <a:cs typeface="Segoe UI" pitchFamily="34" charset="0"/>
              </a:rPr>
              <a:t>ontainers</a:t>
            </a:r>
            <a:endParaRPr kumimoji="0" lang="en-US" sz="20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light"/>
              <a:ea typeface="+mn-ea"/>
              <a:cs typeface="Segoe UI" pitchFamily="34" charset="0"/>
            </a:endParaRPr>
          </a:p>
        </p:txBody>
      </p:sp>
      <p:sp>
        <p:nvSpPr>
          <p:cNvPr id="11" name="Rectangle 10">
            <a:extLst>
              <a:ext uri="{FF2B5EF4-FFF2-40B4-BE49-F238E27FC236}">
                <a16:creationId xmlns:a16="http://schemas.microsoft.com/office/drawing/2014/main" id="{4BB91C0A-E943-48BA-89F6-F97FE7DD2AFE}"/>
              </a:ext>
            </a:extLst>
          </p:cNvPr>
          <p:cNvSpPr/>
          <p:nvPr/>
        </p:nvSpPr>
        <p:spPr bwMode="auto">
          <a:xfrm>
            <a:off x="274638" y="1973263"/>
            <a:ext cx="2936765"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Agility</a:t>
            </a:r>
          </a:p>
        </p:txBody>
      </p:sp>
      <p:grpSp>
        <p:nvGrpSpPr>
          <p:cNvPr id="29" name="Group 28">
            <a:extLst>
              <a:ext uri="{FF2B5EF4-FFF2-40B4-BE49-F238E27FC236}">
                <a16:creationId xmlns:a16="http://schemas.microsoft.com/office/drawing/2014/main" id="{AAB075CC-E98D-4CC1-8E77-8F6C99AC5DF7}"/>
              </a:ext>
            </a:extLst>
          </p:cNvPr>
          <p:cNvGrpSpPr/>
          <p:nvPr/>
        </p:nvGrpSpPr>
        <p:grpSpPr>
          <a:xfrm>
            <a:off x="1360247" y="4640262"/>
            <a:ext cx="765546" cy="765546"/>
            <a:chOff x="1360247" y="4181289"/>
            <a:chExt cx="765546" cy="765546"/>
          </a:xfrm>
        </p:grpSpPr>
        <p:sp>
          <p:nvSpPr>
            <p:cNvPr id="21" name="LightningBolt_E945">
              <a:extLst>
                <a:ext uri="{FF2B5EF4-FFF2-40B4-BE49-F238E27FC236}">
                  <a16:creationId xmlns:a16="http://schemas.microsoft.com/office/drawing/2014/main" id="{C9A0AC98-A75E-47B8-AF80-779526FBF2D3}"/>
                </a:ext>
              </a:extLst>
            </p:cNvPr>
            <p:cNvSpPr>
              <a:spLocks noChangeAspect="1"/>
            </p:cNvSpPr>
            <p:nvPr/>
          </p:nvSpPr>
          <p:spPr bwMode="auto">
            <a:xfrm>
              <a:off x="1611968" y="4381182"/>
              <a:ext cx="262105" cy="36576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9" name="Oval 8">
              <a:extLst>
                <a:ext uri="{FF2B5EF4-FFF2-40B4-BE49-F238E27FC236}">
                  <a16:creationId xmlns:a16="http://schemas.microsoft.com/office/drawing/2014/main" id="{B40F583E-0578-4350-BF40-85C4EC7989BD}"/>
                </a:ext>
              </a:extLst>
            </p:cNvPr>
            <p:cNvSpPr/>
            <p:nvPr/>
          </p:nvSpPr>
          <p:spPr bwMode="auto">
            <a:xfrm>
              <a:off x="1360247" y="4181289"/>
              <a:ext cx="765546" cy="765546"/>
            </a:xfrm>
            <a:prstGeom prst="ellipse">
              <a:avLst/>
            </a:pr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8" name="Group 27">
            <a:extLst>
              <a:ext uri="{FF2B5EF4-FFF2-40B4-BE49-F238E27FC236}">
                <a16:creationId xmlns:a16="http://schemas.microsoft.com/office/drawing/2014/main" id="{8B64C43B-CE6B-4573-8D89-B3346F77CB76}"/>
              </a:ext>
            </a:extLst>
          </p:cNvPr>
          <p:cNvGrpSpPr/>
          <p:nvPr/>
        </p:nvGrpSpPr>
        <p:grpSpPr>
          <a:xfrm>
            <a:off x="4349328" y="4640262"/>
            <a:ext cx="765546" cy="765546"/>
            <a:chOff x="4349328" y="4181289"/>
            <a:chExt cx="765546" cy="765546"/>
          </a:xfrm>
        </p:grpSpPr>
        <p:sp>
          <p:nvSpPr>
            <p:cNvPr id="17" name="Financial_E7BB">
              <a:extLst>
                <a:ext uri="{FF2B5EF4-FFF2-40B4-BE49-F238E27FC236}">
                  <a16:creationId xmlns:a16="http://schemas.microsoft.com/office/drawing/2014/main" id="{0970001B-F272-4D2B-A29D-6355DAA7F87A}"/>
                </a:ext>
              </a:extLst>
            </p:cNvPr>
            <p:cNvSpPr>
              <a:spLocks noChangeAspect="1" noEditPoints="1"/>
            </p:cNvSpPr>
            <p:nvPr/>
          </p:nvSpPr>
          <p:spPr bwMode="auto">
            <a:xfrm>
              <a:off x="4527086" y="4381182"/>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B1AB02B1-3E15-4AFF-83F1-A26A5729450B}"/>
                </a:ext>
              </a:extLst>
            </p:cNvPr>
            <p:cNvSpPr/>
            <p:nvPr/>
          </p:nvSpPr>
          <p:spPr bwMode="auto">
            <a:xfrm>
              <a:off x="4349328" y="4181289"/>
              <a:ext cx="765546" cy="765546"/>
            </a:xfrm>
            <a:prstGeom prst="ellipse">
              <a:avLst/>
            </a:pr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2F61C3F7-82D7-4CF3-BAEF-DB062B1ED1CB}"/>
              </a:ext>
            </a:extLst>
          </p:cNvPr>
          <p:cNvGrpSpPr/>
          <p:nvPr/>
        </p:nvGrpSpPr>
        <p:grpSpPr>
          <a:xfrm>
            <a:off x="7338409" y="4640262"/>
            <a:ext cx="765546" cy="765546"/>
            <a:chOff x="7338409" y="4181289"/>
            <a:chExt cx="765546" cy="765546"/>
          </a:xfrm>
        </p:grpSpPr>
        <p:sp>
          <p:nvSpPr>
            <p:cNvPr id="22" name="Freeform 96">
              <a:extLst>
                <a:ext uri="{FF2B5EF4-FFF2-40B4-BE49-F238E27FC236}">
                  <a16:creationId xmlns:a16="http://schemas.microsoft.com/office/drawing/2014/main" id="{CA072B82-E322-469E-9C2D-66C6F082EBA6}"/>
                </a:ext>
              </a:extLst>
            </p:cNvPr>
            <p:cNvSpPr>
              <a:spLocks noChangeAspect="1" noEditPoints="1"/>
            </p:cNvSpPr>
            <p:nvPr/>
          </p:nvSpPr>
          <p:spPr bwMode="auto">
            <a:xfrm>
              <a:off x="7534746" y="4381182"/>
              <a:ext cx="397237" cy="36576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5" name="Oval 24">
              <a:extLst>
                <a:ext uri="{FF2B5EF4-FFF2-40B4-BE49-F238E27FC236}">
                  <a16:creationId xmlns:a16="http://schemas.microsoft.com/office/drawing/2014/main" id="{0C96808E-4036-42CC-B190-0C40E09E29A9}"/>
                </a:ext>
              </a:extLst>
            </p:cNvPr>
            <p:cNvSpPr/>
            <p:nvPr/>
          </p:nvSpPr>
          <p:spPr bwMode="auto">
            <a:xfrm>
              <a:off x="7338409" y="4181289"/>
              <a:ext cx="765546" cy="765546"/>
            </a:xfrm>
            <a:prstGeom prst="ellipse">
              <a:avLst/>
            </a:pr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327E0714-1F49-41FE-9E04-51D99477C261}"/>
              </a:ext>
            </a:extLst>
          </p:cNvPr>
          <p:cNvGrpSpPr/>
          <p:nvPr/>
        </p:nvGrpSpPr>
        <p:grpSpPr>
          <a:xfrm>
            <a:off x="10327489" y="4640262"/>
            <a:ext cx="765546" cy="765546"/>
            <a:chOff x="10327489" y="4181289"/>
            <a:chExt cx="765546" cy="765546"/>
          </a:xfrm>
        </p:grpSpPr>
        <p:sp>
          <p:nvSpPr>
            <p:cNvPr id="23" name="Commitments_EC4D">
              <a:extLst>
                <a:ext uri="{FF2B5EF4-FFF2-40B4-BE49-F238E27FC236}">
                  <a16:creationId xmlns:a16="http://schemas.microsoft.com/office/drawing/2014/main" id="{6D6EED16-CCD6-4CAB-8675-1C33913A53D4}"/>
                </a:ext>
              </a:extLst>
            </p:cNvPr>
            <p:cNvSpPr>
              <a:spLocks noChangeAspect="1" noEditPoints="1"/>
            </p:cNvSpPr>
            <p:nvPr/>
          </p:nvSpPr>
          <p:spPr bwMode="auto">
            <a:xfrm>
              <a:off x="10515217" y="4381182"/>
              <a:ext cx="390091" cy="36576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26" name="Oval 25">
              <a:extLst>
                <a:ext uri="{FF2B5EF4-FFF2-40B4-BE49-F238E27FC236}">
                  <a16:creationId xmlns:a16="http://schemas.microsoft.com/office/drawing/2014/main" id="{5735FB4C-C7D8-4CE9-B7B0-DF5DB205644E}"/>
                </a:ext>
              </a:extLst>
            </p:cNvPr>
            <p:cNvSpPr/>
            <p:nvPr/>
          </p:nvSpPr>
          <p:spPr bwMode="auto">
            <a:xfrm>
              <a:off x="10327489" y="4181289"/>
              <a:ext cx="765546" cy="765546"/>
            </a:xfrm>
            <a:prstGeom prst="ellipse">
              <a:avLst/>
            </a:pr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734404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1000"/>
                                        <p:tgtEl>
                                          <p:spTgt spid="29"/>
                                        </p:tgtEl>
                                      </p:cBhvr>
                                    </p:animEffect>
                                    <p:anim calcmode="lin" valueType="num">
                                      <p:cBhvr>
                                        <p:cTn id="18" dur="1000" fill="hold"/>
                                        <p:tgtEl>
                                          <p:spTgt spid="29"/>
                                        </p:tgtEl>
                                        <p:attrNameLst>
                                          <p:attrName>ppt_x</p:attrName>
                                        </p:attrNameLst>
                                      </p:cBhvr>
                                      <p:tavLst>
                                        <p:tav tm="0">
                                          <p:val>
                                            <p:strVal val="#ppt_x"/>
                                          </p:val>
                                        </p:tav>
                                        <p:tav tm="100000">
                                          <p:val>
                                            <p:strVal val="#ppt_x"/>
                                          </p:val>
                                        </p:tav>
                                      </p:tavLst>
                                    </p:anim>
                                    <p:anim calcmode="lin" valueType="num">
                                      <p:cBhvr>
                                        <p:cTn id="19" dur="1000" fill="hold"/>
                                        <p:tgtEl>
                                          <p:spTgt spid="29"/>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anim calcmode="lin" valueType="num">
                                      <p:cBhvr>
                                        <p:cTn id="24" dur="1000" fill="hold"/>
                                        <p:tgtEl>
                                          <p:spTgt spid="12"/>
                                        </p:tgtEl>
                                        <p:attrNameLst>
                                          <p:attrName>ppt_x</p:attrName>
                                        </p:attrNameLst>
                                      </p:cBhvr>
                                      <p:tavLst>
                                        <p:tav tm="0">
                                          <p:val>
                                            <p:strVal val="#ppt_x"/>
                                          </p:val>
                                        </p:tav>
                                        <p:tav tm="100000">
                                          <p:val>
                                            <p:strVal val="#ppt_x"/>
                                          </p:val>
                                        </p:tav>
                                      </p:tavLst>
                                    </p:anim>
                                    <p:anim calcmode="lin" valueType="num">
                                      <p:cBhvr>
                                        <p:cTn id="25" dur="1000" fill="hold"/>
                                        <p:tgtEl>
                                          <p:spTgt spid="12"/>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anim calcmode="lin" valueType="num">
                                      <p:cBhvr>
                                        <p:cTn id="29" dur="1000" fill="hold"/>
                                        <p:tgtEl>
                                          <p:spTgt spid="13"/>
                                        </p:tgtEl>
                                        <p:attrNameLst>
                                          <p:attrName>ppt_x</p:attrName>
                                        </p:attrNameLst>
                                      </p:cBhvr>
                                      <p:tavLst>
                                        <p:tav tm="0">
                                          <p:val>
                                            <p:strVal val="#ppt_x"/>
                                          </p:val>
                                        </p:tav>
                                        <p:tav tm="100000">
                                          <p:val>
                                            <p:strVal val="#ppt_x"/>
                                          </p:val>
                                        </p:tav>
                                      </p:tavLst>
                                    </p:anim>
                                    <p:anim calcmode="lin" valueType="num">
                                      <p:cBhvr>
                                        <p:cTn id="30" dur="1000" fill="hold"/>
                                        <p:tgtEl>
                                          <p:spTgt spid="13"/>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1000"/>
                                        <p:tgtEl>
                                          <p:spTgt spid="28"/>
                                        </p:tgtEl>
                                      </p:cBhvr>
                                    </p:animEffect>
                                    <p:anim calcmode="lin" valueType="num">
                                      <p:cBhvr>
                                        <p:cTn id="34" dur="1000" fill="hold"/>
                                        <p:tgtEl>
                                          <p:spTgt spid="28"/>
                                        </p:tgtEl>
                                        <p:attrNameLst>
                                          <p:attrName>ppt_x</p:attrName>
                                        </p:attrNameLst>
                                      </p:cBhvr>
                                      <p:tavLst>
                                        <p:tav tm="0">
                                          <p:val>
                                            <p:strVal val="#ppt_x"/>
                                          </p:val>
                                        </p:tav>
                                        <p:tav tm="100000">
                                          <p:val>
                                            <p:strVal val="#ppt_x"/>
                                          </p:val>
                                        </p:tav>
                                      </p:tavLst>
                                    </p:anim>
                                    <p:anim calcmode="lin" valueType="num">
                                      <p:cBhvr>
                                        <p:cTn id="35"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1000"/>
                                        <p:tgtEl>
                                          <p:spTgt spid="15"/>
                                        </p:tgtEl>
                                      </p:cBhvr>
                                    </p:animEffect>
                                    <p:anim calcmode="lin" valueType="num">
                                      <p:cBhvr>
                                        <p:cTn id="41" dur="1000" fill="hold"/>
                                        <p:tgtEl>
                                          <p:spTgt spid="15"/>
                                        </p:tgtEl>
                                        <p:attrNameLst>
                                          <p:attrName>ppt_x</p:attrName>
                                        </p:attrNameLst>
                                      </p:cBhvr>
                                      <p:tavLst>
                                        <p:tav tm="0">
                                          <p:val>
                                            <p:strVal val="#ppt_x"/>
                                          </p:val>
                                        </p:tav>
                                        <p:tav tm="100000">
                                          <p:val>
                                            <p:strVal val="#ppt_x"/>
                                          </p:val>
                                        </p:tav>
                                      </p:tavLst>
                                    </p:anim>
                                    <p:anim calcmode="lin" valueType="num">
                                      <p:cBhvr>
                                        <p:cTn id="42" dur="1000" fill="hold"/>
                                        <p:tgtEl>
                                          <p:spTgt spid="15"/>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1000"/>
                                        <p:tgtEl>
                                          <p:spTgt spid="16"/>
                                        </p:tgtEl>
                                      </p:cBhvr>
                                    </p:animEffect>
                                    <p:anim calcmode="lin" valueType="num">
                                      <p:cBhvr>
                                        <p:cTn id="46" dur="1000" fill="hold"/>
                                        <p:tgtEl>
                                          <p:spTgt spid="16"/>
                                        </p:tgtEl>
                                        <p:attrNameLst>
                                          <p:attrName>ppt_x</p:attrName>
                                        </p:attrNameLst>
                                      </p:cBhvr>
                                      <p:tavLst>
                                        <p:tav tm="0">
                                          <p:val>
                                            <p:strVal val="#ppt_x"/>
                                          </p:val>
                                        </p:tav>
                                        <p:tav tm="100000">
                                          <p:val>
                                            <p:strVal val="#ppt_x"/>
                                          </p:val>
                                        </p:tav>
                                      </p:tavLst>
                                    </p:anim>
                                    <p:anim calcmode="lin" valueType="num">
                                      <p:cBhvr>
                                        <p:cTn id="47" dur="1000" fill="hold"/>
                                        <p:tgtEl>
                                          <p:spTgt spid="16"/>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1000"/>
                                        <p:tgtEl>
                                          <p:spTgt spid="27"/>
                                        </p:tgtEl>
                                      </p:cBhvr>
                                    </p:animEffect>
                                    <p:anim calcmode="lin" valueType="num">
                                      <p:cBhvr>
                                        <p:cTn id="51" dur="1000" fill="hold"/>
                                        <p:tgtEl>
                                          <p:spTgt spid="27"/>
                                        </p:tgtEl>
                                        <p:attrNameLst>
                                          <p:attrName>ppt_x</p:attrName>
                                        </p:attrNameLst>
                                      </p:cBhvr>
                                      <p:tavLst>
                                        <p:tav tm="0">
                                          <p:val>
                                            <p:strVal val="#ppt_x"/>
                                          </p:val>
                                        </p:tav>
                                        <p:tav tm="100000">
                                          <p:val>
                                            <p:strVal val="#ppt_x"/>
                                          </p:val>
                                        </p:tav>
                                      </p:tavLst>
                                    </p:anim>
                                    <p:anim calcmode="lin" valueType="num">
                                      <p:cBhvr>
                                        <p:cTn id="52" dur="1000" fill="hold"/>
                                        <p:tgtEl>
                                          <p:spTgt spid="27"/>
                                        </p:tgtEl>
                                        <p:attrNameLst>
                                          <p:attrName>ppt_y</p:attrName>
                                        </p:attrNameLst>
                                      </p:cBhvr>
                                      <p:tavLst>
                                        <p:tav tm="0">
                                          <p:val>
                                            <p:strVal val="#ppt_y+.1"/>
                                          </p:val>
                                        </p:tav>
                                        <p:tav tm="100000">
                                          <p:val>
                                            <p:strVal val="#ppt_y"/>
                                          </p:val>
                                        </p:tav>
                                      </p:tavLst>
                                    </p:anim>
                                  </p:childTnLst>
                                </p:cTn>
                              </p:par>
                            </p:childTnLst>
                          </p:cTn>
                        </p:par>
                        <p:par>
                          <p:cTn id="53" fill="hold">
                            <p:stCondLst>
                              <p:cond delay="1000"/>
                            </p:stCondLst>
                            <p:childTnLst>
                              <p:par>
                                <p:cTn id="54" presetID="42" presetClass="entr" presetSubtype="0" fill="hold" grpId="0" nodeType="after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1000"/>
                                        <p:tgtEl>
                                          <p:spTgt spid="18"/>
                                        </p:tgtEl>
                                      </p:cBhvr>
                                    </p:animEffect>
                                    <p:anim calcmode="lin" valueType="num">
                                      <p:cBhvr>
                                        <p:cTn id="57" dur="1000" fill="hold"/>
                                        <p:tgtEl>
                                          <p:spTgt spid="18"/>
                                        </p:tgtEl>
                                        <p:attrNameLst>
                                          <p:attrName>ppt_x</p:attrName>
                                        </p:attrNameLst>
                                      </p:cBhvr>
                                      <p:tavLst>
                                        <p:tav tm="0">
                                          <p:val>
                                            <p:strVal val="#ppt_x"/>
                                          </p:val>
                                        </p:tav>
                                        <p:tav tm="100000">
                                          <p:val>
                                            <p:strVal val="#ppt_x"/>
                                          </p:val>
                                        </p:tav>
                                      </p:tavLst>
                                    </p:anim>
                                    <p:anim calcmode="lin" valueType="num">
                                      <p:cBhvr>
                                        <p:cTn id="58" dur="1000" fill="hold"/>
                                        <p:tgtEl>
                                          <p:spTgt spid="18"/>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1000"/>
                                        <p:tgtEl>
                                          <p:spTgt spid="19"/>
                                        </p:tgtEl>
                                      </p:cBhvr>
                                    </p:animEffect>
                                    <p:anim calcmode="lin" valueType="num">
                                      <p:cBhvr>
                                        <p:cTn id="62" dur="1000" fill="hold"/>
                                        <p:tgtEl>
                                          <p:spTgt spid="19"/>
                                        </p:tgtEl>
                                        <p:attrNameLst>
                                          <p:attrName>ppt_x</p:attrName>
                                        </p:attrNameLst>
                                      </p:cBhvr>
                                      <p:tavLst>
                                        <p:tav tm="0">
                                          <p:val>
                                            <p:strVal val="#ppt_x"/>
                                          </p:val>
                                        </p:tav>
                                        <p:tav tm="100000">
                                          <p:val>
                                            <p:strVal val="#ppt_x"/>
                                          </p:val>
                                        </p:tav>
                                      </p:tavLst>
                                    </p:anim>
                                    <p:anim calcmode="lin" valueType="num">
                                      <p:cBhvr>
                                        <p:cTn id="63" dur="1000" fill="hold"/>
                                        <p:tgtEl>
                                          <p:spTgt spid="19"/>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1000"/>
                                        <p:tgtEl>
                                          <p:spTgt spid="14"/>
                                        </p:tgtEl>
                                      </p:cBhvr>
                                    </p:animEffect>
                                    <p:anim calcmode="lin" valueType="num">
                                      <p:cBhvr>
                                        <p:cTn id="67" dur="1000" fill="hold"/>
                                        <p:tgtEl>
                                          <p:spTgt spid="14"/>
                                        </p:tgtEl>
                                        <p:attrNameLst>
                                          <p:attrName>ppt_x</p:attrName>
                                        </p:attrNameLst>
                                      </p:cBhvr>
                                      <p:tavLst>
                                        <p:tav tm="0">
                                          <p:val>
                                            <p:strVal val="#ppt_x"/>
                                          </p:val>
                                        </p:tav>
                                        <p:tav tm="100000">
                                          <p:val>
                                            <p:strVal val="#ppt_x"/>
                                          </p:val>
                                        </p:tav>
                                      </p:tavLst>
                                    </p:anim>
                                    <p:anim calcmode="lin" valueType="num">
                                      <p:cBhvr>
                                        <p:cTn id="6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15" grpId="0" animBg="1"/>
      <p:bldP spid="16" grpId="0" animBg="1"/>
      <p:bldP spid="12" grpId="0" animBg="1"/>
      <p:bldP spid="13" grpId="0" animBg="1"/>
      <p:bldP spid="3" grpId="0" animBg="1"/>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5BCB3-135B-4AD3-9E05-2DD2FD82E043}"/>
              </a:ext>
            </a:extLst>
          </p:cNvPr>
          <p:cNvSpPr>
            <a:spLocks noGrp="1"/>
          </p:cNvSpPr>
          <p:nvPr>
            <p:ph type="title"/>
          </p:nvPr>
        </p:nvSpPr>
        <p:spPr/>
        <p:txBody>
          <a:bodyPr/>
          <a:lstStyle/>
          <a:p>
            <a:r>
              <a:rPr lang="en-US" spc="-100" dirty="0">
                <a:gradFill>
                  <a:gsLst>
                    <a:gs pos="1250">
                      <a:srgbClr val="505050"/>
                    </a:gs>
                    <a:gs pos="100000">
                      <a:srgbClr val="505050"/>
                    </a:gs>
                  </a:gsLst>
                  <a:lin ang="5400000" scaled="0"/>
                </a:gradFill>
              </a:rPr>
              <a:t>Cloud Maturity Model</a:t>
            </a:r>
            <a:br>
              <a:rPr lang="en-US" sz="4705" spc="-100" dirty="0">
                <a:gradFill>
                  <a:gsLst>
                    <a:gs pos="1250">
                      <a:srgbClr val="505050"/>
                    </a:gs>
                    <a:gs pos="100000">
                      <a:srgbClr val="505050"/>
                    </a:gs>
                  </a:gsLst>
                  <a:lin ang="5400000" scaled="0"/>
                </a:gradFill>
              </a:rPr>
            </a:br>
            <a:endParaRPr lang="en-US" dirty="0"/>
          </a:p>
        </p:txBody>
      </p:sp>
      <p:grpSp>
        <p:nvGrpSpPr>
          <p:cNvPr id="3" name="Group 2">
            <a:extLst>
              <a:ext uri="{FF2B5EF4-FFF2-40B4-BE49-F238E27FC236}">
                <a16:creationId xmlns:a16="http://schemas.microsoft.com/office/drawing/2014/main" id="{ABF1F85B-991E-4346-B2DB-31164346C314}"/>
              </a:ext>
            </a:extLst>
          </p:cNvPr>
          <p:cNvGrpSpPr/>
          <p:nvPr/>
        </p:nvGrpSpPr>
        <p:grpSpPr>
          <a:xfrm>
            <a:off x="269240" y="1855720"/>
            <a:ext cx="2806690" cy="3101393"/>
            <a:chOff x="274638" y="1897063"/>
            <a:chExt cx="2862970" cy="2890326"/>
          </a:xfrm>
        </p:grpSpPr>
        <p:sp>
          <p:nvSpPr>
            <p:cNvPr id="4" name="Rectangle 3">
              <a:extLst>
                <a:ext uri="{FF2B5EF4-FFF2-40B4-BE49-F238E27FC236}">
                  <a16:creationId xmlns:a16="http://schemas.microsoft.com/office/drawing/2014/main" id="{57FB8923-8970-4830-9BCB-C0925588223F}"/>
                </a:ext>
              </a:extLst>
            </p:cNvPr>
            <p:cNvSpPr/>
            <p:nvPr/>
          </p:nvSpPr>
          <p:spPr bwMode="auto">
            <a:xfrm>
              <a:off x="274639" y="1897063"/>
              <a:ext cx="1385939" cy="28903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1F30F54C-BC6B-4C25-998E-6777567056B6}"/>
                </a:ext>
              </a:extLst>
            </p:cNvPr>
            <p:cNvSpPr/>
            <p:nvPr/>
          </p:nvSpPr>
          <p:spPr bwMode="auto">
            <a:xfrm>
              <a:off x="1750322" y="1897063"/>
              <a:ext cx="1385939" cy="28903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a:extLst>
                <a:ext uri="{FF2B5EF4-FFF2-40B4-BE49-F238E27FC236}">
                  <a16:creationId xmlns:a16="http://schemas.microsoft.com/office/drawing/2014/main" id="{67CD8889-1078-4F3F-8B3B-2E009C3BB735}"/>
                </a:ext>
              </a:extLst>
            </p:cNvPr>
            <p:cNvSpPr/>
            <p:nvPr/>
          </p:nvSpPr>
          <p:spPr bwMode="auto">
            <a:xfrm>
              <a:off x="275983" y="3433763"/>
              <a:ext cx="2861625" cy="13536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Rectangle 6">
              <a:extLst>
                <a:ext uri="{FF2B5EF4-FFF2-40B4-BE49-F238E27FC236}">
                  <a16:creationId xmlns:a16="http://schemas.microsoft.com/office/drawing/2014/main" id="{3E6B5527-905B-4D6A-8F01-97B982565EE2}"/>
                </a:ext>
              </a:extLst>
            </p:cNvPr>
            <p:cNvSpPr/>
            <p:nvPr/>
          </p:nvSpPr>
          <p:spPr bwMode="auto">
            <a:xfrm>
              <a:off x="274638" y="1979614"/>
              <a:ext cx="2861622" cy="27252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Existing apps</a:t>
              </a:r>
            </a:p>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on-</a:t>
              </a:r>
              <a:r>
                <a:rPr kumimoji="0" lang="en-US" sz="3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rPr>
                <a:t>prem</a:t>
              </a: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8" name="Group 7">
            <a:extLst>
              <a:ext uri="{FF2B5EF4-FFF2-40B4-BE49-F238E27FC236}">
                <a16:creationId xmlns:a16="http://schemas.microsoft.com/office/drawing/2014/main" id="{31DEA609-1A8D-4CFA-9D77-4069EA3872C6}"/>
              </a:ext>
            </a:extLst>
          </p:cNvPr>
          <p:cNvGrpSpPr/>
          <p:nvPr/>
        </p:nvGrpSpPr>
        <p:grpSpPr>
          <a:xfrm>
            <a:off x="6155263" y="1944299"/>
            <a:ext cx="2876711" cy="3006272"/>
            <a:chOff x="6293264" y="1897062"/>
            <a:chExt cx="2934395" cy="2890327"/>
          </a:xfrm>
          <a:solidFill>
            <a:schemeClr val="bg1"/>
          </a:solidFill>
        </p:grpSpPr>
        <p:sp>
          <p:nvSpPr>
            <p:cNvPr id="9" name="Rectangle 8">
              <a:extLst>
                <a:ext uri="{FF2B5EF4-FFF2-40B4-BE49-F238E27FC236}">
                  <a16:creationId xmlns:a16="http://schemas.microsoft.com/office/drawing/2014/main" id="{9EC2A51E-3E5B-4D2E-A419-F3D58902C33F}"/>
                </a:ext>
              </a:extLst>
            </p:cNvPr>
            <p:cNvSpPr/>
            <p:nvPr/>
          </p:nvSpPr>
          <p:spPr bwMode="auto">
            <a:xfrm>
              <a:off x="6293264" y="3433763"/>
              <a:ext cx="2861625" cy="1353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0" name="Group 9">
              <a:extLst>
                <a:ext uri="{FF2B5EF4-FFF2-40B4-BE49-F238E27FC236}">
                  <a16:creationId xmlns:a16="http://schemas.microsoft.com/office/drawing/2014/main" id="{07F1F79D-CA08-4C53-B21B-DF4666C2E72A}"/>
                </a:ext>
              </a:extLst>
            </p:cNvPr>
            <p:cNvGrpSpPr/>
            <p:nvPr/>
          </p:nvGrpSpPr>
          <p:grpSpPr>
            <a:xfrm>
              <a:off x="6293265" y="1897062"/>
              <a:ext cx="2934394" cy="2883977"/>
              <a:chOff x="6293265" y="1897062"/>
              <a:chExt cx="2934394" cy="2883977"/>
            </a:xfrm>
            <a:grpFill/>
          </p:grpSpPr>
          <p:sp>
            <p:nvSpPr>
              <p:cNvPr id="11" name="Rectangle 10">
                <a:extLst>
                  <a:ext uri="{FF2B5EF4-FFF2-40B4-BE49-F238E27FC236}">
                    <a16:creationId xmlns:a16="http://schemas.microsoft.com/office/drawing/2014/main" id="{6DF91FD7-9C8F-4B97-A279-3849ED66652E}"/>
                  </a:ext>
                </a:extLst>
              </p:cNvPr>
              <p:cNvSpPr/>
              <p:nvPr/>
            </p:nvSpPr>
            <p:spPr bwMode="auto">
              <a:xfrm>
                <a:off x="6293265" y="1903413"/>
                <a:ext cx="1400279"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Rectangle 11">
                <a:extLst>
                  <a:ext uri="{FF2B5EF4-FFF2-40B4-BE49-F238E27FC236}">
                    <a16:creationId xmlns:a16="http://schemas.microsoft.com/office/drawing/2014/main" id="{FCDC01C9-6091-4106-AAC9-3E717F9B81FF}"/>
                  </a:ext>
                </a:extLst>
              </p:cNvPr>
              <p:cNvSpPr/>
              <p:nvPr/>
            </p:nvSpPr>
            <p:spPr bwMode="auto">
              <a:xfrm>
                <a:off x="7783288" y="1903413"/>
                <a:ext cx="1385939"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Rectangle 12">
                <a:extLst>
                  <a:ext uri="{FF2B5EF4-FFF2-40B4-BE49-F238E27FC236}">
                    <a16:creationId xmlns:a16="http://schemas.microsoft.com/office/drawing/2014/main" id="{628008E8-283B-4300-BD5C-18D9566AEFE5}"/>
                  </a:ext>
                </a:extLst>
              </p:cNvPr>
              <p:cNvSpPr/>
              <p:nvPr/>
            </p:nvSpPr>
            <p:spPr bwMode="auto">
              <a:xfrm>
                <a:off x="6293267" y="1897062"/>
                <a:ext cx="2934392" cy="280777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Cloud optimized</a:t>
                </a:r>
              </a:p>
            </p:txBody>
          </p:sp>
        </p:grpSp>
      </p:grpSp>
      <p:grpSp>
        <p:nvGrpSpPr>
          <p:cNvPr id="14" name="Group 13">
            <a:extLst>
              <a:ext uri="{FF2B5EF4-FFF2-40B4-BE49-F238E27FC236}">
                <a16:creationId xmlns:a16="http://schemas.microsoft.com/office/drawing/2014/main" id="{6B665179-788F-4CA5-8068-696989F1F2BF}"/>
              </a:ext>
            </a:extLst>
          </p:cNvPr>
          <p:cNvGrpSpPr/>
          <p:nvPr/>
        </p:nvGrpSpPr>
        <p:grpSpPr>
          <a:xfrm>
            <a:off x="3219397" y="1855721"/>
            <a:ext cx="2805369" cy="3082039"/>
            <a:chOff x="3283952" y="1903413"/>
            <a:chExt cx="2861622" cy="2877626"/>
          </a:xfrm>
          <a:solidFill>
            <a:schemeClr val="accent1">
              <a:lumMod val="75000"/>
            </a:schemeClr>
          </a:solidFill>
        </p:grpSpPr>
        <p:grpSp>
          <p:nvGrpSpPr>
            <p:cNvPr id="15" name="Group 14">
              <a:extLst>
                <a:ext uri="{FF2B5EF4-FFF2-40B4-BE49-F238E27FC236}">
                  <a16:creationId xmlns:a16="http://schemas.microsoft.com/office/drawing/2014/main" id="{F56E9974-97B6-491F-AF1B-AB4BE919559D}"/>
                </a:ext>
              </a:extLst>
            </p:cNvPr>
            <p:cNvGrpSpPr/>
            <p:nvPr/>
          </p:nvGrpSpPr>
          <p:grpSpPr>
            <a:xfrm>
              <a:off x="3283952" y="1903413"/>
              <a:ext cx="2861622" cy="2877626"/>
              <a:chOff x="3283952" y="2278062"/>
              <a:chExt cx="2861622" cy="2877626"/>
            </a:xfrm>
            <a:grpFill/>
          </p:grpSpPr>
          <p:sp>
            <p:nvSpPr>
              <p:cNvPr id="18" name="Rectangle 17">
                <a:extLst>
                  <a:ext uri="{FF2B5EF4-FFF2-40B4-BE49-F238E27FC236}">
                    <a16:creationId xmlns:a16="http://schemas.microsoft.com/office/drawing/2014/main" id="{799E3561-5185-48B8-8295-CE15DF82220C}"/>
                  </a:ext>
                </a:extLst>
              </p:cNvPr>
              <p:cNvSpPr/>
              <p:nvPr/>
            </p:nvSpPr>
            <p:spPr bwMode="auto">
              <a:xfrm>
                <a:off x="3283952" y="2278062"/>
                <a:ext cx="1385939" cy="2877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Rectangle 18">
                <a:extLst>
                  <a:ext uri="{FF2B5EF4-FFF2-40B4-BE49-F238E27FC236}">
                    <a16:creationId xmlns:a16="http://schemas.microsoft.com/office/drawing/2014/main" id="{DF535D5F-75DA-491C-9498-71B17DE73DC2}"/>
                  </a:ext>
                </a:extLst>
              </p:cNvPr>
              <p:cNvSpPr/>
              <p:nvPr/>
            </p:nvSpPr>
            <p:spPr bwMode="auto">
              <a:xfrm>
                <a:off x="4759635" y="2278062"/>
                <a:ext cx="1385939" cy="2877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6" name="Rectangle 15">
              <a:extLst>
                <a:ext uri="{FF2B5EF4-FFF2-40B4-BE49-F238E27FC236}">
                  <a16:creationId xmlns:a16="http://schemas.microsoft.com/office/drawing/2014/main" id="{98CFF79A-F9F2-4E20-B275-168E95B6C89A}"/>
                </a:ext>
              </a:extLst>
            </p:cNvPr>
            <p:cNvSpPr/>
            <p:nvPr/>
          </p:nvSpPr>
          <p:spPr bwMode="auto">
            <a:xfrm>
              <a:off x="3283952" y="3427413"/>
              <a:ext cx="2861622" cy="1353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C6013562-316E-4694-BAD4-1B51805A61A9}"/>
                </a:ext>
              </a:extLst>
            </p:cNvPr>
            <p:cNvSpPr/>
            <p:nvPr/>
          </p:nvSpPr>
          <p:spPr bwMode="auto">
            <a:xfrm>
              <a:off x="3283952" y="1979614"/>
              <a:ext cx="2861622" cy="27252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Lift and Shift</a:t>
              </a:r>
            </a:p>
          </p:txBody>
        </p:sp>
      </p:grpSp>
      <p:grpSp>
        <p:nvGrpSpPr>
          <p:cNvPr id="20" name="Group 19">
            <a:extLst>
              <a:ext uri="{FF2B5EF4-FFF2-40B4-BE49-F238E27FC236}">
                <a16:creationId xmlns:a16="http://schemas.microsoft.com/office/drawing/2014/main" id="{E6E48F2E-6CDA-4699-9E1A-A957712859EA}"/>
              </a:ext>
            </a:extLst>
          </p:cNvPr>
          <p:cNvGrpSpPr/>
          <p:nvPr/>
        </p:nvGrpSpPr>
        <p:grpSpPr>
          <a:xfrm>
            <a:off x="9104623" y="1935218"/>
            <a:ext cx="2968831" cy="2923726"/>
            <a:chOff x="9287189" y="1903413"/>
            <a:chExt cx="3028362" cy="2926881"/>
          </a:xfrm>
          <a:solidFill>
            <a:schemeClr val="bg1"/>
          </a:solidFill>
        </p:grpSpPr>
        <p:grpSp>
          <p:nvGrpSpPr>
            <p:cNvPr id="21" name="Group 20">
              <a:extLst>
                <a:ext uri="{FF2B5EF4-FFF2-40B4-BE49-F238E27FC236}">
                  <a16:creationId xmlns:a16="http://schemas.microsoft.com/office/drawing/2014/main" id="{F8F92B50-6E7F-4A05-8B94-6C7BAE206348}"/>
                </a:ext>
              </a:extLst>
            </p:cNvPr>
            <p:cNvGrpSpPr/>
            <p:nvPr/>
          </p:nvGrpSpPr>
          <p:grpSpPr>
            <a:xfrm>
              <a:off x="9287189" y="1903413"/>
              <a:ext cx="2877013" cy="2877626"/>
              <a:chOff x="9287190" y="2258994"/>
              <a:chExt cx="2861622" cy="2877626"/>
            </a:xfrm>
            <a:grpFill/>
          </p:grpSpPr>
          <p:sp>
            <p:nvSpPr>
              <p:cNvPr id="23" name="Rectangle 22">
                <a:extLst>
                  <a:ext uri="{FF2B5EF4-FFF2-40B4-BE49-F238E27FC236}">
                    <a16:creationId xmlns:a16="http://schemas.microsoft.com/office/drawing/2014/main" id="{510E171B-C944-4ADD-8A57-E34327E6C403}"/>
                  </a:ext>
                </a:extLst>
              </p:cNvPr>
              <p:cNvSpPr/>
              <p:nvPr/>
            </p:nvSpPr>
            <p:spPr bwMode="auto">
              <a:xfrm>
                <a:off x="9287190" y="2258994"/>
                <a:ext cx="914400"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chemeClr val="tx1">
                      <a:lumMod val="50000"/>
                    </a:schemeClr>
                  </a:solidFill>
                  <a:effectLst/>
                  <a:uLnTx/>
                  <a:uFillTx/>
                  <a:latin typeface="Segoe UI Semilight"/>
                  <a:ea typeface="Segoe UI" pitchFamily="34" charset="0"/>
                  <a:cs typeface="Segoe UI" pitchFamily="34" charset="0"/>
                </a:endParaRPr>
              </a:p>
            </p:txBody>
          </p:sp>
          <p:sp>
            <p:nvSpPr>
              <p:cNvPr id="24" name="Rectangle 23">
                <a:extLst>
                  <a:ext uri="{FF2B5EF4-FFF2-40B4-BE49-F238E27FC236}">
                    <a16:creationId xmlns:a16="http://schemas.microsoft.com/office/drawing/2014/main" id="{35A06DC1-BECD-443D-AD3E-9BECB41CFD99}"/>
                  </a:ext>
                </a:extLst>
              </p:cNvPr>
              <p:cNvSpPr/>
              <p:nvPr/>
            </p:nvSpPr>
            <p:spPr bwMode="auto">
              <a:xfrm>
                <a:off x="10260801" y="2258994"/>
                <a:ext cx="914400"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chemeClr val="tx1">
                      <a:lumMod val="50000"/>
                    </a:schemeClr>
                  </a:solidFill>
                  <a:effectLst/>
                  <a:uLnTx/>
                  <a:uFillTx/>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9E5BF299-8324-405F-9763-7FA770BE1E4E}"/>
                  </a:ext>
                </a:extLst>
              </p:cNvPr>
              <p:cNvSpPr/>
              <p:nvPr/>
            </p:nvSpPr>
            <p:spPr bwMode="auto">
              <a:xfrm>
                <a:off x="11234412" y="2258994"/>
                <a:ext cx="914400"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chemeClr val="tx1">
                      <a:lumMod val="50000"/>
                    </a:schemeClr>
                  </a:solidFill>
                  <a:effectLst/>
                  <a:uLnTx/>
                  <a:uFillTx/>
                  <a:latin typeface="Segoe UI Semilight"/>
                  <a:ea typeface="Segoe UI" pitchFamily="34" charset="0"/>
                  <a:cs typeface="Segoe UI" pitchFamily="34" charset="0"/>
                </a:endParaRPr>
              </a:p>
            </p:txBody>
          </p:sp>
        </p:grpSp>
        <p:sp>
          <p:nvSpPr>
            <p:cNvPr id="22" name="Rectangle 21">
              <a:extLst>
                <a:ext uri="{FF2B5EF4-FFF2-40B4-BE49-F238E27FC236}">
                  <a16:creationId xmlns:a16="http://schemas.microsoft.com/office/drawing/2014/main" id="{5777BEE7-AD86-4860-8E21-030C1D089113}"/>
                </a:ext>
              </a:extLst>
            </p:cNvPr>
            <p:cNvSpPr/>
            <p:nvPr/>
          </p:nvSpPr>
          <p:spPr bwMode="auto">
            <a:xfrm>
              <a:off x="9302581" y="1912504"/>
              <a:ext cx="3012970" cy="291779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chemeClr val="tx1">
                      <a:lumMod val="50000"/>
                    </a:schemeClr>
                  </a:solidFill>
                  <a:effectLst/>
                  <a:uLnTx/>
                  <a:uFillTx/>
                  <a:latin typeface="Segoe UI Semilight"/>
                  <a:ea typeface="+mn-ea"/>
                  <a:cs typeface="Segoe UI" pitchFamily="34" charset="0"/>
                </a:rPr>
                <a:t>App modernized</a:t>
              </a:r>
            </a:p>
          </p:txBody>
        </p:sp>
      </p:grpSp>
      <p:cxnSp>
        <p:nvCxnSpPr>
          <p:cNvPr id="27" name="Connector: Elbow 26">
            <a:extLst>
              <a:ext uri="{FF2B5EF4-FFF2-40B4-BE49-F238E27FC236}">
                <a16:creationId xmlns:a16="http://schemas.microsoft.com/office/drawing/2014/main" id="{D100CD8C-26D8-475C-ACE8-F966E38450BF}"/>
              </a:ext>
            </a:extLst>
          </p:cNvPr>
          <p:cNvCxnSpPr>
            <a:cxnSpLocks/>
            <a:stCxn id="19" idx="0"/>
            <a:endCxn id="11" idx="0"/>
          </p:cNvCxnSpPr>
          <p:nvPr/>
        </p:nvCxnSpPr>
        <p:spPr>
          <a:xfrm rot="16200000" flipH="1">
            <a:off x="6045937" y="1155203"/>
            <a:ext cx="95184" cy="1496221"/>
          </a:xfrm>
          <a:prstGeom prst="bentConnector3">
            <a:avLst>
              <a:gd name="adj1" fmla="val -240166"/>
            </a:avLst>
          </a:prstGeom>
          <a:ln w="28575">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DB758757-6B37-4546-9E35-3572EAE4632A}"/>
              </a:ext>
            </a:extLst>
          </p:cNvPr>
          <p:cNvCxnSpPr>
            <a:stCxn id="5" idx="0"/>
            <a:endCxn id="18" idx="0"/>
          </p:cNvCxnSpPr>
          <p:nvPr/>
        </p:nvCxnSpPr>
        <p:spPr>
          <a:xfrm rot="16200000" flipH="1">
            <a:off x="3147002" y="1103979"/>
            <a:ext cx="1" cy="1503483"/>
          </a:xfrm>
          <a:prstGeom prst="bentConnector3">
            <a:avLst>
              <a:gd name="adj1" fmla="val -22860000000"/>
            </a:avLst>
          </a:prstGeom>
          <a:ln w="28575">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E049D6EA-0537-4D64-8D28-1768EA80D0F9}"/>
              </a:ext>
            </a:extLst>
          </p:cNvPr>
          <p:cNvCxnSpPr>
            <a:stCxn id="4" idx="0"/>
            <a:endCxn id="12" idx="0"/>
          </p:cNvCxnSpPr>
          <p:nvPr/>
        </p:nvCxnSpPr>
        <p:spPr>
          <a:xfrm rot="16200000" flipH="1">
            <a:off x="4574372" y="-1770065"/>
            <a:ext cx="95185" cy="7346755"/>
          </a:xfrm>
          <a:prstGeom prst="bentConnector3">
            <a:avLst>
              <a:gd name="adj1" fmla="val -435298"/>
            </a:avLst>
          </a:prstGeom>
          <a:ln w="28575">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114A499C-D955-47B3-A6D3-3A5E869FACEE}"/>
              </a:ext>
            </a:extLst>
          </p:cNvPr>
          <p:cNvCxnSpPr>
            <a:cxnSpLocks/>
            <a:stCxn id="6" idx="2"/>
            <a:endCxn id="25" idx="2"/>
          </p:cNvCxnSpPr>
          <p:nvPr/>
        </p:nvCxnSpPr>
        <p:spPr>
          <a:xfrm rot="5400000" flipH="1" flipV="1">
            <a:off x="6500165" y="-17178"/>
            <a:ext cx="147371" cy="9801212"/>
          </a:xfrm>
          <a:prstGeom prst="bentConnector3">
            <a:avLst>
              <a:gd name="adj1" fmla="val -416883"/>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0B833851-0A1B-46A8-858B-07CAC8BE8D3E}"/>
              </a:ext>
            </a:extLst>
          </p:cNvPr>
          <p:cNvCxnSpPr>
            <a:cxnSpLocks/>
            <a:stCxn id="9" idx="2"/>
            <a:endCxn id="23" idx="2"/>
          </p:cNvCxnSpPr>
          <p:nvPr/>
        </p:nvCxnSpPr>
        <p:spPr>
          <a:xfrm rot="5400000" flipH="1" flipV="1">
            <a:off x="8486182" y="3881508"/>
            <a:ext cx="140829" cy="1997297"/>
          </a:xfrm>
          <a:prstGeom prst="bentConnector3">
            <a:avLst>
              <a:gd name="adj1" fmla="val -162325"/>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6610D9F4-0C20-44E9-9E21-533129D4F4FD}"/>
              </a:ext>
            </a:extLst>
          </p:cNvPr>
          <p:cNvCxnSpPr>
            <a:cxnSpLocks/>
            <a:stCxn id="16" idx="2"/>
            <a:endCxn id="24" idx="2"/>
          </p:cNvCxnSpPr>
          <p:nvPr/>
        </p:nvCxnSpPr>
        <p:spPr>
          <a:xfrm rot="5400000" flipH="1" flipV="1">
            <a:off x="7504457" y="1927366"/>
            <a:ext cx="128018" cy="5892769"/>
          </a:xfrm>
          <a:prstGeom prst="bentConnector3">
            <a:avLst>
              <a:gd name="adj1" fmla="val -334818"/>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3489AF53-570E-4844-81E6-AD4F605EC239}"/>
              </a:ext>
            </a:extLst>
          </p:cNvPr>
          <p:cNvGrpSpPr/>
          <p:nvPr/>
        </p:nvGrpSpPr>
        <p:grpSpPr>
          <a:xfrm>
            <a:off x="2875224" y="5893542"/>
            <a:ext cx="3149043" cy="923049"/>
            <a:chOff x="2713037" y="5628387"/>
            <a:chExt cx="3212188" cy="941558"/>
          </a:xfrm>
        </p:grpSpPr>
        <p:sp>
          <p:nvSpPr>
            <p:cNvPr id="37" name="Rectangle 36">
              <a:extLst>
                <a:ext uri="{FF2B5EF4-FFF2-40B4-BE49-F238E27FC236}">
                  <a16:creationId xmlns:a16="http://schemas.microsoft.com/office/drawing/2014/main" id="{47259405-2270-4C7C-A97A-C016D3E406F3}"/>
                </a:ext>
              </a:extLst>
            </p:cNvPr>
            <p:cNvSpPr/>
            <p:nvPr/>
          </p:nvSpPr>
          <p:spPr bwMode="auto">
            <a:xfrm>
              <a:off x="2713037" y="5628387"/>
              <a:ext cx="3212188" cy="94155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b"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73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Semilight"/>
                  <a:ea typeface="Segoe UI" pitchFamily="34" charset="0"/>
                  <a:cs typeface="Segoe UI" pitchFamily="34" charset="0"/>
                </a:rPr>
                <a:t>Lift &amp; Shift</a:t>
              </a:r>
            </a:p>
            <a:p>
              <a:pPr marL="0" marR="0" lvl="0" indent="0" algn="ctr" defTabSz="896094" rtl="0" eaLnBrk="1" fontAlgn="base" latinLnBrk="0" hangingPunct="1">
                <a:lnSpc>
                  <a:spcPct val="90000"/>
                </a:lnSpc>
                <a:spcBef>
                  <a:spcPct val="0"/>
                </a:spcBef>
                <a:spcAft>
                  <a:spcPct val="0"/>
                </a:spcAft>
                <a:buClrTx/>
                <a:buSzTx/>
                <a:buFontTx/>
                <a:buNone/>
                <a:tabLst/>
                <a:defRPr/>
              </a:pPr>
              <a:r>
                <a:rPr lang="en-US" sz="1730" dirty="0">
                  <a:gradFill>
                    <a:gsLst>
                      <a:gs pos="0">
                        <a:srgbClr val="505050"/>
                      </a:gs>
                      <a:gs pos="100000">
                        <a:srgbClr val="505050"/>
                      </a:gs>
                    </a:gsLst>
                    <a:lin ang="5400000" scaled="0"/>
                  </a:gradFill>
                  <a:latin typeface="Segoe UI Semilight"/>
                  <a:ea typeface="Segoe UI" pitchFamily="34" charset="0"/>
                  <a:cs typeface="Segoe UI" pitchFamily="34" charset="0"/>
                </a:rPr>
                <a:t>Minimal</a:t>
              </a:r>
              <a:r>
                <a:rPr kumimoji="0" lang="en-US" sz="173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Semilight"/>
                  <a:ea typeface="Segoe UI" pitchFamily="34" charset="0"/>
                  <a:cs typeface="Segoe UI" pitchFamily="34" charset="0"/>
                </a:rPr>
                <a:t> code-changes</a:t>
              </a:r>
            </a:p>
          </p:txBody>
        </p:sp>
        <p:cxnSp>
          <p:nvCxnSpPr>
            <p:cNvPr id="38" name="Straight Arrow Connector 37">
              <a:extLst>
                <a:ext uri="{FF2B5EF4-FFF2-40B4-BE49-F238E27FC236}">
                  <a16:creationId xmlns:a16="http://schemas.microsoft.com/office/drawing/2014/main" id="{DEF2B9BC-E825-4767-8084-873A50346A12}"/>
                </a:ext>
              </a:extLst>
            </p:cNvPr>
            <p:cNvCxnSpPr>
              <a:cxnSpLocks/>
            </p:cNvCxnSpPr>
            <p:nvPr/>
          </p:nvCxnSpPr>
          <p:spPr>
            <a:xfrm>
              <a:off x="3684164" y="5829962"/>
              <a:ext cx="1269935"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C1C2D0D8-766C-4F15-A770-6060FF2BA934}"/>
              </a:ext>
            </a:extLst>
          </p:cNvPr>
          <p:cNvGrpSpPr/>
          <p:nvPr/>
        </p:nvGrpSpPr>
        <p:grpSpPr>
          <a:xfrm>
            <a:off x="6167734" y="5893542"/>
            <a:ext cx="3149043" cy="923049"/>
            <a:chOff x="5761037" y="5737225"/>
            <a:chExt cx="3276599" cy="960438"/>
          </a:xfrm>
        </p:grpSpPr>
        <p:sp>
          <p:nvSpPr>
            <p:cNvPr id="35" name="Rectangle 34">
              <a:extLst>
                <a:ext uri="{FF2B5EF4-FFF2-40B4-BE49-F238E27FC236}">
                  <a16:creationId xmlns:a16="http://schemas.microsoft.com/office/drawing/2014/main" id="{EDED6A5B-1944-48CF-BE90-7C8902552F1F}"/>
                </a:ext>
              </a:extLst>
            </p:cNvPr>
            <p:cNvSpPr/>
            <p:nvPr/>
          </p:nvSpPr>
          <p:spPr bwMode="auto">
            <a:xfrm>
              <a:off x="5761037" y="5737225"/>
              <a:ext cx="3276599" cy="96043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b"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73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Semilight"/>
                  <a:ea typeface="Segoe UI" pitchFamily="34" charset="0"/>
                  <a:cs typeface="Segoe UI" pitchFamily="34" charset="0"/>
                </a:rPr>
                <a:t>Architected for the cloud</a:t>
              </a:r>
            </a:p>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73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Semilight"/>
                  <a:ea typeface="Segoe UI" pitchFamily="34" charset="0"/>
                  <a:cs typeface="Segoe UI" pitchFamily="34" charset="0"/>
                </a:rPr>
                <a:t>modernized/refactor/rewrite</a:t>
              </a:r>
            </a:p>
          </p:txBody>
        </p:sp>
        <p:cxnSp>
          <p:nvCxnSpPr>
            <p:cNvPr id="36" name="Straight Arrow Connector 35">
              <a:extLst>
                <a:ext uri="{FF2B5EF4-FFF2-40B4-BE49-F238E27FC236}">
                  <a16:creationId xmlns:a16="http://schemas.microsoft.com/office/drawing/2014/main" id="{B04DB16B-257B-41BE-99AB-D951820AC555}"/>
                </a:ext>
              </a:extLst>
            </p:cNvPr>
            <p:cNvCxnSpPr>
              <a:cxnSpLocks/>
            </p:cNvCxnSpPr>
            <p:nvPr/>
          </p:nvCxnSpPr>
          <p:spPr>
            <a:xfrm>
              <a:off x="6751636" y="5935662"/>
              <a:ext cx="1295400" cy="0"/>
            </a:xfrm>
            <a:prstGeom prst="straightConnector1">
              <a:avLst/>
            </a:prstGeom>
            <a:ln w="381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39" name="Title 1">
            <a:extLst>
              <a:ext uri="{FF2B5EF4-FFF2-40B4-BE49-F238E27FC236}">
                <a16:creationId xmlns:a16="http://schemas.microsoft.com/office/drawing/2014/main" id="{BFED46A5-7064-477C-A353-DBB7583288AF}"/>
              </a:ext>
            </a:extLst>
          </p:cNvPr>
          <p:cNvSpPr txBox="1">
            <a:spLocks/>
          </p:cNvSpPr>
          <p:nvPr/>
        </p:nvSpPr>
        <p:spPr>
          <a:xfrm>
            <a:off x="281346" y="30099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pc="-100" dirty="0">
                <a:gradFill>
                  <a:gsLst>
                    <a:gs pos="1250">
                      <a:srgbClr val="505050"/>
                    </a:gs>
                    <a:gs pos="100000">
                      <a:srgbClr val="505050"/>
                    </a:gs>
                  </a:gsLst>
                  <a:lin ang="5400000" scaled="0"/>
                </a:gradFill>
              </a:rPr>
              <a:t>Cloud Journey</a:t>
            </a:r>
            <a:endParaRPr lang="en-US" dirty="0"/>
          </a:p>
        </p:txBody>
      </p:sp>
      <p:sp>
        <p:nvSpPr>
          <p:cNvPr id="40" name="Arrow: Notched Right 39">
            <a:extLst>
              <a:ext uri="{FF2B5EF4-FFF2-40B4-BE49-F238E27FC236}">
                <a16:creationId xmlns:a16="http://schemas.microsoft.com/office/drawing/2014/main" id="{BB6A81C4-BC23-4E01-BF22-A37FC4380684}"/>
              </a:ext>
            </a:extLst>
          </p:cNvPr>
          <p:cNvSpPr/>
          <p:nvPr/>
        </p:nvSpPr>
        <p:spPr bwMode="auto">
          <a:xfrm>
            <a:off x="802112" y="5326062"/>
            <a:ext cx="10832250" cy="1191390"/>
          </a:xfrm>
          <a:prstGeom prst="notched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86377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xit" presetSubtype="0" fill="hold" nodeType="withEffect">
                                  <p:stCondLst>
                                    <p:cond delay="0"/>
                                  </p:stCondLst>
                                  <p:childTnLst>
                                    <p:animEffect transition="out" filter="fade">
                                      <p:cBhvr>
                                        <p:cTn id="12" dur="500"/>
                                        <p:tgtEl>
                                          <p:spTgt spid="30"/>
                                        </p:tgtEl>
                                      </p:cBhvr>
                                    </p:animEffect>
                                    <p:set>
                                      <p:cBhvr>
                                        <p:cTn id="13" dur="1" fill="hold">
                                          <p:stCondLst>
                                            <p:cond delay="499"/>
                                          </p:stCondLst>
                                        </p:cTn>
                                        <p:tgtEl>
                                          <p:spTgt spid="30"/>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33"/>
                                        </p:tgtEl>
                                      </p:cBhvr>
                                    </p:animEffect>
                                    <p:set>
                                      <p:cBhvr>
                                        <p:cTn id="16" dur="1" fill="hold">
                                          <p:stCondLst>
                                            <p:cond delay="499"/>
                                          </p:stCondLst>
                                        </p:cTn>
                                        <p:tgtEl>
                                          <p:spTgt spid="33"/>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34"/>
                                        </p:tgtEl>
                                      </p:cBhvr>
                                    </p:animEffect>
                                    <p:set>
                                      <p:cBhvr>
                                        <p:cTn id="19" dur="1" fill="hold">
                                          <p:stCondLst>
                                            <p:cond delay="499"/>
                                          </p:stCondLst>
                                        </p:cTn>
                                        <p:tgtEl>
                                          <p:spTgt spid="34"/>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30"/>
                                        </p:tgtEl>
                                      </p:cBhvr>
                                    </p:animEffect>
                                    <p:set>
                                      <p:cBhvr>
                                        <p:cTn id="22" dur="1" fill="hold">
                                          <p:stCondLst>
                                            <p:cond delay="499"/>
                                          </p:stCondLst>
                                        </p:cTn>
                                        <p:tgtEl>
                                          <p:spTgt spid="30"/>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29"/>
                                        </p:tgtEl>
                                      </p:cBhvr>
                                    </p:animEffect>
                                    <p:set>
                                      <p:cBhvr>
                                        <p:cTn id="25" dur="1" fill="hold">
                                          <p:stCondLst>
                                            <p:cond delay="499"/>
                                          </p:stCondLst>
                                        </p:cTn>
                                        <p:tgtEl>
                                          <p:spTgt spid="29"/>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1"/>
                                        </p:tgtEl>
                                      </p:cBhvr>
                                    </p:animEffect>
                                    <p:set>
                                      <p:cBhvr>
                                        <p:cTn id="28" dur="1" fill="hold">
                                          <p:stCondLst>
                                            <p:cond delay="499"/>
                                          </p:stCondLst>
                                        </p:cTn>
                                        <p:tgtEl>
                                          <p:spTgt spid="31"/>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28"/>
                                        </p:tgtEl>
                                      </p:cBhvr>
                                    </p:animEffect>
                                    <p:set>
                                      <p:cBhvr>
                                        <p:cTn id="31" dur="1" fill="hold">
                                          <p:stCondLst>
                                            <p:cond delay="499"/>
                                          </p:stCondLst>
                                        </p:cTn>
                                        <p:tgtEl>
                                          <p:spTgt spid="28"/>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27"/>
                                        </p:tgtEl>
                                      </p:cBhvr>
                                    </p:animEffect>
                                    <p:set>
                                      <p:cBhvr>
                                        <p:cTn id="34" dur="1" fill="hold">
                                          <p:stCondLst>
                                            <p:cond delay="499"/>
                                          </p:stCondLst>
                                        </p:cTn>
                                        <p:tgtEl>
                                          <p:spTgt spid="27"/>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26"/>
                                        </p:tgtEl>
                                      </p:cBhvr>
                                    </p:animEffect>
                                    <p:set>
                                      <p:cBhvr>
                                        <p:cTn id="37" dur="1" fill="hold">
                                          <p:stCondLst>
                                            <p:cond delay="499"/>
                                          </p:stCondLst>
                                        </p:cTn>
                                        <p:tgtEl>
                                          <p:spTgt spid="26"/>
                                        </p:tgtEl>
                                        <p:attrNameLst>
                                          <p:attrName>style.visibility</p:attrName>
                                        </p:attrNameLst>
                                      </p:cBhvr>
                                      <p:to>
                                        <p:strVal val="hidden"/>
                                      </p:to>
                                    </p:se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left)">
                                      <p:cBhvr>
                                        <p:cTn id="4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9" grpId="0"/>
      <p:bldP spid="40"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Freeform 11">
            <a:extLst>
              <a:ext uri="{FF2B5EF4-FFF2-40B4-BE49-F238E27FC236}">
                <a16:creationId xmlns:a16="http://schemas.microsoft.com/office/drawing/2014/main" id="{BEEE9E05-EB48-4294-91EE-800E47028F31}"/>
              </a:ext>
            </a:extLst>
          </p:cNvPr>
          <p:cNvSpPr>
            <a:spLocks/>
          </p:cNvSpPr>
          <p:nvPr/>
        </p:nvSpPr>
        <p:spPr bwMode="auto">
          <a:xfrm>
            <a:off x="0" y="4623955"/>
            <a:ext cx="12465215" cy="2370570"/>
          </a:xfrm>
          <a:custGeom>
            <a:avLst/>
            <a:gdLst>
              <a:gd name="T0" fmla="*/ 2573 w 2687"/>
              <a:gd name="T1" fmla="*/ 227 h 511"/>
              <a:gd name="T2" fmla="*/ 2424 w 2687"/>
              <a:gd name="T3" fmla="*/ 287 h 511"/>
              <a:gd name="T4" fmla="*/ 2315 w 2687"/>
              <a:gd name="T5" fmla="*/ 148 h 511"/>
              <a:gd name="T6" fmla="*/ 2282 w 2687"/>
              <a:gd name="T7" fmla="*/ 104 h 511"/>
              <a:gd name="T8" fmla="*/ 2186 w 2687"/>
              <a:gd name="T9" fmla="*/ 148 h 511"/>
              <a:gd name="T10" fmla="*/ 2153 w 2687"/>
              <a:gd name="T11" fmla="*/ 185 h 511"/>
              <a:gd name="T12" fmla="*/ 2077 w 2687"/>
              <a:gd name="T13" fmla="*/ 63 h 511"/>
              <a:gd name="T14" fmla="*/ 1938 w 2687"/>
              <a:gd name="T15" fmla="*/ 0 h 511"/>
              <a:gd name="T16" fmla="*/ 1715 w 2687"/>
              <a:gd name="T17" fmla="*/ 148 h 511"/>
              <a:gd name="T18" fmla="*/ 1685 w 2687"/>
              <a:gd name="T19" fmla="*/ 104 h 511"/>
              <a:gd name="T20" fmla="*/ 1589 w 2687"/>
              <a:gd name="T21" fmla="*/ 148 h 511"/>
              <a:gd name="T22" fmla="*/ 1557 w 2687"/>
              <a:gd name="T23" fmla="*/ 287 h 511"/>
              <a:gd name="T24" fmla="*/ 1447 w 2687"/>
              <a:gd name="T25" fmla="*/ 227 h 511"/>
              <a:gd name="T26" fmla="*/ 1298 w 2687"/>
              <a:gd name="T27" fmla="*/ 185 h 511"/>
              <a:gd name="T28" fmla="*/ 1126 w 2687"/>
              <a:gd name="T29" fmla="*/ 53 h 511"/>
              <a:gd name="T30" fmla="*/ 1008 w 2687"/>
              <a:gd name="T31" fmla="*/ 268 h 511"/>
              <a:gd name="T32" fmla="*/ 903 w 2687"/>
              <a:gd name="T33" fmla="*/ 227 h 511"/>
              <a:gd name="T34" fmla="*/ 763 w 2687"/>
              <a:gd name="T35" fmla="*/ 227 h 511"/>
              <a:gd name="T36" fmla="*/ 743 w 2687"/>
              <a:gd name="T37" fmla="*/ 287 h 511"/>
              <a:gd name="T38" fmla="*/ 633 w 2687"/>
              <a:gd name="T39" fmla="*/ 246 h 511"/>
              <a:gd name="T40" fmla="*/ 601 w 2687"/>
              <a:gd name="T41" fmla="*/ 202 h 511"/>
              <a:gd name="T42" fmla="*/ 505 w 2687"/>
              <a:gd name="T43" fmla="*/ 246 h 511"/>
              <a:gd name="T44" fmla="*/ 473 w 2687"/>
              <a:gd name="T45" fmla="*/ 365 h 511"/>
              <a:gd name="T46" fmla="*/ 327 w 2687"/>
              <a:gd name="T47" fmla="*/ 268 h 511"/>
              <a:gd name="T48" fmla="*/ 187 w 2687"/>
              <a:gd name="T49" fmla="*/ 348 h 511"/>
              <a:gd name="T50" fmla="*/ 0 w 2687"/>
              <a:gd name="T51" fmla="*/ 511 h 511"/>
              <a:gd name="T52" fmla="*/ 188 w 2687"/>
              <a:gd name="T53" fmla="*/ 511 h 511"/>
              <a:gd name="T54" fmla="*/ 327 w 2687"/>
              <a:gd name="T55" fmla="*/ 511 h 511"/>
              <a:gd name="T56" fmla="*/ 496 w 2687"/>
              <a:gd name="T57" fmla="*/ 511 h 511"/>
              <a:gd name="T58" fmla="*/ 633 w 2687"/>
              <a:gd name="T59" fmla="*/ 511 h 511"/>
              <a:gd name="T60" fmla="*/ 694 w 2687"/>
              <a:gd name="T61" fmla="*/ 511 h 511"/>
              <a:gd name="T62" fmla="*/ 761 w 2687"/>
              <a:gd name="T63" fmla="*/ 511 h 511"/>
              <a:gd name="T64" fmla="*/ 775 w 2687"/>
              <a:gd name="T65" fmla="*/ 511 h 511"/>
              <a:gd name="T66" fmla="*/ 894 w 2687"/>
              <a:gd name="T67" fmla="*/ 511 h 511"/>
              <a:gd name="T68" fmla="*/ 1008 w 2687"/>
              <a:gd name="T69" fmla="*/ 511 h 511"/>
              <a:gd name="T70" fmla="*/ 1052 w 2687"/>
              <a:gd name="T71" fmla="*/ 511 h 511"/>
              <a:gd name="T72" fmla="*/ 1298 w 2687"/>
              <a:gd name="T73" fmla="*/ 511 h 511"/>
              <a:gd name="T74" fmla="*/ 1447 w 2687"/>
              <a:gd name="T75" fmla="*/ 511 h 511"/>
              <a:gd name="T76" fmla="*/ 1578 w 2687"/>
              <a:gd name="T77" fmla="*/ 511 h 511"/>
              <a:gd name="T78" fmla="*/ 1717 w 2687"/>
              <a:gd name="T79" fmla="*/ 511 h 511"/>
              <a:gd name="T80" fmla="*/ 1938 w 2687"/>
              <a:gd name="T81" fmla="*/ 511 h 511"/>
              <a:gd name="T82" fmla="*/ 2077 w 2687"/>
              <a:gd name="T83" fmla="*/ 511 h 511"/>
              <a:gd name="T84" fmla="*/ 2177 w 2687"/>
              <a:gd name="T85" fmla="*/ 511 h 511"/>
              <a:gd name="T86" fmla="*/ 2315 w 2687"/>
              <a:gd name="T87" fmla="*/ 511 h 511"/>
              <a:gd name="T88" fmla="*/ 2424 w 2687"/>
              <a:gd name="T89" fmla="*/ 511 h 511"/>
              <a:gd name="T90" fmla="*/ 2573 w 2687"/>
              <a:gd name="T91" fmla="*/ 511 h 511"/>
              <a:gd name="T92" fmla="*/ 2687 w 2687"/>
              <a:gd name="T93" fmla="*/ 416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87" h="511">
                <a:moveTo>
                  <a:pt x="2573" y="416"/>
                </a:moveTo>
                <a:lnTo>
                  <a:pt x="2573" y="227"/>
                </a:lnTo>
                <a:lnTo>
                  <a:pt x="2424" y="227"/>
                </a:lnTo>
                <a:lnTo>
                  <a:pt x="2424" y="287"/>
                </a:lnTo>
                <a:lnTo>
                  <a:pt x="2315" y="287"/>
                </a:lnTo>
                <a:lnTo>
                  <a:pt x="2315" y="148"/>
                </a:lnTo>
                <a:lnTo>
                  <a:pt x="2282" y="148"/>
                </a:lnTo>
                <a:lnTo>
                  <a:pt x="2282" y="104"/>
                </a:lnTo>
                <a:lnTo>
                  <a:pt x="2186" y="104"/>
                </a:lnTo>
                <a:lnTo>
                  <a:pt x="2186" y="148"/>
                </a:lnTo>
                <a:lnTo>
                  <a:pt x="2153" y="148"/>
                </a:lnTo>
                <a:lnTo>
                  <a:pt x="2153" y="185"/>
                </a:lnTo>
                <a:lnTo>
                  <a:pt x="2077" y="185"/>
                </a:lnTo>
                <a:lnTo>
                  <a:pt x="2077" y="63"/>
                </a:lnTo>
                <a:lnTo>
                  <a:pt x="1938" y="176"/>
                </a:lnTo>
                <a:lnTo>
                  <a:pt x="1938" y="0"/>
                </a:lnTo>
                <a:lnTo>
                  <a:pt x="1715" y="0"/>
                </a:lnTo>
                <a:lnTo>
                  <a:pt x="1715" y="148"/>
                </a:lnTo>
                <a:lnTo>
                  <a:pt x="1685" y="148"/>
                </a:lnTo>
                <a:lnTo>
                  <a:pt x="1685" y="104"/>
                </a:lnTo>
                <a:lnTo>
                  <a:pt x="1589" y="104"/>
                </a:lnTo>
                <a:lnTo>
                  <a:pt x="1589" y="148"/>
                </a:lnTo>
                <a:lnTo>
                  <a:pt x="1557" y="148"/>
                </a:lnTo>
                <a:lnTo>
                  <a:pt x="1557" y="287"/>
                </a:lnTo>
                <a:lnTo>
                  <a:pt x="1447" y="287"/>
                </a:lnTo>
                <a:lnTo>
                  <a:pt x="1447" y="227"/>
                </a:lnTo>
                <a:lnTo>
                  <a:pt x="1298" y="227"/>
                </a:lnTo>
                <a:lnTo>
                  <a:pt x="1298" y="185"/>
                </a:lnTo>
                <a:lnTo>
                  <a:pt x="1126" y="185"/>
                </a:lnTo>
                <a:lnTo>
                  <a:pt x="1126" y="53"/>
                </a:lnTo>
                <a:lnTo>
                  <a:pt x="1008" y="53"/>
                </a:lnTo>
                <a:lnTo>
                  <a:pt x="1008" y="268"/>
                </a:lnTo>
                <a:lnTo>
                  <a:pt x="903" y="268"/>
                </a:lnTo>
                <a:lnTo>
                  <a:pt x="903" y="227"/>
                </a:lnTo>
                <a:lnTo>
                  <a:pt x="893" y="227"/>
                </a:lnTo>
                <a:lnTo>
                  <a:pt x="763" y="227"/>
                </a:lnTo>
                <a:lnTo>
                  <a:pt x="743" y="227"/>
                </a:lnTo>
                <a:lnTo>
                  <a:pt x="743" y="287"/>
                </a:lnTo>
                <a:lnTo>
                  <a:pt x="633" y="287"/>
                </a:lnTo>
                <a:lnTo>
                  <a:pt x="633" y="246"/>
                </a:lnTo>
                <a:lnTo>
                  <a:pt x="601" y="246"/>
                </a:lnTo>
                <a:lnTo>
                  <a:pt x="601" y="202"/>
                </a:lnTo>
                <a:lnTo>
                  <a:pt x="505" y="202"/>
                </a:lnTo>
                <a:lnTo>
                  <a:pt x="505" y="246"/>
                </a:lnTo>
                <a:lnTo>
                  <a:pt x="473" y="246"/>
                </a:lnTo>
                <a:lnTo>
                  <a:pt x="473" y="365"/>
                </a:lnTo>
                <a:lnTo>
                  <a:pt x="327" y="365"/>
                </a:lnTo>
                <a:lnTo>
                  <a:pt x="327" y="268"/>
                </a:lnTo>
                <a:lnTo>
                  <a:pt x="187" y="268"/>
                </a:lnTo>
                <a:lnTo>
                  <a:pt x="187" y="348"/>
                </a:lnTo>
                <a:lnTo>
                  <a:pt x="0" y="348"/>
                </a:lnTo>
                <a:lnTo>
                  <a:pt x="0" y="511"/>
                </a:lnTo>
                <a:lnTo>
                  <a:pt x="187" y="511"/>
                </a:lnTo>
                <a:lnTo>
                  <a:pt x="188" y="511"/>
                </a:lnTo>
                <a:lnTo>
                  <a:pt x="324" y="511"/>
                </a:lnTo>
                <a:lnTo>
                  <a:pt x="327" y="511"/>
                </a:lnTo>
                <a:lnTo>
                  <a:pt x="473" y="511"/>
                </a:lnTo>
                <a:lnTo>
                  <a:pt x="496" y="511"/>
                </a:lnTo>
                <a:lnTo>
                  <a:pt x="611" y="511"/>
                </a:lnTo>
                <a:lnTo>
                  <a:pt x="633" y="511"/>
                </a:lnTo>
                <a:lnTo>
                  <a:pt x="636" y="511"/>
                </a:lnTo>
                <a:lnTo>
                  <a:pt x="694" y="511"/>
                </a:lnTo>
                <a:lnTo>
                  <a:pt x="743" y="511"/>
                </a:lnTo>
                <a:lnTo>
                  <a:pt x="761" y="511"/>
                </a:lnTo>
                <a:lnTo>
                  <a:pt x="763" y="511"/>
                </a:lnTo>
                <a:lnTo>
                  <a:pt x="775" y="511"/>
                </a:lnTo>
                <a:lnTo>
                  <a:pt x="893" y="511"/>
                </a:lnTo>
                <a:lnTo>
                  <a:pt x="894" y="511"/>
                </a:lnTo>
                <a:lnTo>
                  <a:pt x="903" y="511"/>
                </a:lnTo>
                <a:lnTo>
                  <a:pt x="1008" y="511"/>
                </a:lnTo>
                <a:lnTo>
                  <a:pt x="1034" y="511"/>
                </a:lnTo>
                <a:lnTo>
                  <a:pt x="1052" y="511"/>
                </a:lnTo>
                <a:lnTo>
                  <a:pt x="1126" y="511"/>
                </a:lnTo>
                <a:lnTo>
                  <a:pt x="1298" y="511"/>
                </a:lnTo>
                <a:lnTo>
                  <a:pt x="1430" y="511"/>
                </a:lnTo>
                <a:lnTo>
                  <a:pt x="1447" y="511"/>
                </a:lnTo>
                <a:lnTo>
                  <a:pt x="1557" y="511"/>
                </a:lnTo>
                <a:lnTo>
                  <a:pt x="1578" y="511"/>
                </a:lnTo>
                <a:lnTo>
                  <a:pt x="1715" y="511"/>
                </a:lnTo>
                <a:lnTo>
                  <a:pt x="1717" y="511"/>
                </a:lnTo>
                <a:lnTo>
                  <a:pt x="1933" y="511"/>
                </a:lnTo>
                <a:lnTo>
                  <a:pt x="1938" y="511"/>
                </a:lnTo>
                <a:lnTo>
                  <a:pt x="2005" y="511"/>
                </a:lnTo>
                <a:lnTo>
                  <a:pt x="2077" y="511"/>
                </a:lnTo>
                <a:lnTo>
                  <a:pt x="2153" y="511"/>
                </a:lnTo>
                <a:lnTo>
                  <a:pt x="2177" y="511"/>
                </a:lnTo>
                <a:lnTo>
                  <a:pt x="2292" y="511"/>
                </a:lnTo>
                <a:lnTo>
                  <a:pt x="2315" y="511"/>
                </a:lnTo>
                <a:lnTo>
                  <a:pt x="2375" y="511"/>
                </a:lnTo>
                <a:lnTo>
                  <a:pt x="2424" y="511"/>
                </a:lnTo>
                <a:lnTo>
                  <a:pt x="2441" y="511"/>
                </a:lnTo>
                <a:lnTo>
                  <a:pt x="2573" y="511"/>
                </a:lnTo>
                <a:lnTo>
                  <a:pt x="2687" y="511"/>
                </a:lnTo>
                <a:lnTo>
                  <a:pt x="2687" y="416"/>
                </a:lnTo>
                <a:lnTo>
                  <a:pt x="2573" y="416"/>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441BE423-4820-4888-9547-850C664EDB2A}"/>
              </a:ext>
            </a:extLst>
          </p:cNvPr>
          <p:cNvSpPr>
            <a:spLocks noGrp="1"/>
          </p:cNvSpPr>
          <p:nvPr>
            <p:ph type="title"/>
          </p:nvPr>
        </p:nvSpPr>
        <p:spPr/>
        <p:txBody>
          <a:bodyPr/>
          <a:lstStyle/>
          <a:p>
            <a:r>
              <a:rPr lang="en-US" dirty="0"/>
              <a:t>Now what?</a:t>
            </a:r>
          </a:p>
        </p:txBody>
      </p:sp>
      <p:sp>
        <p:nvSpPr>
          <p:cNvPr id="3" name="Text Placeholder 2">
            <a:extLst>
              <a:ext uri="{FF2B5EF4-FFF2-40B4-BE49-F238E27FC236}">
                <a16:creationId xmlns:a16="http://schemas.microsoft.com/office/drawing/2014/main" id="{B933F39C-E040-492B-B478-BE745A8A9DB1}"/>
              </a:ext>
            </a:extLst>
          </p:cNvPr>
          <p:cNvSpPr>
            <a:spLocks noGrp="1"/>
          </p:cNvSpPr>
          <p:nvPr>
            <p:ph type="body" sz="quarter" idx="10"/>
          </p:nvPr>
        </p:nvSpPr>
        <p:spPr>
          <a:xfrm>
            <a:off x="274638" y="1897062"/>
            <a:ext cx="11125199" cy="2296013"/>
          </a:xfrm>
        </p:spPr>
        <p:txBody>
          <a:bodyPr/>
          <a:lstStyle/>
          <a:p>
            <a:pPr>
              <a:spcBef>
                <a:spcPts val="2400"/>
              </a:spcBef>
            </a:pPr>
            <a:r>
              <a:rPr lang="en-US" dirty="0"/>
              <a:t>Get started</a:t>
            </a:r>
            <a:r>
              <a:rPr lang="en-US" i="1" dirty="0"/>
              <a:t> </a:t>
            </a:r>
            <a:r>
              <a:rPr lang="en-US" dirty="0"/>
              <a:t>with Azure: </a:t>
            </a:r>
            <a:r>
              <a:rPr lang="en-US" dirty="0">
                <a:hlinkClick r:id="rId3"/>
              </a:rPr>
              <a:t>aka.ms/</a:t>
            </a:r>
            <a:r>
              <a:rPr lang="en-US" dirty="0" err="1">
                <a:hlinkClick r:id="rId3"/>
              </a:rPr>
              <a:t>azuregetstarted</a:t>
            </a:r>
            <a:endParaRPr lang="en-US" dirty="0"/>
          </a:p>
          <a:p>
            <a:pPr>
              <a:spcBef>
                <a:spcPts val="2400"/>
              </a:spcBef>
            </a:pPr>
            <a:r>
              <a:rPr lang="en-US" dirty="0"/>
              <a:t>Migrate to Azure: </a:t>
            </a:r>
            <a:r>
              <a:rPr lang="en-US" dirty="0">
                <a:hlinkClick r:id="rId4"/>
              </a:rPr>
              <a:t>aka.ms/</a:t>
            </a:r>
            <a:r>
              <a:rPr lang="en-US" dirty="0" err="1">
                <a:hlinkClick r:id="rId4"/>
              </a:rPr>
              <a:t>migratetothecloud</a:t>
            </a:r>
            <a:r>
              <a:rPr lang="en-US" dirty="0">
                <a:hlinkClick r:id="rId4"/>
              </a:rPr>
              <a:t> </a:t>
            </a:r>
            <a:r>
              <a:rPr lang="en-US" dirty="0"/>
              <a:t> </a:t>
            </a:r>
          </a:p>
          <a:p>
            <a:pPr>
              <a:spcBef>
                <a:spcPts val="2400"/>
              </a:spcBef>
            </a:pPr>
            <a:r>
              <a:rPr lang="en-US" dirty="0"/>
              <a:t>Source code available: </a:t>
            </a:r>
            <a:r>
              <a:rPr lang="en-US" dirty="0">
                <a:hlinkClick r:id="rId5"/>
              </a:rPr>
              <a:t>aka.ms/smarthotels360azure</a:t>
            </a:r>
            <a:endParaRPr lang="en-US" dirty="0"/>
          </a:p>
        </p:txBody>
      </p:sp>
    </p:spTree>
    <p:extLst>
      <p:ext uri="{BB962C8B-B14F-4D97-AF65-F5344CB8AC3E}">
        <p14:creationId xmlns:p14="http://schemas.microsoft.com/office/powerpoint/2010/main" val="208860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F5841-58EA-4966-8E55-2870F90BA54C}"/>
              </a:ext>
            </a:extLst>
          </p:cNvPr>
          <p:cNvSpPr>
            <a:spLocks noGrp="1"/>
          </p:cNvSpPr>
          <p:nvPr>
            <p:ph type="title" idx="4294967295"/>
          </p:nvPr>
        </p:nvSpPr>
        <p:spPr>
          <a:xfrm>
            <a:off x="547688" y="295275"/>
            <a:ext cx="11888787" cy="917575"/>
          </a:xfrm>
        </p:spPr>
        <p:txBody>
          <a:bodyPr/>
          <a:lstStyle/>
          <a:p>
            <a:r>
              <a:rPr lang="en-US" dirty="0"/>
              <a:t>Free eBooks</a:t>
            </a:r>
          </a:p>
        </p:txBody>
      </p:sp>
      <p:pic>
        <p:nvPicPr>
          <p:cNvPr id="3" name="Picture 2">
            <a:extLst>
              <a:ext uri="{FF2B5EF4-FFF2-40B4-BE49-F238E27FC236}">
                <a16:creationId xmlns:a16="http://schemas.microsoft.com/office/drawing/2014/main" id="{69C0CEF4-78C7-44E0-9A7C-14DBF59F7A10}"/>
              </a:ext>
            </a:extLst>
          </p:cNvPr>
          <p:cNvPicPr>
            <a:picLocks noChangeAspect="1"/>
          </p:cNvPicPr>
          <p:nvPr/>
        </p:nvPicPr>
        <p:blipFill>
          <a:blip r:embed="rId3"/>
          <a:stretch>
            <a:fillRect/>
          </a:stretch>
        </p:blipFill>
        <p:spPr>
          <a:xfrm>
            <a:off x="457200" y="1212849"/>
            <a:ext cx="3669112" cy="4718916"/>
          </a:xfrm>
          <a:prstGeom prst="rect">
            <a:avLst/>
          </a:prstGeom>
        </p:spPr>
      </p:pic>
      <p:pic>
        <p:nvPicPr>
          <p:cNvPr id="4" name="Picture 2" descr="cover image">
            <a:extLst>
              <a:ext uri="{FF2B5EF4-FFF2-40B4-BE49-F238E27FC236}">
                <a16:creationId xmlns:a16="http://schemas.microsoft.com/office/drawing/2014/main" id="{1BD40C2F-C516-4183-97B3-95C6C5026C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3955" y="1214623"/>
            <a:ext cx="3608227" cy="471714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737F6A3-D816-469C-91B1-ABCDDECCB938}"/>
              </a:ext>
            </a:extLst>
          </p:cNvPr>
          <p:cNvPicPr>
            <a:picLocks noChangeAspect="1"/>
          </p:cNvPicPr>
          <p:nvPr/>
        </p:nvPicPr>
        <p:blipFill>
          <a:blip r:embed="rId5"/>
          <a:stretch>
            <a:fillRect/>
          </a:stretch>
        </p:blipFill>
        <p:spPr>
          <a:xfrm>
            <a:off x="8349825" y="1214624"/>
            <a:ext cx="3629450" cy="4717141"/>
          </a:xfrm>
          <a:prstGeom prst="rect">
            <a:avLst/>
          </a:prstGeom>
        </p:spPr>
      </p:pic>
      <p:sp>
        <p:nvSpPr>
          <p:cNvPr id="6" name="Rectangle 5">
            <a:extLst>
              <a:ext uri="{FF2B5EF4-FFF2-40B4-BE49-F238E27FC236}">
                <a16:creationId xmlns:a16="http://schemas.microsoft.com/office/drawing/2014/main" id="{031E4239-9028-49C3-8E39-00E92C0A07D9}"/>
              </a:ext>
            </a:extLst>
          </p:cNvPr>
          <p:cNvSpPr/>
          <p:nvPr/>
        </p:nvSpPr>
        <p:spPr>
          <a:xfrm>
            <a:off x="457200" y="6105239"/>
            <a:ext cx="3669112" cy="293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hlinkClick r:id="rId6"/>
              </a:rPr>
              <a:t>https://aka.ms/azuredevebook</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7" name="Rectangle 6">
            <a:extLst>
              <a:ext uri="{FF2B5EF4-FFF2-40B4-BE49-F238E27FC236}">
                <a16:creationId xmlns:a16="http://schemas.microsoft.com/office/drawing/2014/main" id="{4FA55C61-C8BA-45C7-B07A-F7DFB1BC809B}"/>
              </a:ext>
            </a:extLst>
          </p:cNvPr>
          <p:cNvSpPr/>
          <p:nvPr/>
        </p:nvSpPr>
        <p:spPr>
          <a:xfrm>
            <a:off x="4256868" y="6088062"/>
            <a:ext cx="3962400" cy="3281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Calibri" panose="020F0502020204030204"/>
                <a:ea typeface="+mn-ea"/>
                <a:cs typeface="+mn-cs"/>
                <a:hlinkClick r:id="rId7"/>
              </a:rPr>
              <a:t>https://aka.ms/modernizeappebook</a:t>
            </a:r>
            <a:endParaRPr kumimoji="0" lang="en-US" sz="2000" b="0" i="0" u="none" strike="noStrike" kern="1200" cap="none" spc="0" normalizeH="0" baseline="0" noProof="0" dirty="0">
              <a:ln>
                <a:noFill/>
              </a:ln>
              <a:solidFill>
                <a:srgbClr val="50505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871660C9-946C-41E1-A09F-4BC5472F4E2A}"/>
              </a:ext>
            </a:extLst>
          </p:cNvPr>
          <p:cNvSpPr/>
          <p:nvPr/>
        </p:nvSpPr>
        <p:spPr>
          <a:xfrm>
            <a:off x="8276223" y="6088062"/>
            <a:ext cx="3961814" cy="3109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32597">
              <a:defRPr/>
            </a:pPr>
            <a:r>
              <a:rPr lang="en-US" sz="2000" dirty="0">
                <a:solidFill>
                  <a:srgbClr val="505050"/>
                </a:solidFill>
                <a:latin typeface="Calibri" panose="020F0502020204030204"/>
                <a:hlinkClick r:id="rId8"/>
              </a:rPr>
              <a:t>https://aka.ms/microservicesebook</a:t>
            </a:r>
            <a:r>
              <a:rPr lang="en-US" sz="2000" dirty="0">
                <a:solidFill>
                  <a:srgbClr val="505050"/>
                </a:solidFill>
                <a:latin typeface="Calibri" panose="020F0502020204030204"/>
              </a:rPr>
              <a:t>  </a:t>
            </a:r>
            <a:endParaRPr kumimoji="0" lang="en-US" sz="2000" b="0" i="0" u="none" strike="noStrike" kern="1200" cap="none" spc="0" normalizeH="0" baseline="0" noProof="0" dirty="0">
              <a:ln>
                <a:noFill/>
              </a:ln>
              <a:solidFill>
                <a:srgbClr val="505050"/>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CF935A95-CAB1-45AA-B9DE-25A5A5B19D7E}"/>
              </a:ext>
            </a:extLst>
          </p:cNvPr>
          <p:cNvSpPr txBox="1"/>
          <p:nvPr/>
        </p:nvSpPr>
        <p:spPr>
          <a:xfrm>
            <a:off x="2878291" y="5189105"/>
            <a:ext cx="1295400" cy="621709"/>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schemeClr val="bg1"/>
                </a:solidFill>
              </a:rPr>
              <a:t>Michael Crump</a:t>
            </a:r>
          </a:p>
          <a:p>
            <a:pPr>
              <a:lnSpc>
                <a:spcPct val="90000"/>
              </a:lnSpc>
              <a:spcAft>
                <a:spcPts val="600"/>
              </a:spcAft>
            </a:pPr>
            <a:r>
              <a:rPr lang="en-US" sz="900" dirty="0">
                <a:solidFill>
                  <a:schemeClr val="bg1"/>
                </a:solidFill>
              </a:rPr>
              <a:t>Barry Luijbregts</a:t>
            </a:r>
          </a:p>
        </p:txBody>
      </p:sp>
    </p:spTree>
    <p:extLst>
      <p:ext uri="{BB962C8B-B14F-4D97-AF65-F5344CB8AC3E}">
        <p14:creationId xmlns:p14="http://schemas.microsoft.com/office/powerpoint/2010/main" val="3154241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1" name="SQL - Grey Back">
            <a:extLst>
              <a:ext uri="{FF2B5EF4-FFF2-40B4-BE49-F238E27FC236}">
                <a16:creationId xmlns:a16="http://schemas.microsoft.com/office/drawing/2014/main" id="{3B426E5B-7F87-4A3F-9393-FD78F2A0011D}"/>
              </a:ext>
            </a:extLst>
          </p:cNvPr>
          <p:cNvSpPr/>
          <p:nvPr/>
        </p:nvSpPr>
        <p:spPr bwMode="auto">
          <a:xfrm>
            <a:off x="351670" y="5000761"/>
            <a:ext cx="4875112" cy="1563247"/>
          </a:xfrm>
          <a:prstGeom prst="rect">
            <a:avLst/>
          </a:prstGeom>
          <a:solidFill>
            <a:schemeClr val="bg2">
              <a:lumMod val="6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92" name="SQL - VM icon">
            <a:extLst>
              <a:ext uri="{FF2B5EF4-FFF2-40B4-BE49-F238E27FC236}">
                <a16:creationId xmlns:a16="http://schemas.microsoft.com/office/drawing/2014/main" id="{DC7B776C-99ED-4EE9-97AF-43EA9839931D}"/>
              </a:ext>
            </a:extLst>
          </p:cNvPr>
          <p:cNvPicPr>
            <a:picLocks noChangeAspect="1"/>
          </p:cNvPicPr>
          <p:nvPr/>
        </p:nvPicPr>
        <p:blipFill>
          <a:blip r:embed="rId3"/>
          <a:stretch>
            <a:fillRect/>
          </a:stretch>
        </p:blipFill>
        <p:spPr>
          <a:xfrm>
            <a:off x="626791" y="5950580"/>
            <a:ext cx="489635" cy="489635"/>
          </a:xfrm>
          <a:prstGeom prst="rect">
            <a:avLst/>
          </a:prstGeom>
        </p:spPr>
      </p:pic>
      <p:sp>
        <p:nvSpPr>
          <p:cNvPr id="96" name="Rectangle 95">
            <a:extLst>
              <a:ext uri="{FF2B5EF4-FFF2-40B4-BE49-F238E27FC236}">
                <a16:creationId xmlns:a16="http://schemas.microsoft.com/office/drawing/2014/main" id="{ACE31B2E-4945-4DF9-A79A-96064B88F293}"/>
              </a:ext>
            </a:extLst>
          </p:cNvPr>
          <p:cNvSpPr/>
          <p:nvPr/>
        </p:nvSpPr>
        <p:spPr bwMode="auto">
          <a:xfrm>
            <a:off x="1341132" y="5236991"/>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algn="ctr" defTabSz="932293" fontAlgn="base">
              <a:lnSpc>
                <a:spcPct val="90000"/>
              </a:lnSpc>
              <a:spcBef>
                <a:spcPct val="0"/>
              </a:spcBef>
              <a:spcAft>
                <a:spcPct val="0"/>
              </a:spcAft>
            </a:pPr>
            <a:r>
              <a:rPr lang="en-US" sz="2400" dirty="0">
                <a:solidFill>
                  <a:srgbClr val="505050"/>
                </a:solidFill>
                <a:ea typeface="Segoe UI" pitchFamily="34" charset="0"/>
                <a:cs typeface="Segoe UI" pitchFamily="34" charset="0"/>
              </a:rPr>
              <a:t>Data tier</a:t>
            </a:r>
          </a:p>
          <a:p>
            <a:pPr marL="346008" algn="ctr" defTabSz="932293" fontAlgn="base">
              <a:lnSpc>
                <a:spcPct val="90000"/>
              </a:lnSpc>
              <a:spcBef>
                <a:spcPct val="0"/>
              </a:spcBef>
              <a:spcAft>
                <a:spcPct val="0"/>
              </a:spcAft>
            </a:pPr>
            <a:r>
              <a:rPr lang="en-US" dirty="0">
                <a:solidFill>
                  <a:srgbClr val="505050"/>
                </a:solidFill>
                <a:latin typeface="Segoe UI Light"/>
                <a:cs typeface="Segoe UI" pitchFamily="34" charset="0"/>
              </a:rPr>
              <a:t>(SQL VM)</a:t>
            </a:r>
          </a:p>
        </p:txBody>
      </p:sp>
      <p:sp>
        <p:nvSpPr>
          <p:cNvPr id="107" name="On-prem - DB Server icon">
            <a:extLst>
              <a:ext uri="{FF2B5EF4-FFF2-40B4-BE49-F238E27FC236}">
                <a16:creationId xmlns:a16="http://schemas.microsoft.com/office/drawing/2014/main" id="{EB641180-4A29-438E-8FE4-F2D05B89C6DF}"/>
              </a:ext>
            </a:extLst>
          </p:cNvPr>
          <p:cNvSpPr>
            <a:spLocks noChangeAspect="1" noEditPoints="1"/>
          </p:cNvSpPr>
          <p:nvPr/>
        </p:nvSpPr>
        <p:spPr bwMode="auto">
          <a:xfrm>
            <a:off x="475197" y="5803827"/>
            <a:ext cx="771668" cy="617575"/>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dirty="0">
              <a:gradFill>
                <a:gsLst>
                  <a:gs pos="0">
                    <a:srgbClr val="505050"/>
                  </a:gs>
                  <a:gs pos="100000">
                    <a:srgbClr val="505050"/>
                  </a:gs>
                </a:gsLst>
              </a:gradFill>
              <a:latin typeface="Segoe UI Semilight"/>
            </a:endParaRPr>
          </a:p>
        </p:txBody>
      </p:sp>
      <p:sp>
        <p:nvSpPr>
          <p:cNvPr id="100" name="Server white out" hidden="1">
            <a:extLst>
              <a:ext uri="{FF2B5EF4-FFF2-40B4-BE49-F238E27FC236}">
                <a16:creationId xmlns:a16="http://schemas.microsoft.com/office/drawing/2014/main" id="{13E7CF94-8E41-43A7-87FB-FA99DBFE64B9}"/>
              </a:ext>
            </a:extLst>
          </p:cNvPr>
          <p:cNvSpPr/>
          <p:nvPr/>
        </p:nvSpPr>
        <p:spPr bwMode="auto">
          <a:xfrm>
            <a:off x="245753" y="1155037"/>
            <a:ext cx="5447206" cy="55236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4" name="SQL Azure">
            <a:extLst>
              <a:ext uri="{FF2B5EF4-FFF2-40B4-BE49-F238E27FC236}">
                <a16:creationId xmlns:a16="http://schemas.microsoft.com/office/drawing/2014/main" id="{E9760218-EC49-472E-9866-7B33182F3F84}"/>
              </a:ext>
            </a:extLst>
          </p:cNvPr>
          <p:cNvGrpSpPr/>
          <p:nvPr/>
        </p:nvGrpSpPr>
        <p:grpSpPr>
          <a:xfrm>
            <a:off x="1341122" y="5238977"/>
            <a:ext cx="3715660" cy="1303787"/>
            <a:chOff x="2504837" y="5524011"/>
            <a:chExt cx="3716188" cy="1303972"/>
          </a:xfrm>
        </p:grpSpPr>
        <p:sp>
          <p:nvSpPr>
            <p:cNvPr id="70" name="Rectangle 69" hidden="1">
              <a:extLst>
                <a:ext uri="{FF2B5EF4-FFF2-40B4-BE49-F238E27FC236}">
                  <a16:creationId xmlns:a16="http://schemas.microsoft.com/office/drawing/2014/main" id="{00B5997A-E18A-4D60-BA6C-292EB7EC95BD}"/>
                </a:ext>
              </a:extLst>
            </p:cNvPr>
            <p:cNvSpPr/>
            <p:nvPr/>
          </p:nvSpPr>
          <p:spPr bwMode="auto">
            <a:xfrm>
              <a:off x="2743469" y="5761183"/>
              <a:ext cx="3477556"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algn="ctr" defTabSz="932293" fontAlgn="base">
                <a:lnSpc>
                  <a:spcPct val="90000"/>
                </a:lnSpc>
                <a:spcBef>
                  <a:spcPct val="0"/>
                </a:spcBef>
                <a:spcAft>
                  <a:spcPct val="0"/>
                </a:spcAft>
              </a:pPr>
              <a:r>
                <a:rPr lang="en-US" sz="2400" dirty="0">
                  <a:solidFill>
                    <a:srgbClr val="505050"/>
                  </a:solidFill>
                  <a:latin typeface="Segoe UI Semilight"/>
                  <a:ea typeface="Segoe UI" pitchFamily="34" charset="0"/>
                  <a:cs typeface="Segoe UI" pitchFamily="34" charset="0"/>
                </a:rPr>
                <a:t>Database</a:t>
              </a:r>
            </a:p>
            <a:p>
              <a:pPr marL="346008" algn="ctr" defTabSz="932293" fontAlgn="base">
                <a:lnSpc>
                  <a:spcPct val="90000"/>
                </a:lnSpc>
                <a:spcBef>
                  <a:spcPct val="0"/>
                </a:spcBef>
                <a:spcAft>
                  <a:spcPct val="0"/>
                </a:spcAft>
              </a:pPr>
              <a:r>
                <a:rPr lang="en-US" sz="2400" dirty="0">
                  <a:solidFill>
                    <a:srgbClr val="505050"/>
                  </a:solidFill>
                  <a:latin typeface="Segoe UI Semilight"/>
                  <a:ea typeface="Segoe UI" pitchFamily="34" charset="0"/>
                  <a:cs typeface="Segoe UI" pitchFamily="34" charset="0"/>
                </a:rPr>
                <a:t>(SQL Azure)</a:t>
              </a:r>
            </a:p>
          </p:txBody>
        </p:sp>
        <p:sp>
          <p:nvSpPr>
            <p:cNvPr id="71" name="Rectangle 70" hidden="1">
              <a:extLst>
                <a:ext uri="{FF2B5EF4-FFF2-40B4-BE49-F238E27FC236}">
                  <a16:creationId xmlns:a16="http://schemas.microsoft.com/office/drawing/2014/main" id="{215594ED-295E-490E-B378-906C0A7068F4}"/>
                </a:ext>
              </a:extLst>
            </p:cNvPr>
            <p:cNvSpPr/>
            <p:nvPr/>
          </p:nvSpPr>
          <p:spPr bwMode="auto">
            <a:xfrm>
              <a:off x="2622600" y="5649326"/>
              <a:ext cx="3477556"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algn="ctr" defTabSz="932293" fontAlgn="base">
                <a:lnSpc>
                  <a:spcPct val="90000"/>
                </a:lnSpc>
                <a:spcBef>
                  <a:spcPct val="0"/>
                </a:spcBef>
                <a:spcAft>
                  <a:spcPct val="0"/>
                </a:spcAft>
              </a:pPr>
              <a:r>
                <a:rPr lang="en-US" sz="2400" dirty="0">
                  <a:solidFill>
                    <a:srgbClr val="505050"/>
                  </a:solidFill>
                  <a:latin typeface="Segoe UI Semilight"/>
                  <a:ea typeface="Segoe UI" pitchFamily="34" charset="0"/>
                  <a:cs typeface="Segoe UI" pitchFamily="34" charset="0"/>
                </a:rPr>
                <a:t>Database</a:t>
              </a:r>
            </a:p>
            <a:p>
              <a:pPr marL="346008" algn="ctr" defTabSz="932293" fontAlgn="base">
                <a:lnSpc>
                  <a:spcPct val="90000"/>
                </a:lnSpc>
                <a:spcBef>
                  <a:spcPct val="0"/>
                </a:spcBef>
                <a:spcAft>
                  <a:spcPct val="0"/>
                </a:spcAft>
              </a:pPr>
              <a:r>
                <a:rPr lang="en-US" sz="2400" dirty="0">
                  <a:solidFill>
                    <a:srgbClr val="505050"/>
                  </a:solidFill>
                  <a:latin typeface="Segoe UI Semilight"/>
                  <a:ea typeface="Segoe UI" pitchFamily="34" charset="0"/>
                  <a:cs typeface="Segoe UI" pitchFamily="34" charset="0"/>
                </a:rPr>
                <a:t>(SQL Azure)</a:t>
              </a:r>
            </a:p>
          </p:txBody>
        </p:sp>
        <p:sp>
          <p:nvSpPr>
            <p:cNvPr id="72" name="Rectangle 71">
              <a:extLst>
                <a:ext uri="{FF2B5EF4-FFF2-40B4-BE49-F238E27FC236}">
                  <a16:creationId xmlns:a16="http://schemas.microsoft.com/office/drawing/2014/main" id="{8B36A4ED-954B-493D-9C3B-82954F96E9DB}"/>
                </a:ext>
              </a:extLst>
            </p:cNvPr>
            <p:cNvSpPr/>
            <p:nvPr/>
          </p:nvSpPr>
          <p:spPr bwMode="auto">
            <a:xfrm>
              <a:off x="2504837" y="5524011"/>
              <a:ext cx="3477556"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algn="ctr" defTabSz="932293" fontAlgn="base">
                <a:lnSpc>
                  <a:spcPct val="90000"/>
                </a:lnSpc>
                <a:spcBef>
                  <a:spcPct val="0"/>
                </a:spcBef>
                <a:spcAft>
                  <a:spcPct val="0"/>
                </a:spcAft>
              </a:pPr>
              <a:r>
                <a:rPr lang="en-US" sz="2400" dirty="0">
                  <a:solidFill>
                    <a:srgbClr val="505050"/>
                  </a:solidFill>
                  <a:latin typeface="Segoe UI Semilight"/>
                  <a:ea typeface="Segoe UI" pitchFamily="34" charset="0"/>
                  <a:cs typeface="Segoe UI" pitchFamily="34" charset="0"/>
                </a:rPr>
                <a:t>Database</a:t>
              </a:r>
            </a:p>
            <a:p>
              <a:pPr marL="346008" algn="ctr" defTabSz="932293" fontAlgn="base">
                <a:lnSpc>
                  <a:spcPct val="90000"/>
                </a:lnSpc>
                <a:spcBef>
                  <a:spcPct val="0"/>
                </a:spcBef>
                <a:spcAft>
                  <a:spcPct val="0"/>
                </a:spcAft>
              </a:pPr>
              <a:r>
                <a:rPr lang="en-US" dirty="0">
                  <a:solidFill>
                    <a:srgbClr val="505050"/>
                  </a:solidFill>
                  <a:latin typeface="Segoe UI Light"/>
                  <a:ea typeface="Segoe UI" pitchFamily="34" charset="0"/>
                  <a:cs typeface="Segoe UI" pitchFamily="34" charset="0"/>
                </a:rPr>
                <a:t>(SQL DB)</a:t>
              </a:r>
            </a:p>
          </p:txBody>
        </p:sp>
        <p:pic>
          <p:nvPicPr>
            <p:cNvPr id="73" name="Picture 2" descr="Image result for sql cloud azure">
              <a:extLst>
                <a:ext uri="{FF2B5EF4-FFF2-40B4-BE49-F238E27FC236}">
                  <a16:creationId xmlns:a16="http://schemas.microsoft.com/office/drawing/2014/main" id="{B568D690-2D9E-4DD2-832D-82D553D4E7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6548" y="5652425"/>
              <a:ext cx="835405" cy="835405"/>
            </a:xfrm>
            <a:prstGeom prst="rect">
              <a:avLst/>
            </a:prstGeom>
            <a:noFill/>
            <a:extLst>
              <a:ext uri="{909E8E84-426E-40DD-AFC4-6F175D3DCCD1}">
                <a14:hiddenFill xmlns:a14="http://schemas.microsoft.com/office/drawing/2010/main">
                  <a:solidFill>
                    <a:srgbClr val="FFFFFF"/>
                  </a:solidFill>
                </a14:hiddenFill>
              </a:ext>
            </a:extLst>
          </p:spPr>
        </p:pic>
      </p:grpSp>
      <p:sp>
        <p:nvSpPr>
          <p:cNvPr id="103" name="On-prem - web">
            <a:extLst>
              <a:ext uri="{FF2B5EF4-FFF2-40B4-BE49-F238E27FC236}">
                <a16:creationId xmlns:a16="http://schemas.microsoft.com/office/drawing/2014/main" id="{D4FE071A-097F-4B20-852F-70F86132CE1E}"/>
              </a:ext>
            </a:extLst>
          </p:cNvPr>
          <p:cNvSpPr/>
          <p:nvPr/>
        </p:nvSpPr>
        <p:spPr bwMode="auto">
          <a:xfrm>
            <a:off x="351670" y="1320599"/>
            <a:ext cx="4875112" cy="3235686"/>
          </a:xfrm>
          <a:prstGeom prst="rect">
            <a:avLst/>
          </a:prstGeom>
          <a:solidFill>
            <a:schemeClr val="bg2">
              <a:lumMod val="6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05" name="On-prem - VM icon">
            <a:extLst>
              <a:ext uri="{FF2B5EF4-FFF2-40B4-BE49-F238E27FC236}">
                <a16:creationId xmlns:a16="http://schemas.microsoft.com/office/drawing/2014/main" id="{4D7BD077-76F4-491B-A224-68AF6E9F0184}"/>
              </a:ext>
            </a:extLst>
          </p:cNvPr>
          <p:cNvPicPr>
            <a:picLocks noChangeAspect="1"/>
          </p:cNvPicPr>
          <p:nvPr/>
        </p:nvPicPr>
        <p:blipFill>
          <a:blip r:embed="rId3"/>
          <a:stretch>
            <a:fillRect/>
          </a:stretch>
        </p:blipFill>
        <p:spPr>
          <a:xfrm>
            <a:off x="638951" y="3972589"/>
            <a:ext cx="489635" cy="489635"/>
          </a:xfrm>
          <a:prstGeom prst="rect">
            <a:avLst/>
          </a:prstGeom>
        </p:spPr>
      </p:pic>
      <p:sp>
        <p:nvSpPr>
          <p:cNvPr id="106" name="On-prem - Web Server icon">
            <a:extLst>
              <a:ext uri="{FF2B5EF4-FFF2-40B4-BE49-F238E27FC236}">
                <a16:creationId xmlns:a16="http://schemas.microsoft.com/office/drawing/2014/main" id="{DB3A380A-E12B-46FD-B6E7-DCED7D3C0081}"/>
              </a:ext>
            </a:extLst>
          </p:cNvPr>
          <p:cNvSpPr>
            <a:spLocks noChangeAspect="1" noEditPoints="1"/>
          </p:cNvSpPr>
          <p:nvPr/>
        </p:nvSpPr>
        <p:spPr bwMode="auto">
          <a:xfrm>
            <a:off x="494271" y="3801441"/>
            <a:ext cx="771668" cy="617575"/>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dirty="0">
              <a:gradFill>
                <a:gsLst>
                  <a:gs pos="0">
                    <a:srgbClr val="505050"/>
                  </a:gs>
                  <a:gs pos="100000">
                    <a:srgbClr val="505050"/>
                  </a:gs>
                </a:gsLst>
              </a:gradFill>
              <a:latin typeface="Segoe UI Semilight"/>
            </a:endParaRPr>
          </a:p>
        </p:txBody>
      </p:sp>
      <p:grpSp>
        <p:nvGrpSpPr>
          <p:cNvPr id="63" name="SF - Grey - Services">
            <a:extLst>
              <a:ext uri="{FF2B5EF4-FFF2-40B4-BE49-F238E27FC236}">
                <a16:creationId xmlns:a16="http://schemas.microsoft.com/office/drawing/2014/main" id="{B935E7C5-1784-49FD-8849-EFB89884B5D8}"/>
              </a:ext>
            </a:extLst>
          </p:cNvPr>
          <p:cNvGrpSpPr/>
          <p:nvPr/>
        </p:nvGrpSpPr>
        <p:grpSpPr>
          <a:xfrm>
            <a:off x="351670" y="3000664"/>
            <a:ext cx="4875112" cy="1563247"/>
            <a:chOff x="350837" y="3000593"/>
            <a:chExt cx="4875803" cy="1563469"/>
          </a:xfrm>
          <a:solidFill>
            <a:schemeClr val="accent1">
              <a:lumMod val="20000"/>
              <a:lumOff val="80000"/>
            </a:schemeClr>
          </a:solidFill>
        </p:grpSpPr>
        <p:sp>
          <p:nvSpPr>
            <p:cNvPr id="3" name="Rectangle 2">
              <a:extLst>
                <a:ext uri="{FF2B5EF4-FFF2-40B4-BE49-F238E27FC236}">
                  <a16:creationId xmlns:a16="http://schemas.microsoft.com/office/drawing/2014/main" id="{205129B4-BB7B-4F2A-8A8E-AAC5D5907A36}"/>
                </a:ext>
              </a:extLst>
            </p:cNvPr>
            <p:cNvSpPr/>
            <p:nvPr/>
          </p:nvSpPr>
          <p:spPr bwMode="auto">
            <a:xfrm>
              <a:off x="350837" y="3000593"/>
              <a:ext cx="4875803" cy="1563469"/>
            </a:xfrm>
            <a:prstGeom prst="rect">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6" name="Picture 4" descr="Image result for service fabric azure">
              <a:extLst>
                <a:ext uri="{FF2B5EF4-FFF2-40B4-BE49-F238E27FC236}">
                  <a16:creationId xmlns:a16="http://schemas.microsoft.com/office/drawing/2014/main" id="{2CD3EAAE-70F4-4A09-99DD-61B664158B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831" y="3951034"/>
              <a:ext cx="872362" cy="457990"/>
            </a:xfrm>
            <a:prstGeom prst="rect">
              <a:avLst/>
            </a:prstGeom>
            <a:grpFill/>
            <a:extLst/>
          </p:spPr>
        </p:pic>
      </p:grpSp>
      <p:cxnSp>
        <p:nvCxnSpPr>
          <p:cNvPr id="9" name="Conn - Services to DB">
            <a:extLst>
              <a:ext uri="{FF2B5EF4-FFF2-40B4-BE49-F238E27FC236}">
                <a16:creationId xmlns:a16="http://schemas.microsoft.com/office/drawing/2014/main" id="{4DA31F93-BE92-4A31-AC1D-099958EA6FF7}"/>
              </a:ext>
            </a:extLst>
          </p:cNvPr>
          <p:cNvCxnSpPr>
            <a:cxnSpLocks/>
            <a:stCxn id="5" idx="2"/>
            <a:endCxn id="72" idx="0"/>
          </p:cNvCxnSpPr>
          <p:nvPr/>
        </p:nvCxnSpPr>
        <p:spPr>
          <a:xfrm flipH="1">
            <a:off x="3079653" y="4223679"/>
            <a:ext cx="2747" cy="1015298"/>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SF - Services - Box 3">
            <a:extLst>
              <a:ext uri="{FF2B5EF4-FFF2-40B4-BE49-F238E27FC236}">
                <a16:creationId xmlns:a16="http://schemas.microsoft.com/office/drawing/2014/main" id="{13B29248-85AA-4B7E-8457-36A3B6961238}"/>
              </a:ext>
            </a:extLst>
          </p:cNvPr>
          <p:cNvSpPr/>
          <p:nvPr/>
        </p:nvSpPr>
        <p:spPr bwMode="auto">
          <a:xfrm>
            <a:off x="1494878" y="3342247"/>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algn="ctr" defTabSz="932293" fontAlgn="base">
              <a:lnSpc>
                <a:spcPct val="90000"/>
              </a:lnSpc>
              <a:spcBef>
                <a:spcPct val="0"/>
              </a:spcBef>
              <a:spcAft>
                <a:spcPct val="0"/>
              </a:spcAft>
            </a:pPr>
            <a:endParaRPr lang="en-US" sz="2400" dirty="0">
              <a:solidFill>
                <a:srgbClr val="505050"/>
              </a:solidFill>
              <a:latin typeface="Segoe UI Semilight"/>
              <a:ea typeface="Segoe UI" pitchFamily="34" charset="0"/>
              <a:cs typeface="Segoe UI" pitchFamily="34" charset="0"/>
            </a:endParaRPr>
          </a:p>
        </p:txBody>
      </p:sp>
      <p:sp>
        <p:nvSpPr>
          <p:cNvPr id="21" name="SF - Services - Box 2">
            <a:extLst>
              <a:ext uri="{FF2B5EF4-FFF2-40B4-BE49-F238E27FC236}">
                <a16:creationId xmlns:a16="http://schemas.microsoft.com/office/drawing/2014/main" id="{74347BDA-DF94-46D3-8192-530E9009D891}"/>
              </a:ext>
            </a:extLst>
          </p:cNvPr>
          <p:cNvSpPr/>
          <p:nvPr/>
        </p:nvSpPr>
        <p:spPr bwMode="auto">
          <a:xfrm>
            <a:off x="1417321" y="3237684"/>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algn="ctr" defTabSz="932293" fontAlgn="base">
              <a:lnSpc>
                <a:spcPct val="90000"/>
              </a:lnSpc>
              <a:spcBef>
                <a:spcPct val="0"/>
              </a:spcBef>
              <a:spcAft>
                <a:spcPct val="0"/>
              </a:spcAft>
            </a:pPr>
            <a:endParaRPr lang="en-US" sz="2400" dirty="0">
              <a:solidFill>
                <a:srgbClr val="505050"/>
              </a:solidFill>
              <a:latin typeface="Segoe UI Semilight"/>
              <a:ea typeface="Segoe UI" pitchFamily="34" charset="0"/>
              <a:cs typeface="Segoe UI" pitchFamily="34" charset="0"/>
            </a:endParaRPr>
          </a:p>
        </p:txBody>
      </p:sp>
      <p:sp>
        <p:nvSpPr>
          <p:cNvPr id="5" name="SF - Service Tier">
            <a:extLst>
              <a:ext uri="{FF2B5EF4-FFF2-40B4-BE49-F238E27FC236}">
                <a16:creationId xmlns:a16="http://schemas.microsoft.com/office/drawing/2014/main" id="{C09FFB11-6212-4016-81A1-A54C102F81A3}"/>
              </a:ext>
            </a:extLst>
          </p:cNvPr>
          <p:cNvSpPr/>
          <p:nvPr/>
        </p:nvSpPr>
        <p:spPr bwMode="auto">
          <a:xfrm>
            <a:off x="1343868" y="3157030"/>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algn="ctr" defTabSz="932293" fontAlgn="base">
              <a:lnSpc>
                <a:spcPct val="90000"/>
              </a:lnSpc>
              <a:spcBef>
                <a:spcPct val="0"/>
              </a:spcBef>
              <a:spcAft>
                <a:spcPct val="0"/>
              </a:spcAft>
            </a:pPr>
            <a:r>
              <a:rPr lang="en-US" sz="2400" dirty="0">
                <a:solidFill>
                  <a:srgbClr val="505050"/>
                </a:solidFill>
                <a:latin typeface="Segoe UI Semilight"/>
                <a:ea typeface="Segoe UI" pitchFamily="34" charset="0"/>
                <a:cs typeface="Segoe UI" pitchFamily="34" charset="0"/>
              </a:rPr>
              <a:t>Service tier</a:t>
            </a:r>
          </a:p>
          <a:p>
            <a:pPr marL="346008" algn="ctr" defTabSz="932293" fontAlgn="base">
              <a:lnSpc>
                <a:spcPct val="90000"/>
              </a:lnSpc>
              <a:spcBef>
                <a:spcPct val="0"/>
              </a:spcBef>
              <a:spcAft>
                <a:spcPct val="0"/>
              </a:spcAft>
            </a:pPr>
            <a:r>
              <a:rPr lang="en-US" dirty="0">
                <a:solidFill>
                  <a:srgbClr val="505050"/>
                </a:solidFill>
                <a:latin typeface="Segoe UI Light"/>
                <a:ea typeface="Segoe UI" pitchFamily="34" charset="0"/>
                <a:cs typeface="Segoe UI" pitchFamily="34" charset="0"/>
              </a:rPr>
              <a:t>(WCF)</a:t>
            </a:r>
          </a:p>
        </p:txBody>
      </p:sp>
      <p:grpSp>
        <p:nvGrpSpPr>
          <p:cNvPr id="62" name="SF - Grey - Web">
            <a:extLst>
              <a:ext uri="{FF2B5EF4-FFF2-40B4-BE49-F238E27FC236}">
                <a16:creationId xmlns:a16="http://schemas.microsoft.com/office/drawing/2014/main" id="{CBDD1A5C-5316-4133-8572-81A3D79447F6}"/>
              </a:ext>
            </a:extLst>
          </p:cNvPr>
          <p:cNvGrpSpPr/>
          <p:nvPr/>
        </p:nvGrpSpPr>
        <p:grpSpPr>
          <a:xfrm>
            <a:off x="351670" y="1320599"/>
            <a:ext cx="4875112" cy="1563247"/>
            <a:chOff x="350837" y="1320290"/>
            <a:chExt cx="4875803" cy="1563469"/>
          </a:xfrm>
          <a:solidFill>
            <a:schemeClr val="accent1">
              <a:lumMod val="20000"/>
              <a:lumOff val="80000"/>
            </a:schemeClr>
          </a:solidFill>
        </p:grpSpPr>
        <p:sp>
          <p:nvSpPr>
            <p:cNvPr id="38" name="Rectangle 37">
              <a:extLst>
                <a:ext uri="{FF2B5EF4-FFF2-40B4-BE49-F238E27FC236}">
                  <a16:creationId xmlns:a16="http://schemas.microsoft.com/office/drawing/2014/main" id="{A89CCC8B-8206-40F4-B6EE-B842496983DB}"/>
                </a:ext>
              </a:extLst>
            </p:cNvPr>
            <p:cNvSpPr/>
            <p:nvPr/>
          </p:nvSpPr>
          <p:spPr bwMode="auto">
            <a:xfrm>
              <a:off x="350837" y="1320290"/>
              <a:ext cx="4875803" cy="1563469"/>
            </a:xfrm>
            <a:prstGeom prst="rect">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9" name="Picture 4" descr="Image result for service fabric azure">
              <a:extLst>
                <a:ext uri="{FF2B5EF4-FFF2-40B4-BE49-F238E27FC236}">
                  <a16:creationId xmlns:a16="http://schemas.microsoft.com/office/drawing/2014/main" id="{5EF661C7-E0A7-4317-A2C4-EC2968F359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831" y="2306606"/>
              <a:ext cx="872362" cy="457990"/>
            </a:xfrm>
            <a:prstGeom prst="rect">
              <a:avLst/>
            </a:prstGeom>
            <a:grpFill/>
            <a:extLst/>
          </p:spPr>
        </p:pic>
      </p:grpSp>
      <p:cxnSp>
        <p:nvCxnSpPr>
          <p:cNvPr id="45" name="Conn - Web to Services">
            <a:extLst>
              <a:ext uri="{FF2B5EF4-FFF2-40B4-BE49-F238E27FC236}">
                <a16:creationId xmlns:a16="http://schemas.microsoft.com/office/drawing/2014/main" id="{F1B6882F-7FA4-4379-AB3D-20DD2C536317}"/>
              </a:ext>
            </a:extLst>
          </p:cNvPr>
          <p:cNvCxnSpPr>
            <a:cxnSpLocks/>
            <a:stCxn id="4" idx="2"/>
            <a:endCxn id="5" idx="0"/>
          </p:cNvCxnSpPr>
          <p:nvPr/>
        </p:nvCxnSpPr>
        <p:spPr>
          <a:xfrm>
            <a:off x="3079664" y="2538584"/>
            <a:ext cx="2735" cy="618446"/>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9" name="SF - Services - Container">
            <a:extLst>
              <a:ext uri="{FF2B5EF4-FFF2-40B4-BE49-F238E27FC236}">
                <a16:creationId xmlns:a16="http://schemas.microsoft.com/office/drawing/2014/main" id="{720B8C73-E396-47DD-AC3B-BD787D87696C}"/>
              </a:ext>
            </a:extLst>
          </p:cNvPr>
          <p:cNvPicPr>
            <a:picLocks noChangeAspect="1"/>
          </p:cNvPicPr>
          <p:nvPr/>
        </p:nvPicPr>
        <p:blipFill>
          <a:blip r:embed="rId6"/>
          <a:stretch>
            <a:fillRect/>
          </a:stretch>
        </p:blipFill>
        <p:spPr>
          <a:xfrm>
            <a:off x="1494879" y="3513672"/>
            <a:ext cx="440725" cy="440725"/>
          </a:xfrm>
          <a:prstGeom prst="rect">
            <a:avLst/>
          </a:prstGeom>
        </p:spPr>
      </p:pic>
      <p:sp>
        <p:nvSpPr>
          <p:cNvPr id="18" name="SF - Web - Box 3">
            <a:extLst>
              <a:ext uri="{FF2B5EF4-FFF2-40B4-BE49-F238E27FC236}">
                <a16:creationId xmlns:a16="http://schemas.microsoft.com/office/drawing/2014/main" id="{C9F22C49-DFCE-423C-98F3-9286404732A4}"/>
              </a:ext>
            </a:extLst>
          </p:cNvPr>
          <p:cNvSpPr/>
          <p:nvPr/>
        </p:nvSpPr>
        <p:spPr bwMode="auto">
          <a:xfrm>
            <a:off x="1494878" y="1667370"/>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algn="ctr" defTabSz="932293" fontAlgn="base">
              <a:lnSpc>
                <a:spcPct val="90000"/>
              </a:lnSpc>
              <a:spcBef>
                <a:spcPct val="0"/>
              </a:spcBef>
              <a:spcAft>
                <a:spcPct val="0"/>
              </a:spcAft>
            </a:pPr>
            <a:endParaRPr lang="en-US" sz="2400" dirty="0">
              <a:solidFill>
                <a:srgbClr val="505050"/>
              </a:solidFill>
              <a:latin typeface="Segoe UI Semilight"/>
              <a:ea typeface="Segoe UI" pitchFamily="34" charset="0"/>
              <a:cs typeface="Segoe UI" pitchFamily="34" charset="0"/>
            </a:endParaRPr>
          </a:p>
        </p:txBody>
      </p:sp>
      <p:sp>
        <p:nvSpPr>
          <p:cNvPr id="17" name="SF - Web - Box 2">
            <a:extLst>
              <a:ext uri="{FF2B5EF4-FFF2-40B4-BE49-F238E27FC236}">
                <a16:creationId xmlns:a16="http://schemas.microsoft.com/office/drawing/2014/main" id="{3D53DB77-B600-461C-B9AF-B0E08A80C49C}"/>
              </a:ext>
            </a:extLst>
          </p:cNvPr>
          <p:cNvSpPr/>
          <p:nvPr/>
        </p:nvSpPr>
        <p:spPr bwMode="auto">
          <a:xfrm>
            <a:off x="1417321" y="1562808"/>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algn="ctr" defTabSz="932293" fontAlgn="base">
              <a:lnSpc>
                <a:spcPct val="90000"/>
              </a:lnSpc>
              <a:spcBef>
                <a:spcPct val="0"/>
              </a:spcBef>
              <a:spcAft>
                <a:spcPct val="0"/>
              </a:spcAft>
            </a:pPr>
            <a:endParaRPr lang="en-US" sz="2400" dirty="0">
              <a:solidFill>
                <a:srgbClr val="505050"/>
              </a:solidFill>
              <a:latin typeface="Segoe UI Semilight"/>
              <a:ea typeface="Segoe UI" pitchFamily="34" charset="0"/>
              <a:cs typeface="Segoe UI" pitchFamily="34" charset="0"/>
            </a:endParaRPr>
          </a:p>
        </p:txBody>
      </p:sp>
      <p:sp>
        <p:nvSpPr>
          <p:cNvPr id="4" name="SF - Web">
            <a:extLst>
              <a:ext uri="{FF2B5EF4-FFF2-40B4-BE49-F238E27FC236}">
                <a16:creationId xmlns:a16="http://schemas.microsoft.com/office/drawing/2014/main" id="{CB2A68C2-6A79-4134-8A46-1C179007482A}"/>
              </a:ext>
            </a:extLst>
          </p:cNvPr>
          <p:cNvSpPr/>
          <p:nvPr/>
        </p:nvSpPr>
        <p:spPr bwMode="auto">
          <a:xfrm>
            <a:off x="1341132" y="1471935"/>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algn="ctr" defTabSz="932293" fontAlgn="base">
              <a:lnSpc>
                <a:spcPct val="90000"/>
              </a:lnSpc>
              <a:spcBef>
                <a:spcPct val="0"/>
              </a:spcBef>
              <a:spcAft>
                <a:spcPct val="0"/>
              </a:spcAft>
            </a:pPr>
            <a:r>
              <a:rPr lang="en-US" sz="2400" dirty="0">
                <a:solidFill>
                  <a:srgbClr val="505050"/>
                </a:solidFill>
                <a:latin typeface="Segoe UI Semilight"/>
                <a:ea typeface="Segoe UI" pitchFamily="34" charset="0"/>
                <a:cs typeface="Segoe UI" pitchFamily="34" charset="0"/>
              </a:rPr>
              <a:t>Web front-end</a:t>
            </a:r>
          </a:p>
          <a:p>
            <a:pPr marL="346008" algn="ctr" defTabSz="932293" fontAlgn="base">
              <a:lnSpc>
                <a:spcPct val="90000"/>
              </a:lnSpc>
              <a:spcBef>
                <a:spcPct val="0"/>
              </a:spcBef>
              <a:spcAft>
                <a:spcPct val="0"/>
              </a:spcAft>
            </a:pPr>
            <a:r>
              <a:rPr lang="en-US" dirty="0">
                <a:solidFill>
                  <a:srgbClr val="505050"/>
                </a:solidFill>
                <a:latin typeface="Segoe UI Light"/>
                <a:ea typeface="Segoe UI" pitchFamily="34" charset="0"/>
                <a:cs typeface="Segoe UI" pitchFamily="34" charset="0"/>
              </a:rPr>
              <a:t>(Web Forms)</a:t>
            </a:r>
          </a:p>
        </p:txBody>
      </p:sp>
      <p:pic>
        <p:nvPicPr>
          <p:cNvPr id="43" name="SF - Web - Container">
            <a:extLst>
              <a:ext uri="{FF2B5EF4-FFF2-40B4-BE49-F238E27FC236}">
                <a16:creationId xmlns:a16="http://schemas.microsoft.com/office/drawing/2014/main" id="{886A7370-91D7-499F-97DF-0E56E05EB5F8}"/>
              </a:ext>
            </a:extLst>
          </p:cNvPr>
          <p:cNvPicPr>
            <a:picLocks noChangeAspect="1"/>
          </p:cNvPicPr>
          <p:nvPr/>
        </p:nvPicPr>
        <p:blipFill>
          <a:blip r:embed="rId6"/>
          <a:stretch>
            <a:fillRect/>
          </a:stretch>
        </p:blipFill>
        <p:spPr>
          <a:xfrm>
            <a:off x="1467209" y="1759969"/>
            <a:ext cx="440725" cy="440725"/>
          </a:xfrm>
          <a:prstGeom prst="rect">
            <a:avLst/>
          </a:prstGeom>
        </p:spPr>
      </p:pic>
      <p:cxnSp>
        <p:nvCxnSpPr>
          <p:cNvPr id="42" name="Conn - Twitter to Listener">
            <a:extLst>
              <a:ext uri="{FF2B5EF4-FFF2-40B4-BE49-F238E27FC236}">
                <a16:creationId xmlns:a16="http://schemas.microsoft.com/office/drawing/2014/main" id="{29095BBC-669B-43B3-9D2F-63F8B33D01E8}"/>
              </a:ext>
            </a:extLst>
          </p:cNvPr>
          <p:cNvCxnSpPr>
            <a:cxnSpLocks/>
            <a:stCxn id="41" idx="2"/>
            <a:endCxn id="75" idx="0"/>
          </p:cNvCxnSpPr>
          <p:nvPr/>
        </p:nvCxnSpPr>
        <p:spPr>
          <a:xfrm>
            <a:off x="7467393" y="1173439"/>
            <a:ext cx="434" cy="882174"/>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Twitter">
            <a:extLst>
              <a:ext uri="{FF2B5EF4-FFF2-40B4-BE49-F238E27FC236}">
                <a16:creationId xmlns:a16="http://schemas.microsoft.com/office/drawing/2014/main" id="{755F5BB6-EEB2-4BAE-B0B0-D87424553041}"/>
              </a:ext>
            </a:extLst>
          </p:cNvPr>
          <p:cNvSpPr/>
          <p:nvPr/>
        </p:nvSpPr>
        <p:spPr bwMode="auto">
          <a:xfrm>
            <a:off x="6083906" y="106790"/>
            <a:ext cx="276697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algn="ctr" defTabSz="932293" fontAlgn="base">
              <a:lnSpc>
                <a:spcPct val="90000"/>
              </a:lnSpc>
              <a:spcBef>
                <a:spcPct val="0"/>
              </a:spcBef>
              <a:spcAft>
                <a:spcPct val="0"/>
              </a:spcAft>
            </a:pPr>
            <a:r>
              <a:rPr lang="en-US" sz="2400" dirty="0">
                <a:solidFill>
                  <a:srgbClr val="505050"/>
                </a:solidFill>
                <a:latin typeface="Segoe UI Semilight"/>
                <a:ea typeface="Segoe UI" pitchFamily="34" charset="0"/>
                <a:cs typeface="Segoe UI" pitchFamily="34" charset="0"/>
              </a:rPr>
              <a:t>Twitter</a:t>
            </a:r>
          </a:p>
        </p:txBody>
      </p:sp>
      <p:cxnSp>
        <p:nvCxnSpPr>
          <p:cNvPr id="33" name="Straight Arrow Connector 32">
            <a:extLst>
              <a:ext uri="{FF2B5EF4-FFF2-40B4-BE49-F238E27FC236}">
                <a16:creationId xmlns:a16="http://schemas.microsoft.com/office/drawing/2014/main" id="{1E87B76A-AF40-4B80-8A2E-1CC8BE50A8DA}"/>
              </a:ext>
            </a:extLst>
          </p:cNvPr>
          <p:cNvCxnSpPr>
            <a:cxnSpLocks/>
            <a:stCxn id="23" idx="1"/>
            <a:endCxn id="22" idx="3"/>
          </p:cNvCxnSpPr>
          <p:nvPr/>
        </p:nvCxnSpPr>
        <p:spPr>
          <a:xfrm flipH="1">
            <a:off x="8864544" y="4537762"/>
            <a:ext cx="734719" cy="0"/>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6" name="Azure Functions">
            <a:extLst>
              <a:ext uri="{FF2B5EF4-FFF2-40B4-BE49-F238E27FC236}">
                <a16:creationId xmlns:a16="http://schemas.microsoft.com/office/drawing/2014/main" id="{3F12B9B0-95D8-4B1B-8539-52F83334E148}"/>
              </a:ext>
            </a:extLst>
          </p:cNvPr>
          <p:cNvGrpSpPr/>
          <p:nvPr/>
        </p:nvGrpSpPr>
        <p:grpSpPr>
          <a:xfrm>
            <a:off x="9599263" y="4004437"/>
            <a:ext cx="2516609" cy="1066649"/>
            <a:chOff x="8982211" y="3156982"/>
            <a:chExt cx="2516966" cy="1066800"/>
          </a:xfrm>
        </p:grpSpPr>
        <p:sp>
          <p:nvSpPr>
            <p:cNvPr id="23" name="Rectangle 22">
              <a:extLst>
                <a:ext uri="{FF2B5EF4-FFF2-40B4-BE49-F238E27FC236}">
                  <a16:creationId xmlns:a16="http://schemas.microsoft.com/office/drawing/2014/main" id="{66200E0A-76E1-4909-A8C2-63A5B005020E}"/>
                </a:ext>
              </a:extLst>
            </p:cNvPr>
            <p:cNvSpPr/>
            <p:nvPr/>
          </p:nvSpPr>
          <p:spPr bwMode="auto">
            <a:xfrm>
              <a:off x="8982211" y="3156982"/>
              <a:ext cx="2516966"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515839" algn="ctr" defTabSz="932293" fontAlgn="base">
                <a:lnSpc>
                  <a:spcPct val="90000"/>
                </a:lnSpc>
                <a:spcBef>
                  <a:spcPct val="0"/>
                </a:spcBef>
                <a:spcAft>
                  <a:spcPct val="0"/>
                </a:spcAft>
              </a:pPr>
              <a:r>
                <a:rPr lang="en-US" sz="2400" dirty="0">
                  <a:solidFill>
                    <a:srgbClr val="505050"/>
                  </a:solidFill>
                  <a:latin typeface="Segoe UI Semilight"/>
                  <a:ea typeface="Segoe UI" pitchFamily="34" charset="0"/>
                  <a:cs typeface="Segoe UI" pitchFamily="34" charset="0"/>
                </a:rPr>
                <a:t>Sentiment </a:t>
              </a:r>
              <a:br>
                <a:rPr lang="en-US" sz="2400" dirty="0">
                  <a:solidFill>
                    <a:srgbClr val="505050"/>
                  </a:solidFill>
                  <a:latin typeface="Segoe UI Semilight"/>
                  <a:ea typeface="Segoe UI" pitchFamily="34" charset="0"/>
                  <a:cs typeface="Segoe UI" pitchFamily="34" charset="0"/>
                </a:rPr>
              </a:br>
              <a:r>
                <a:rPr lang="en-US" sz="2400" dirty="0">
                  <a:solidFill>
                    <a:srgbClr val="505050"/>
                  </a:solidFill>
                  <a:latin typeface="Segoe UI Semilight"/>
                  <a:ea typeface="Segoe UI" pitchFamily="34" charset="0"/>
                  <a:cs typeface="Segoe UI" pitchFamily="34" charset="0"/>
                </a:rPr>
                <a:t>Analysis</a:t>
              </a:r>
            </a:p>
          </p:txBody>
        </p:sp>
        <p:pic>
          <p:nvPicPr>
            <p:cNvPr id="27" name="Picture 8" descr="Image result for azure functions logo transparent">
              <a:extLst>
                <a:ext uri="{FF2B5EF4-FFF2-40B4-BE49-F238E27FC236}">
                  <a16:creationId xmlns:a16="http://schemas.microsoft.com/office/drawing/2014/main" id="{DFB0AC60-F36C-41BA-A134-A7036CF44E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57780" y="3425051"/>
              <a:ext cx="536194" cy="53619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2" name="Conn - Listener to web">
            <a:extLst>
              <a:ext uri="{FF2B5EF4-FFF2-40B4-BE49-F238E27FC236}">
                <a16:creationId xmlns:a16="http://schemas.microsoft.com/office/drawing/2014/main" id="{F4B9236D-2E9B-452E-8502-3FB1BD38CC7F}"/>
              </a:ext>
            </a:extLst>
          </p:cNvPr>
          <p:cNvCxnSpPr>
            <a:cxnSpLocks/>
            <a:stCxn id="22" idx="1"/>
            <a:endCxn id="4" idx="3"/>
          </p:cNvCxnSpPr>
          <p:nvPr/>
        </p:nvCxnSpPr>
        <p:spPr>
          <a:xfrm rot="10800000">
            <a:off x="4818195" y="2005260"/>
            <a:ext cx="1279376" cy="2532502"/>
          </a:xfrm>
          <a:prstGeom prst="bentConnector3">
            <a:avLst>
              <a:gd name="adj1" fmla="val 50000"/>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4" name="Social listener">
            <a:extLst>
              <a:ext uri="{FF2B5EF4-FFF2-40B4-BE49-F238E27FC236}">
                <a16:creationId xmlns:a16="http://schemas.microsoft.com/office/drawing/2014/main" id="{5B31DD75-55F7-4619-A704-6340CA1440EA}"/>
              </a:ext>
            </a:extLst>
          </p:cNvPr>
          <p:cNvGrpSpPr/>
          <p:nvPr/>
        </p:nvGrpSpPr>
        <p:grpSpPr>
          <a:xfrm>
            <a:off x="6097571" y="4004437"/>
            <a:ext cx="2766973" cy="1066649"/>
            <a:chOff x="5660671" y="3156982"/>
            <a:chExt cx="2767366" cy="1066800"/>
          </a:xfrm>
        </p:grpSpPr>
        <p:sp>
          <p:nvSpPr>
            <p:cNvPr id="22" name="Rectangle 21">
              <a:extLst>
                <a:ext uri="{FF2B5EF4-FFF2-40B4-BE49-F238E27FC236}">
                  <a16:creationId xmlns:a16="http://schemas.microsoft.com/office/drawing/2014/main" id="{628AA6F1-FFD3-49A1-972C-AA639DAFEE13}"/>
                </a:ext>
              </a:extLst>
            </p:cNvPr>
            <p:cNvSpPr/>
            <p:nvPr/>
          </p:nvSpPr>
          <p:spPr bwMode="auto">
            <a:xfrm>
              <a:off x="5660671" y="3156982"/>
              <a:ext cx="2767366"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algn="ctr" defTabSz="932293" fontAlgn="base">
                <a:lnSpc>
                  <a:spcPct val="90000"/>
                </a:lnSpc>
                <a:spcBef>
                  <a:spcPct val="0"/>
                </a:spcBef>
                <a:spcAft>
                  <a:spcPct val="0"/>
                </a:spcAft>
              </a:pPr>
              <a:r>
                <a:rPr lang="en-US" sz="2400" dirty="0">
                  <a:solidFill>
                    <a:srgbClr val="505050"/>
                  </a:solidFill>
                  <a:latin typeface="Segoe UI Semilight"/>
                  <a:ea typeface="Segoe UI" pitchFamily="34" charset="0"/>
                  <a:cs typeface="Segoe UI" pitchFamily="34" charset="0"/>
                </a:rPr>
                <a:t>Listener</a:t>
              </a:r>
              <a:br>
                <a:rPr lang="en-US" sz="2400" dirty="0">
                  <a:solidFill>
                    <a:srgbClr val="505050"/>
                  </a:solidFill>
                  <a:latin typeface="Segoe UI Semilight"/>
                  <a:ea typeface="Segoe UI" pitchFamily="34" charset="0"/>
                  <a:cs typeface="Segoe UI" pitchFamily="34" charset="0"/>
                </a:rPr>
              </a:br>
              <a:r>
                <a:rPr lang="en-US" dirty="0">
                  <a:solidFill>
                    <a:srgbClr val="505050"/>
                  </a:solidFill>
                  <a:latin typeface="Segoe UI Semilight"/>
                  <a:ea typeface="Segoe UI" pitchFamily="34" charset="0"/>
                  <a:cs typeface="Segoe UI" pitchFamily="34" charset="0"/>
                </a:rPr>
                <a:t>(Stateless service)</a:t>
              </a:r>
            </a:p>
          </p:txBody>
        </p:sp>
        <p:pic>
          <p:nvPicPr>
            <p:cNvPr id="28" name="Picture 4" descr="Image result for service fabric azure">
              <a:extLst>
                <a:ext uri="{FF2B5EF4-FFF2-40B4-BE49-F238E27FC236}">
                  <a16:creationId xmlns:a16="http://schemas.microsoft.com/office/drawing/2014/main" id="{4C9E7F07-8ABE-4244-B786-57B73EBA0B8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965"/>
            <a:stretch/>
          </p:blipFill>
          <p:spPr bwMode="auto">
            <a:xfrm>
              <a:off x="5735931" y="3391833"/>
              <a:ext cx="840473" cy="525074"/>
            </a:xfrm>
            <a:prstGeom prst="rect">
              <a:avLst/>
            </a:prstGeom>
            <a:noFill/>
            <a:extLst>
              <a:ext uri="{909E8E84-426E-40DD-AFC4-6F175D3DCCD1}">
                <a14:hiddenFill xmlns:a14="http://schemas.microsoft.com/office/drawing/2010/main">
                  <a:solidFill>
                    <a:srgbClr val="FFFFFF"/>
                  </a:solidFill>
                </a14:hiddenFill>
              </a:ext>
            </a:extLst>
          </p:spPr>
        </p:pic>
      </p:grpSp>
      <p:sp>
        <p:nvSpPr>
          <p:cNvPr id="50" name="Checklist">
            <a:extLst>
              <a:ext uri="{FF2B5EF4-FFF2-40B4-BE49-F238E27FC236}">
                <a16:creationId xmlns:a16="http://schemas.microsoft.com/office/drawing/2014/main" id="{C63880A0-5B0A-46CC-873B-E8FF72C6CC9F}"/>
              </a:ext>
            </a:extLst>
          </p:cNvPr>
          <p:cNvSpPr txBox="1"/>
          <p:nvPr/>
        </p:nvSpPr>
        <p:spPr>
          <a:xfrm>
            <a:off x="9248603" y="4974107"/>
            <a:ext cx="3124102" cy="1855850"/>
          </a:xfrm>
          <a:prstGeom prst="rect">
            <a:avLst/>
          </a:prstGeom>
          <a:noFill/>
        </p:spPr>
        <p:txBody>
          <a:bodyPr wrap="square" lIns="182854" tIns="146283" rIns="182854" bIns="146283" rtlCol="0">
            <a:spAutoFit/>
          </a:bodyPr>
          <a:lstStyle/>
          <a:p>
            <a:pPr marL="457112" defTabSz="932563">
              <a:lnSpc>
                <a:spcPct val="90000"/>
              </a:lnSpc>
              <a:spcAft>
                <a:spcPts val="600"/>
              </a:spcAft>
            </a:pPr>
            <a:endParaRPr lang="en-US" sz="2400" dirty="0">
              <a:gradFill>
                <a:gsLst>
                  <a:gs pos="2917">
                    <a:srgbClr val="505050"/>
                  </a:gs>
                  <a:gs pos="30000">
                    <a:srgbClr val="505050"/>
                  </a:gs>
                </a:gsLst>
                <a:lin ang="5400000" scaled="0"/>
              </a:gradFill>
              <a:latin typeface="Segoe UI Semilight"/>
            </a:endParaRPr>
          </a:p>
          <a:p>
            <a:pPr marL="457112" defTabSz="932563">
              <a:lnSpc>
                <a:spcPct val="90000"/>
              </a:lnSpc>
              <a:spcAft>
                <a:spcPts val="600"/>
              </a:spcAft>
            </a:pPr>
            <a:r>
              <a:rPr lang="en-US" sz="2400" dirty="0">
                <a:gradFill>
                  <a:gsLst>
                    <a:gs pos="2917">
                      <a:srgbClr val="505050"/>
                    </a:gs>
                    <a:gs pos="30000">
                      <a:srgbClr val="505050"/>
                    </a:gs>
                  </a:gsLst>
                  <a:lin ang="5400000" scaled="0"/>
                </a:gradFill>
                <a:latin typeface="Segoe UI Semilight"/>
              </a:rPr>
              <a:t>Lift and Shift</a:t>
            </a:r>
          </a:p>
          <a:p>
            <a:pPr marL="457112" defTabSz="932563">
              <a:lnSpc>
                <a:spcPct val="90000"/>
              </a:lnSpc>
              <a:spcAft>
                <a:spcPts val="600"/>
              </a:spcAft>
            </a:pPr>
            <a:r>
              <a:rPr lang="en-US" sz="2400" dirty="0">
                <a:gradFill>
                  <a:gsLst>
                    <a:gs pos="2917">
                      <a:srgbClr val="505050"/>
                    </a:gs>
                    <a:gs pos="30000">
                      <a:srgbClr val="505050"/>
                    </a:gs>
                  </a:gsLst>
                  <a:lin ang="5400000" scaled="0"/>
                </a:gradFill>
                <a:latin typeface="Segoe UI Semilight"/>
              </a:rPr>
              <a:t>Cloud Optimized</a:t>
            </a:r>
          </a:p>
          <a:p>
            <a:pPr marL="457112" defTabSz="932563">
              <a:lnSpc>
                <a:spcPct val="90000"/>
              </a:lnSpc>
              <a:spcAft>
                <a:spcPts val="600"/>
              </a:spcAft>
            </a:pPr>
            <a:r>
              <a:rPr lang="en-US" sz="2400" dirty="0">
                <a:gradFill>
                  <a:gsLst>
                    <a:gs pos="2917">
                      <a:srgbClr val="505050"/>
                    </a:gs>
                    <a:gs pos="30000">
                      <a:srgbClr val="505050"/>
                    </a:gs>
                  </a:gsLst>
                  <a:lin ang="5400000" scaled="0"/>
                </a:gradFill>
                <a:latin typeface="Segoe UI Semilight"/>
              </a:rPr>
              <a:t>App Modernized</a:t>
            </a:r>
          </a:p>
        </p:txBody>
      </p:sp>
      <p:pic>
        <p:nvPicPr>
          <p:cNvPr id="78" name="Check 3">
            <a:extLst>
              <a:ext uri="{FF2B5EF4-FFF2-40B4-BE49-F238E27FC236}">
                <a16:creationId xmlns:a16="http://schemas.microsoft.com/office/drawing/2014/main" id="{32CD867C-2639-4576-8806-19EBF08AE29B}"/>
              </a:ext>
            </a:extLst>
          </p:cNvPr>
          <p:cNvPicPr>
            <a:picLocks noChangeAspect="1"/>
          </p:cNvPicPr>
          <p:nvPr/>
        </p:nvPicPr>
        <p:blipFill>
          <a:blip r:embed="rId8"/>
          <a:stretch>
            <a:fillRect/>
          </a:stretch>
        </p:blipFill>
        <p:spPr>
          <a:xfrm>
            <a:off x="9508887" y="6350122"/>
            <a:ext cx="268209" cy="329166"/>
          </a:xfrm>
          <a:prstGeom prst="rect">
            <a:avLst/>
          </a:prstGeom>
        </p:spPr>
      </p:pic>
      <p:pic>
        <p:nvPicPr>
          <p:cNvPr id="77" name="Check 2">
            <a:extLst>
              <a:ext uri="{FF2B5EF4-FFF2-40B4-BE49-F238E27FC236}">
                <a16:creationId xmlns:a16="http://schemas.microsoft.com/office/drawing/2014/main" id="{A7412F8D-A13B-46D4-86F2-BCC9B113A8A0}"/>
              </a:ext>
            </a:extLst>
          </p:cNvPr>
          <p:cNvPicPr>
            <a:picLocks noChangeAspect="1"/>
          </p:cNvPicPr>
          <p:nvPr/>
        </p:nvPicPr>
        <p:blipFill>
          <a:blip r:embed="rId8"/>
          <a:stretch>
            <a:fillRect/>
          </a:stretch>
        </p:blipFill>
        <p:spPr>
          <a:xfrm>
            <a:off x="9508888" y="5930381"/>
            <a:ext cx="268209" cy="329166"/>
          </a:xfrm>
          <a:prstGeom prst="rect">
            <a:avLst/>
          </a:prstGeom>
        </p:spPr>
      </p:pic>
      <p:pic>
        <p:nvPicPr>
          <p:cNvPr id="76" name="Check 1">
            <a:extLst>
              <a:ext uri="{FF2B5EF4-FFF2-40B4-BE49-F238E27FC236}">
                <a16:creationId xmlns:a16="http://schemas.microsoft.com/office/drawing/2014/main" id="{275F1E3F-73A2-42AE-AC78-859A4F203102}"/>
              </a:ext>
            </a:extLst>
          </p:cNvPr>
          <p:cNvPicPr>
            <a:picLocks noChangeAspect="1"/>
          </p:cNvPicPr>
          <p:nvPr/>
        </p:nvPicPr>
        <p:blipFill>
          <a:blip r:embed="rId8"/>
          <a:stretch>
            <a:fillRect/>
          </a:stretch>
        </p:blipFill>
        <p:spPr>
          <a:xfrm>
            <a:off x="9508888" y="5548027"/>
            <a:ext cx="268209" cy="329166"/>
          </a:xfrm>
          <a:prstGeom prst="rect">
            <a:avLst/>
          </a:prstGeom>
        </p:spPr>
      </p:pic>
      <p:pic>
        <p:nvPicPr>
          <p:cNvPr id="1026" name="Picture 2" descr="Image result for twitter icon official 2017">
            <a:extLst>
              <a:ext uri="{FF2B5EF4-FFF2-40B4-BE49-F238E27FC236}">
                <a16:creationId xmlns:a16="http://schemas.microsoft.com/office/drawing/2014/main" id="{436AAFAE-9B64-405C-AAD2-3B73F1F9E7B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00087" y="433053"/>
            <a:ext cx="496865" cy="4039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close up of a sign&#10;&#10;Description generated with very high confidence">
            <a:extLst>
              <a:ext uri="{FF2B5EF4-FFF2-40B4-BE49-F238E27FC236}">
                <a16:creationId xmlns:a16="http://schemas.microsoft.com/office/drawing/2014/main" id="{4383DFFC-3D88-469F-A7DA-5DC8B946C1F5}"/>
              </a:ext>
            </a:extLst>
          </p:cNvPr>
          <p:cNvPicPr>
            <a:picLocks noChangeAspect="1"/>
          </p:cNvPicPr>
          <p:nvPr/>
        </p:nvPicPr>
        <p:blipFill>
          <a:blip r:embed="rId10"/>
          <a:stretch>
            <a:fillRect/>
          </a:stretch>
        </p:blipFill>
        <p:spPr>
          <a:xfrm>
            <a:off x="21099" y="-208182"/>
            <a:ext cx="1701017" cy="1701017"/>
          </a:xfrm>
          <a:prstGeom prst="rect">
            <a:avLst/>
          </a:prstGeom>
        </p:spPr>
      </p:pic>
      <p:grpSp>
        <p:nvGrpSpPr>
          <p:cNvPr id="67" name="Cosmos DB">
            <a:extLst>
              <a:ext uri="{FF2B5EF4-FFF2-40B4-BE49-F238E27FC236}">
                <a16:creationId xmlns:a16="http://schemas.microsoft.com/office/drawing/2014/main" id="{5DD4450E-2D4A-44FC-AE69-6F556496D848}"/>
              </a:ext>
            </a:extLst>
          </p:cNvPr>
          <p:cNvGrpSpPr/>
          <p:nvPr/>
        </p:nvGrpSpPr>
        <p:grpSpPr>
          <a:xfrm>
            <a:off x="9384580" y="2104381"/>
            <a:ext cx="2845900" cy="1066649"/>
            <a:chOff x="5576263" y="5135544"/>
            <a:chExt cx="2846303" cy="1066800"/>
          </a:xfrm>
        </p:grpSpPr>
        <p:sp>
          <p:nvSpPr>
            <p:cNvPr id="68" name="Rectangle 67">
              <a:extLst>
                <a:ext uri="{FF2B5EF4-FFF2-40B4-BE49-F238E27FC236}">
                  <a16:creationId xmlns:a16="http://schemas.microsoft.com/office/drawing/2014/main" id="{E70369AA-2C85-45EC-A9B1-983D28A30F64}"/>
                </a:ext>
              </a:extLst>
            </p:cNvPr>
            <p:cNvSpPr/>
            <p:nvPr/>
          </p:nvSpPr>
          <p:spPr bwMode="auto">
            <a:xfrm>
              <a:off x="5655199" y="5135544"/>
              <a:ext cx="2767367"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algn="ctr" defTabSz="932293" fontAlgn="base">
                <a:lnSpc>
                  <a:spcPct val="90000"/>
                </a:lnSpc>
                <a:spcBef>
                  <a:spcPct val="0"/>
                </a:spcBef>
                <a:spcAft>
                  <a:spcPct val="0"/>
                </a:spcAft>
              </a:pPr>
              <a:r>
                <a:rPr lang="en-US" sz="2400" dirty="0">
                  <a:solidFill>
                    <a:srgbClr val="505050"/>
                  </a:solidFill>
                  <a:latin typeface="Segoe UI Semilight"/>
                  <a:ea typeface="Segoe UI" pitchFamily="34" charset="0"/>
                  <a:cs typeface="Segoe UI" pitchFamily="34" charset="0"/>
                </a:rPr>
                <a:t>Tweets DB</a:t>
              </a:r>
            </a:p>
            <a:p>
              <a:pPr marL="346008" algn="ctr" defTabSz="932293" fontAlgn="base">
                <a:lnSpc>
                  <a:spcPct val="90000"/>
                </a:lnSpc>
                <a:spcBef>
                  <a:spcPct val="0"/>
                </a:spcBef>
                <a:spcAft>
                  <a:spcPct val="0"/>
                </a:spcAft>
              </a:pPr>
              <a:r>
                <a:rPr lang="en-US" dirty="0">
                  <a:solidFill>
                    <a:srgbClr val="505050"/>
                  </a:solidFill>
                  <a:latin typeface="Segoe UI Semilight"/>
                  <a:ea typeface="Segoe UI" pitchFamily="34" charset="0"/>
                  <a:cs typeface="Segoe UI" pitchFamily="34" charset="0"/>
                </a:rPr>
                <a:t>(Cosmos DB)</a:t>
              </a:r>
            </a:p>
          </p:txBody>
        </p:sp>
        <p:pic>
          <p:nvPicPr>
            <p:cNvPr id="69" name="Picture 10" descr="Image result for cosmos db logo transparent">
              <a:extLst>
                <a:ext uri="{FF2B5EF4-FFF2-40B4-BE49-F238E27FC236}">
                  <a16:creationId xmlns:a16="http://schemas.microsoft.com/office/drawing/2014/main" id="{56D20370-F226-4881-8E66-B91329AEDE8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76263" y="5361350"/>
              <a:ext cx="1030309" cy="540912"/>
            </a:xfrm>
            <a:prstGeom prst="rect">
              <a:avLst/>
            </a:prstGeom>
            <a:noFill/>
            <a:extLst>
              <a:ext uri="{909E8E84-426E-40DD-AFC4-6F175D3DCCD1}">
                <a14:hiddenFill xmlns:a14="http://schemas.microsoft.com/office/drawing/2010/main">
                  <a:solidFill>
                    <a:srgbClr val="FFFFFF"/>
                  </a:solidFill>
                </a14:hiddenFill>
              </a:ext>
            </a:extLst>
          </p:spPr>
        </p:pic>
      </p:grpSp>
      <p:sp>
        <p:nvSpPr>
          <p:cNvPr id="75" name="Twitter">
            <a:extLst>
              <a:ext uri="{FF2B5EF4-FFF2-40B4-BE49-F238E27FC236}">
                <a16:creationId xmlns:a16="http://schemas.microsoft.com/office/drawing/2014/main" id="{C45D1470-F77B-46CC-97A5-527E97257162}"/>
              </a:ext>
            </a:extLst>
          </p:cNvPr>
          <p:cNvSpPr/>
          <p:nvPr/>
        </p:nvSpPr>
        <p:spPr bwMode="auto">
          <a:xfrm>
            <a:off x="6084340" y="2055613"/>
            <a:ext cx="276697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algn="ctr" defTabSz="932293" fontAlgn="base">
              <a:lnSpc>
                <a:spcPct val="90000"/>
              </a:lnSpc>
              <a:spcBef>
                <a:spcPct val="0"/>
              </a:spcBef>
              <a:spcAft>
                <a:spcPct val="0"/>
              </a:spcAft>
            </a:pPr>
            <a:endParaRPr lang="en-US" sz="2000" dirty="0">
              <a:solidFill>
                <a:srgbClr val="505050"/>
              </a:solidFill>
              <a:latin typeface="Segoe UI Semilight"/>
              <a:ea typeface="Segoe UI" pitchFamily="34" charset="0"/>
              <a:cs typeface="Segoe UI" pitchFamily="34" charset="0"/>
            </a:endParaRPr>
          </a:p>
        </p:txBody>
      </p:sp>
      <p:pic>
        <p:nvPicPr>
          <p:cNvPr id="79" name="Picture 2" descr="Image result for Logic Apps Logo">
            <a:extLst>
              <a:ext uri="{FF2B5EF4-FFF2-40B4-BE49-F238E27FC236}">
                <a16:creationId xmlns:a16="http://schemas.microsoft.com/office/drawing/2014/main" id="{42C5CC25-DFFC-4130-915D-B31F8F1005A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16707" y="2343993"/>
            <a:ext cx="1152580" cy="605104"/>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031282C2-7D20-46CA-968D-76EF44878CEC}"/>
              </a:ext>
            </a:extLst>
          </p:cNvPr>
          <p:cNvSpPr/>
          <p:nvPr/>
        </p:nvSpPr>
        <p:spPr>
          <a:xfrm>
            <a:off x="6922319" y="2259453"/>
            <a:ext cx="1984828" cy="646331"/>
          </a:xfrm>
          <a:prstGeom prst="rect">
            <a:avLst/>
          </a:prstGeom>
        </p:spPr>
        <p:txBody>
          <a:bodyPr wrap="square">
            <a:spAutoFit/>
          </a:bodyPr>
          <a:lstStyle/>
          <a:p>
            <a:r>
              <a:rPr lang="en-US" dirty="0">
                <a:solidFill>
                  <a:srgbClr val="505050"/>
                </a:solidFill>
                <a:ea typeface="Segoe UI" pitchFamily="34" charset="0"/>
                <a:cs typeface="Segoe UI" pitchFamily="34" charset="0"/>
              </a:rPr>
              <a:t>Twitter to Cosmos</a:t>
            </a:r>
          </a:p>
          <a:p>
            <a:r>
              <a:rPr lang="en-US" dirty="0">
                <a:solidFill>
                  <a:srgbClr val="505050"/>
                </a:solidFill>
                <a:ea typeface="Segoe UI" pitchFamily="34" charset="0"/>
                <a:cs typeface="Segoe UI" pitchFamily="34" charset="0"/>
              </a:rPr>
              <a:t>(</a:t>
            </a:r>
            <a:r>
              <a:rPr lang="en-US" dirty="0" err="1">
                <a:solidFill>
                  <a:srgbClr val="505050"/>
                </a:solidFill>
                <a:ea typeface="Segoe UI" pitchFamily="34" charset="0"/>
                <a:cs typeface="Segoe UI" pitchFamily="34" charset="0"/>
              </a:rPr>
              <a:t>LogicApps</a:t>
            </a:r>
            <a:r>
              <a:rPr lang="en-US" dirty="0">
                <a:solidFill>
                  <a:srgbClr val="505050"/>
                </a:solidFill>
                <a:ea typeface="Segoe UI" pitchFamily="34" charset="0"/>
                <a:cs typeface="Segoe UI" pitchFamily="34" charset="0"/>
              </a:rPr>
              <a:t>)</a:t>
            </a:r>
          </a:p>
        </p:txBody>
      </p:sp>
      <p:cxnSp>
        <p:nvCxnSpPr>
          <p:cNvPr id="81" name="Conn - Twitter to Listener">
            <a:extLst>
              <a:ext uri="{FF2B5EF4-FFF2-40B4-BE49-F238E27FC236}">
                <a16:creationId xmlns:a16="http://schemas.microsoft.com/office/drawing/2014/main" id="{16E588C8-03F0-4DD2-ABC2-77A0B65AECC6}"/>
              </a:ext>
            </a:extLst>
          </p:cNvPr>
          <p:cNvCxnSpPr>
            <a:cxnSpLocks/>
            <a:stCxn id="75" idx="3"/>
            <a:endCxn id="69" idx="1"/>
          </p:cNvCxnSpPr>
          <p:nvPr/>
        </p:nvCxnSpPr>
        <p:spPr>
          <a:xfrm>
            <a:off x="8851313" y="2588938"/>
            <a:ext cx="533267" cy="11635"/>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Conn - Twitter to Listener">
            <a:extLst>
              <a:ext uri="{FF2B5EF4-FFF2-40B4-BE49-F238E27FC236}">
                <a16:creationId xmlns:a16="http://schemas.microsoft.com/office/drawing/2014/main" id="{87CD9892-FD21-4C67-99B5-72CAA0446CE6}"/>
              </a:ext>
            </a:extLst>
          </p:cNvPr>
          <p:cNvCxnSpPr>
            <a:cxnSpLocks/>
            <a:stCxn id="68" idx="2"/>
            <a:endCxn id="23" idx="0"/>
          </p:cNvCxnSpPr>
          <p:nvPr/>
        </p:nvCxnSpPr>
        <p:spPr>
          <a:xfrm>
            <a:off x="10846993" y="3171030"/>
            <a:ext cx="10575" cy="833407"/>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1141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6"/>
                                        </p:tgtEl>
                                      </p:cBhvr>
                                    </p:animEffect>
                                    <p:set>
                                      <p:cBhvr>
                                        <p:cTn id="7" dur="1" fill="hold">
                                          <p:stCondLst>
                                            <p:cond delay="499"/>
                                          </p:stCondLst>
                                        </p:cTn>
                                        <p:tgtEl>
                                          <p:spTgt spid="10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05"/>
                                        </p:tgtEl>
                                        <p:attrNameLst>
                                          <p:attrName>style.visibility</p:attrName>
                                        </p:attrNameLst>
                                      </p:cBhvr>
                                      <p:to>
                                        <p:strVal val="visible"/>
                                      </p:to>
                                    </p:set>
                                    <p:animEffect transition="in" filter="fade">
                                      <p:cBhvr>
                                        <p:cTn id="10" dur="500"/>
                                        <p:tgtEl>
                                          <p:spTgt spid="105"/>
                                        </p:tgtEl>
                                      </p:cBhvr>
                                    </p:animEffect>
                                  </p:childTnLst>
                                </p:cTn>
                              </p:par>
                            </p:childTnLst>
                          </p:cTn>
                        </p:par>
                        <p:par>
                          <p:cTn id="11" fill="hold">
                            <p:stCondLst>
                              <p:cond delay="500"/>
                            </p:stCondLst>
                            <p:childTnLst>
                              <p:par>
                                <p:cTn id="12" presetID="10" presetClass="exit" presetSubtype="0" fill="hold" grpId="0" nodeType="afterEffect">
                                  <p:stCondLst>
                                    <p:cond delay="0"/>
                                  </p:stCondLst>
                                  <p:childTnLst>
                                    <p:animEffect transition="out" filter="fade">
                                      <p:cBhvr>
                                        <p:cTn id="13" dur="500"/>
                                        <p:tgtEl>
                                          <p:spTgt spid="107"/>
                                        </p:tgtEl>
                                      </p:cBhvr>
                                    </p:animEffect>
                                    <p:set>
                                      <p:cBhvr>
                                        <p:cTn id="14" dur="1" fill="hold">
                                          <p:stCondLst>
                                            <p:cond delay="499"/>
                                          </p:stCondLst>
                                        </p:cTn>
                                        <p:tgtEl>
                                          <p:spTgt spid="107"/>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fade">
                                      <p:cBhvr>
                                        <p:cTn id="17" dur="500"/>
                                        <p:tgtEl>
                                          <p:spTgt spid="92"/>
                                        </p:tgtEl>
                                      </p:cBhvr>
                                    </p:animEffect>
                                  </p:childTnLst>
                                </p:cTn>
                              </p:par>
                              <p:par>
                                <p:cTn id="18" presetID="10" presetClass="entr" presetSubtype="0" fill="hold" nodeType="withEffect">
                                  <p:stCondLst>
                                    <p:cond delay="0"/>
                                  </p:stCondLst>
                                  <p:childTnLst>
                                    <p:set>
                                      <p:cBhvr>
                                        <p:cTn id="19" dur="1" fill="hold">
                                          <p:stCondLst>
                                            <p:cond delay="0"/>
                                          </p:stCondLst>
                                        </p:cTn>
                                        <p:tgtEl>
                                          <p:spTgt spid="50">
                                            <p:txEl>
                                              <p:pRg st="1" end="1"/>
                                            </p:txEl>
                                          </p:spTgt>
                                        </p:tgtEl>
                                        <p:attrNameLst>
                                          <p:attrName>style.visibility</p:attrName>
                                        </p:attrNameLst>
                                      </p:cBhvr>
                                      <p:to>
                                        <p:strVal val="visible"/>
                                      </p:to>
                                    </p:set>
                                    <p:animEffect transition="in" filter="fade">
                                      <p:cBhvr>
                                        <p:cTn id="20" dur="500"/>
                                        <p:tgtEl>
                                          <p:spTgt spid="50">
                                            <p:txEl>
                                              <p:pRg st="1" end="1"/>
                                            </p:txEl>
                                          </p:spTgt>
                                        </p:tgtEl>
                                      </p:cBhvr>
                                    </p:animEffect>
                                  </p:childTnLst>
                                </p:cTn>
                              </p:par>
                            </p:childTnLst>
                          </p:cTn>
                        </p:par>
                        <p:par>
                          <p:cTn id="21" fill="hold">
                            <p:stCondLst>
                              <p:cond delay="1000"/>
                            </p:stCondLst>
                            <p:childTnLst>
                              <p:par>
                                <p:cTn id="22" presetID="1" presetClass="emph" presetSubtype="2" fill="hold" nodeType="afterEffect">
                                  <p:stCondLst>
                                    <p:cond delay="0"/>
                                  </p:stCondLst>
                                  <p:childTnLst>
                                    <p:animClr clrSpc="rgb" dir="cw">
                                      <p:cBhvr>
                                        <p:cTn id="23" dur="700" fill="hold"/>
                                        <p:tgtEl>
                                          <p:spTgt spid="91"/>
                                        </p:tgtEl>
                                        <p:attrNameLst>
                                          <p:attrName>fillcolor</p:attrName>
                                        </p:attrNameLst>
                                      </p:cBhvr>
                                      <p:to>
                                        <a:srgbClr val="C4E4FF"/>
                                      </p:to>
                                    </p:animClr>
                                    <p:set>
                                      <p:cBhvr>
                                        <p:cTn id="24" dur="700" fill="hold"/>
                                        <p:tgtEl>
                                          <p:spTgt spid="91"/>
                                        </p:tgtEl>
                                        <p:attrNameLst>
                                          <p:attrName>fill.type</p:attrName>
                                        </p:attrNameLst>
                                      </p:cBhvr>
                                      <p:to>
                                        <p:strVal val="solid"/>
                                      </p:to>
                                    </p:set>
                                    <p:set>
                                      <p:cBhvr>
                                        <p:cTn id="25" dur="700" fill="hold"/>
                                        <p:tgtEl>
                                          <p:spTgt spid="91"/>
                                        </p:tgtEl>
                                        <p:attrNameLst>
                                          <p:attrName>fill.on</p:attrName>
                                        </p:attrNameLst>
                                      </p:cBhvr>
                                      <p:to>
                                        <p:strVal val="true"/>
                                      </p:to>
                                    </p:set>
                                  </p:childTnLst>
                                </p:cTn>
                              </p:par>
                              <p:par>
                                <p:cTn id="26" presetID="1" presetClass="emph" presetSubtype="2" fill="hold" nodeType="withEffect">
                                  <p:stCondLst>
                                    <p:cond delay="0"/>
                                  </p:stCondLst>
                                  <p:childTnLst>
                                    <p:animClr clrSpc="rgb" dir="cw">
                                      <p:cBhvr>
                                        <p:cTn id="27" dur="700" fill="hold"/>
                                        <p:tgtEl>
                                          <p:spTgt spid="103"/>
                                        </p:tgtEl>
                                        <p:attrNameLst>
                                          <p:attrName>fillcolor</p:attrName>
                                        </p:attrNameLst>
                                      </p:cBhvr>
                                      <p:to>
                                        <a:srgbClr val="C4E4FF"/>
                                      </p:to>
                                    </p:animClr>
                                    <p:set>
                                      <p:cBhvr>
                                        <p:cTn id="28" dur="700" fill="hold"/>
                                        <p:tgtEl>
                                          <p:spTgt spid="103"/>
                                        </p:tgtEl>
                                        <p:attrNameLst>
                                          <p:attrName>fill.type</p:attrName>
                                        </p:attrNameLst>
                                      </p:cBhvr>
                                      <p:to>
                                        <p:strVal val="solid"/>
                                      </p:to>
                                    </p:set>
                                    <p:set>
                                      <p:cBhvr>
                                        <p:cTn id="29" dur="700" fill="hold"/>
                                        <p:tgtEl>
                                          <p:spTgt spid="103"/>
                                        </p:tgtEl>
                                        <p:attrNameLst>
                                          <p:attrName>fill.on</p:attrName>
                                        </p:attrNameLst>
                                      </p:cBhvr>
                                      <p:to>
                                        <p:strVal val="true"/>
                                      </p:to>
                                    </p:set>
                                  </p:childTnLst>
                                </p:cTn>
                              </p:par>
                            </p:childTnLst>
                          </p:cTn>
                        </p:par>
                        <p:par>
                          <p:cTn id="30" fill="hold">
                            <p:stCondLst>
                              <p:cond delay="1700"/>
                            </p:stCondLst>
                            <p:childTnLst>
                              <p:par>
                                <p:cTn id="31" presetID="10" presetClass="entr" presetSubtype="0" fill="hold" nodeType="afterEffect">
                                  <p:stCondLst>
                                    <p:cond delay="0"/>
                                  </p:stCondLst>
                                  <p:childTnLst>
                                    <p:set>
                                      <p:cBhvr>
                                        <p:cTn id="32" dur="1" fill="hold">
                                          <p:stCondLst>
                                            <p:cond delay="0"/>
                                          </p:stCondLst>
                                        </p:cTn>
                                        <p:tgtEl>
                                          <p:spTgt spid="76"/>
                                        </p:tgtEl>
                                        <p:attrNameLst>
                                          <p:attrName>style.visibility</p:attrName>
                                        </p:attrNameLst>
                                      </p:cBhvr>
                                      <p:to>
                                        <p:strVal val="visible"/>
                                      </p:to>
                                    </p:set>
                                    <p:animEffect transition="in" filter="fade">
                                      <p:cBhvr>
                                        <p:cTn id="33" dur="500"/>
                                        <p:tgtEl>
                                          <p:spTgt spid="7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0" nodeType="clickEffect">
                                  <p:stCondLst>
                                    <p:cond delay="0"/>
                                  </p:stCondLst>
                                  <p:childTnLst>
                                    <p:animEffect transition="out" filter="fade">
                                      <p:cBhvr>
                                        <p:cTn id="37" dur="500"/>
                                        <p:tgtEl>
                                          <p:spTgt spid="103"/>
                                        </p:tgtEl>
                                      </p:cBhvr>
                                    </p:animEffect>
                                    <p:set>
                                      <p:cBhvr>
                                        <p:cTn id="38" dur="1" fill="hold">
                                          <p:stCondLst>
                                            <p:cond delay="499"/>
                                          </p:stCondLst>
                                        </p:cTn>
                                        <p:tgtEl>
                                          <p:spTgt spid="103"/>
                                        </p:tgtEl>
                                        <p:attrNameLst>
                                          <p:attrName>style.visibility</p:attrName>
                                        </p:attrNameLst>
                                      </p:cBhvr>
                                      <p:to>
                                        <p:strVal val="hidden"/>
                                      </p:to>
                                    </p:set>
                                  </p:childTnLst>
                                </p:cTn>
                              </p:par>
                              <p:par>
                                <p:cTn id="39" presetID="10"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par>
                                <p:cTn id="42" presetID="10" presetClass="entr" presetSubtype="0" fill="hold" nodeType="withEffect">
                                  <p:stCondLst>
                                    <p:cond delay="0"/>
                                  </p:stCondLst>
                                  <p:childTnLst>
                                    <p:set>
                                      <p:cBhvr>
                                        <p:cTn id="43" dur="1" fill="hold">
                                          <p:stCondLst>
                                            <p:cond delay="0"/>
                                          </p:stCondLst>
                                        </p:cTn>
                                        <p:tgtEl>
                                          <p:spTgt spid="62"/>
                                        </p:tgtEl>
                                        <p:attrNameLst>
                                          <p:attrName>style.visibility</p:attrName>
                                        </p:attrNameLst>
                                      </p:cBhvr>
                                      <p:to>
                                        <p:strVal val="visible"/>
                                      </p:to>
                                    </p:set>
                                    <p:animEffect transition="in" filter="fade">
                                      <p:cBhvr>
                                        <p:cTn id="44" dur="500"/>
                                        <p:tgtEl>
                                          <p:spTgt spid="62"/>
                                        </p:tgtEl>
                                      </p:cBhvr>
                                    </p:animEffect>
                                  </p:childTnLst>
                                </p:cTn>
                              </p:par>
                              <p:par>
                                <p:cTn id="45" presetID="10" presetClass="entr" presetSubtype="0" fill="hold" nodeType="withEffect">
                                  <p:stCondLst>
                                    <p:cond delay="0"/>
                                  </p:stCondLst>
                                  <p:childTnLst>
                                    <p:set>
                                      <p:cBhvr>
                                        <p:cTn id="46" dur="1" fill="hold">
                                          <p:stCondLst>
                                            <p:cond delay="0"/>
                                          </p:stCondLst>
                                        </p:cTn>
                                        <p:tgtEl>
                                          <p:spTgt spid="63"/>
                                        </p:tgtEl>
                                        <p:attrNameLst>
                                          <p:attrName>style.visibility</p:attrName>
                                        </p:attrNameLst>
                                      </p:cBhvr>
                                      <p:to>
                                        <p:strVal val="visible"/>
                                      </p:to>
                                    </p:set>
                                    <p:animEffect transition="in" filter="fade">
                                      <p:cBhvr>
                                        <p:cTn id="47" dur="500"/>
                                        <p:tgtEl>
                                          <p:spTgt spid="63"/>
                                        </p:tgtEl>
                                      </p:cBhvr>
                                    </p:animEffect>
                                  </p:childTnLst>
                                </p:cTn>
                              </p:par>
                              <p:par>
                                <p:cTn id="48" presetID="10" presetClass="entr" presetSubtype="0" fill="hold"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childTnLst>
                          </p:cTn>
                        </p:par>
                        <p:par>
                          <p:cTn id="51" fill="hold">
                            <p:stCondLst>
                              <p:cond delay="500"/>
                            </p:stCondLst>
                            <p:childTnLst>
                              <p:par>
                                <p:cTn id="52" presetID="22" presetClass="entr" presetSubtype="1" fill="hold" grpId="0" nodeType="after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wipe(up)">
                                      <p:cBhvr>
                                        <p:cTn id="54" dur="500"/>
                                        <p:tgtEl>
                                          <p:spTgt spid="17"/>
                                        </p:tgtEl>
                                      </p:cBhvr>
                                    </p:animEffect>
                                  </p:childTnLst>
                                </p:cTn>
                              </p:par>
                            </p:childTnLst>
                          </p:cTn>
                        </p:par>
                        <p:par>
                          <p:cTn id="55" fill="hold">
                            <p:stCondLst>
                              <p:cond delay="1000"/>
                            </p:stCondLst>
                            <p:childTnLst>
                              <p:par>
                                <p:cTn id="56" presetID="22" presetClass="entr" presetSubtype="1" fill="hold" grpId="0" nodeType="after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wipe(up)">
                                      <p:cBhvr>
                                        <p:cTn id="58" dur="500"/>
                                        <p:tgtEl>
                                          <p:spTgt spid="18"/>
                                        </p:tgtEl>
                                      </p:cBhvr>
                                    </p:animEffect>
                                  </p:childTnLst>
                                </p:cTn>
                              </p:par>
                            </p:childTnLst>
                          </p:cTn>
                        </p:par>
                        <p:par>
                          <p:cTn id="59" fill="hold">
                            <p:stCondLst>
                              <p:cond delay="1500"/>
                            </p:stCondLst>
                            <p:childTnLst>
                              <p:par>
                                <p:cTn id="60" presetID="10" presetClass="entr" presetSubtype="0" fill="hold" nodeType="after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childTnLst>
                                </p:cTn>
                              </p:par>
                            </p:childTnLst>
                          </p:cTn>
                        </p:par>
                        <p:par>
                          <p:cTn id="63" fill="hold">
                            <p:stCondLst>
                              <p:cond delay="2000"/>
                            </p:stCondLst>
                            <p:childTnLst>
                              <p:par>
                                <p:cTn id="64" presetID="22" presetClass="entr" presetSubtype="1" fill="hold" grpId="0" nodeType="after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wipe(up)">
                                      <p:cBhvr>
                                        <p:cTn id="66" dur="500"/>
                                        <p:tgtEl>
                                          <p:spTgt spid="21"/>
                                        </p:tgtEl>
                                      </p:cBhvr>
                                    </p:animEffect>
                                  </p:childTnLst>
                                </p:cTn>
                              </p:par>
                            </p:childTnLst>
                          </p:cTn>
                        </p:par>
                        <p:par>
                          <p:cTn id="67" fill="hold">
                            <p:stCondLst>
                              <p:cond delay="2500"/>
                            </p:stCondLst>
                            <p:childTnLst>
                              <p:par>
                                <p:cTn id="68" presetID="22" presetClass="entr" presetSubtype="1" fill="hold" grpId="0" nodeType="after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wipe(up)">
                                      <p:cBhvr>
                                        <p:cTn id="70" dur="500"/>
                                        <p:tgtEl>
                                          <p:spTgt spid="20"/>
                                        </p:tgtEl>
                                      </p:cBhvr>
                                    </p:animEffect>
                                  </p:childTnLst>
                                </p:cTn>
                              </p:par>
                              <p:par>
                                <p:cTn id="71" presetID="10" presetClass="exit" presetSubtype="0" fill="hold" grpId="0" nodeType="withEffect">
                                  <p:stCondLst>
                                    <p:cond delay="0"/>
                                  </p:stCondLst>
                                  <p:childTnLst>
                                    <p:animEffect transition="out" filter="fade">
                                      <p:cBhvr>
                                        <p:cTn id="72" dur="500"/>
                                        <p:tgtEl>
                                          <p:spTgt spid="91"/>
                                        </p:tgtEl>
                                      </p:cBhvr>
                                    </p:animEffect>
                                    <p:set>
                                      <p:cBhvr>
                                        <p:cTn id="73" dur="1" fill="hold">
                                          <p:stCondLst>
                                            <p:cond delay="499"/>
                                          </p:stCondLst>
                                        </p:cTn>
                                        <p:tgtEl>
                                          <p:spTgt spid="91"/>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92"/>
                                        </p:tgtEl>
                                      </p:cBhvr>
                                    </p:animEffect>
                                    <p:set>
                                      <p:cBhvr>
                                        <p:cTn id="76" dur="1" fill="hold">
                                          <p:stCondLst>
                                            <p:cond delay="499"/>
                                          </p:stCondLst>
                                        </p:cTn>
                                        <p:tgtEl>
                                          <p:spTgt spid="92"/>
                                        </p:tgtEl>
                                        <p:attrNameLst>
                                          <p:attrName>style.visibility</p:attrName>
                                        </p:attrNameLst>
                                      </p:cBhvr>
                                      <p:to>
                                        <p:strVal val="hidden"/>
                                      </p:to>
                                    </p:set>
                                  </p:childTnLst>
                                </p:cTn>
                              </p:par>
                              <p:par>
                                <p:cTn id="77" presetID="10" presetClass="entr" presetSubtype="0" fill="hold" nodeType="withEffect">
                                  <p:stCondLst>
                                    <p:cond delay="0"/>
                                  </p:stCondLst>
                                  <p:childTnLst>
                                    <p:set>
                                      <p:cBhvr>
                                        <p:cTn id="78" dur="1" fill="hold">
                                          <p:stCondLst>
                                            <p:cond delay="0"/>
                                          </p:stCondLst>
                                        </p:cTn>
                                        <p:tgtEl>
                                          <p:spTgt spid="74"/>
                                        </p:tgtEl>
                                        <p:attrNameLst>
                                          <p:attrName>style.visibility</p:attrName>
                                        </p:attrNameLst>
                                      </p:cBhvr>
                                      <p:to>
                                        <p:strVal val="visible"/>
                                      </p:to>
                                    </p:set>
                                    <p:animEffect transition="in" filter="fade">
                                      <p:cBhvr>
                                        <p:cTn id="79" dur="500"/>
                                        <p:tgtEl>
                                          <p:spTgt spid="74"/>
                                        </p:tgtEl>
                                      </p:cBhvr>
                                    </p:animEffect>
                                  </p:childTnLst>
                                </p:cTn>
                              </p:par>
                              <p:par>
                                <p:cTn id="80" presetID="10" presetClass="entr" presetSubtype="0" fill="hold" nodeType="withEffect">
                                  <p:stCondLst>
                                    <p:cond delay="0"/>
                                  </p:stCondLst>
                                  <p:childTnLst>
                                    <p:set>
                                      <p:cBhvr>
                                        <p:cTn id="81" dur="1" fill="hold">
                                          <p:stCondLst>
                                            <p:cond delay="0"/>
                                          </p:stCondLst>
                                        </p:cTn>
                                        <p:tgtEl>
                                          <p:spTgt spid="50">
                                            <p:txEl>
                                              <p:pRg st="2" end="2"/>
                                            </p:txEl>
                                          </p:spTgt>
                                        </p:tgtEl>
                                        <p:attrNameLst>
                                          <p:attrName>style.visibility</p:attrName>
                                        </p:attrNameLst>
                                      </p:cBhvr>
                                      <p:to>
                                        <p:strVal val="visible"/>
                                      </p:to>
                                    </p:set>
                                    <p:animEffect transition="in" filter="fade">
                                      <p:cBhvr>
                                        <p:cTn id="82" dur="500"/>
                                        <p:tgtEl>
                                          <p:spTgt spid="50">
                                            <p:txEl>
                                              <p:pRg st="2" end="2"/>
                                            </p:txEl>
                                          </p:spTgt>
                                        </p:tgtEl>
                                      </p:cBhvr>
                                    </p:animEffect>
                                  </p:childTnLst>
                                </p:cTn>
                              </p:par>
                            </p:childTnLst>
                          </p:cTn>
                        </p:par>
                        <p:par>
                          <p:cTn id="83" fill="hold">
                            <p:stCondLst>
                              <p:cond delay="3000"/>
                            </p:stCondLst>
                            <p:childTnLst>
                              <p:par>
                                <p:cTn id="84" presetID="10" presetClass="entr" presetSubtype="0" fill="hold" nodeType="afterEffect">
                                  <p:stCondLst>
                                    <p:cond delay="0"/>
                                  </p:stCondLst>
                                  <p:childTnLst>
                                    <p:set>
                                      <p:cBhvr>
                                        <p:cTn id="85" dur="1" fill="hold">
                                          <p:stCondLst>
                                            <p:cond delay="0"/>
                                          </p:stCondLst>
                                        </p:cTn>
                                        <p:tgtEl>
                                          <p:spTgt spid="77"/>
                                        </p:tgtEl>
                                        <p:attrNameLst>
                                          <p:attrName>style.visibility</p:attrName>
                                        </p:attrNameLst>
                                      </p:cBhvr>
                                      <p:to>
                                        <p:strVal val="visible"/>
                                      </p:to>
                                    </p:set>
                                    <p:animEffect transition="in" filter="fade">
                                      <p:cBhvr>
                                        <p:cTn id="86" dur="500"/>
                                        <p:tgtEl>
                                          <p:spTgt spid="77"/>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41"/>
                                        </p:tgtEl>
                                        <p:attrNameLst>
                                          <p:attrName>style.visibility</p:attrName>
                                        </p:attrNameLst>
                                      </p:cBhvr>
                                      <p:to>
                                        <p:strVal val="visible"/>
                                      </p:to>
                                    </p:set>
                                    <p:animEffect transition="in" filter="fade">
                                      <p:cBhvr>
                                        <p:cTn id="91" dur="500"/>
                                        <p:tgtEl>
                                          <p:spTgt spid="41"/>
                                        </p:tgtEl>
                                      </p:cBhvr>
                                    </p:animEffect>
                                  </p:childTnLst>
                                </p:cTn>
                              </p:par>
                              <p:par>
                                <p:cTn id="92" presetID="10" presetClass="entr" presetSubtype="0" fill="hold" nodeType="withEffect">
                                  <p:stCondLst>
                                    <p:cond delay="0"/>
                                  </p:stCondLst>
                                  <p:childTnLst>
                                    <p:set>
                                      <p:cBhvr>
                                        <p:cTn id="93" dur="1" fill="hold">
                                          <p:stCondLst>
                                            <p:cond delay="0"/>
                                          </p:stCondLst>
                                        </p:cTn>
                                        <p:tgtEl>
                                          <p:spTgt spid="1026"/>
                                        </p:tgtEl>
                                        <p:attrNameLst>
                                          <p:attrName>style.visibility</p:attrName>
                                        </p:attrNameLst>
                                      </p:cBhvr>
                                      <p:to>
                                        <p:strVal val="visible"/>
                                      </p:to>
                                    </p:set>
                                    <p:animEffect transition="in" filter="fade">
                                      <p:cBhvr>
                                        <p:cTn id="94" dur="500"/>
                                        <p:tgtEl>
                                          <p:spTgt spid="1026"/>
                                        </p:tgtEl>
                                      </p:cBhvr>
                                    </p:animEffect>
                                  </p:childTnLst>
                                </p:cTn>
                              </p:par>
                            </p:childTnLst>
                          </p:cTn>
                        </p:par>
                        <p:par>
                          <p:cTn id="95" fill="hold">
                            <p:stCondLst>
                              <p:cond delay="500"/>
                            </p:stCondLst>
                            <p:childTnLst>
                              <p:par>
                                <p:cTn id="96" presetID="22" presetClass="entr" presetSubtype="1" fill="hold" nodeType="afterEffect">
                                  <p:stCondLst>
                                    <p:cond delay="0"/>
                                  </p:stCondLst>
                                  <p:childTnLst>
                                    <p:set>
                                      <p:cBhvr>
                                        <p:cTn id="97" dur="1" fill="hold">
                                          <p:stCondLst>
                                            <p:cond delay="0"/>
                                          </p:stCondLst>
                                        </p:cTn>
                                        <p:tgtEl>
                                          <p:spTgt spid="42"/>
                                        </p:tgtEl>
                                        <p:attrNameLst>
                                          <p:attrName>style.visibility</p:attrName>
                                        </p:attrNameLst>
                                      </p:cBhvr>
                                      <p:to>
                                        <p:strVal val="visible"/>
                                      </p:to>
                                    </p:set>
                                    <p:animEffect transition="in" filter="wipe(up)">
                                      <p:cBhvr>
                                        <p:cTn id="98" dur="500"/>
                                        <p:tgtEl>
                                          <p:spTgt spid="42"/>
                                        </p:tgtEl>
                                      </p:cBhvr>
                                    </p:animEffect>
                                  </p:childTnLst>
                                </p:cTn>
                              </p:par>
                            </p:childTnLst>
                          </p:cTn>
                        </p:par>
                        <p:par>
                          <p:cTn id="99" fill="hold">
                            <p:stCondLst>
                              <p:cond delay="1000"/>
                            </p:stCondLst>
                            <p:childTnLst>
                              <p:par>
                                <p:cTn id="100" presetID="10" presetClass="entr" presetSubtype="0" fill="hold" grpId="0" nodeType="afterEffect">
                                  <p:stCondLst>
                                    <p:cond delay="0"/>
                                  </p:stCondLst>
                                  <p:childTnLst>
                                    <p:set>
                                      <p:cBhvr>
                                        <p:cTn id="101" dur="1" fill="hold">
                                          <p:stCondLst>
                                            <p:cond delay="0"/>
                                          </p:stCondLst>
                                        </p:cTn>
                                        <p:tgtEl>
                                          <p:spTgt spid="75"/>
                                        </p:tgtEl>
                                        <p:attrNameLst>
                                          <p:attrName>style.visibility</p:attrName>
                                        </p:attrNameLst>
                                      </p:cBhvr>
                                      <p:to>
                                        <p:strVal val="visible"/>
                                      </p:to>
                                    </p:set>
                                    <p:animEffect transition="in" filter="fade">
                                      <p:cBhvr>
                                        <p:cTn id="102" dur="500"/>
                                        <p:tgtEl>
                                          <p:spTgt spid="75"/>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500"/>
                                        <p:tgtEl>
                                          <p:spTgt spid="31"/>
                                        </p:tgtEl>
                                      </p:cBhvr>
                                    </p:animEffect>
                                  </p:childTnLst>
                                </p:cTn>
                              </p:par>
                              <p:par>
                                <p:cTn id="106" presetID="10" presetClass="entr" presetSubtype="0" fill="hold" nodeType="withEffect">
                                  <p:stCondLst>
                                    <p:cond delay="0"/>
                                  </p:stCondLst>
                                  <p:childTnLst>
                                    <p:set>
                                      <p:cBhvr>
                                        <p:cTn id="107" dur="1" fill="hold">
                                          <p:stCondLst>
                                            <p:cond delay="0"/>
                                          </p:stCondLst>
                                        </p:cTn>
                                        <p:tgtEl>
                                          <p:spTgt spid="79"/>
                                        </p:tgtEl>
                                        <p:attrNameLst>
                                          <p:attrName>style.visibility</p:attrName>
                                        </p:attrNameLst>
                                      </p:cBhvr>
                                      <p:to>
                                        <p:strVal val="visible"/>
                                      </p:to>
                                    </p:set>
                                    <p:animEffect transition="in" filter="fade">
                                      <p:cBhvr>
                                        <p:cTn id="108" dur="500"/>
                                        <p:tgtEl>
                                          <p:spTgt spid="79"/>
                                        </p:tgtEl>
                                      </p:cBhvr>
                                    </p:animEffect>
                                  </p:childTnLst>
                                </p:cTn>
                              </p:par>
                            </p:childTnLst>
                          </p:cTn>
                        </p:par>
                        <p:par>
                          <p:cTn id="109" fill="hold">
                            <p:stCondLst>
                              <p:cond delay="1500"/>
                            </p:stCondLst>
                            <p:childTnLst>
                              <p:par>
                                <p:cTn id="110" presetID="22" presetClass="entr" presetSubtype="8" fill="hold" nodeType="afterEffect">
                                  <p:stCondLst>
                                    <p:cond delay="0"/>
                                  </p:stCondLst>
                                  <p:childTnLst>
                                    <p:set>
                                      <p:cBhvr>
                                        <p:cTn id="111" dur="1" fill="hold">
                                          <p:stCondLst>
                                            <p:cond delay="0"/>
                                          </p:stCondLst>
                                        </p:cTn>
                                        <p:tgtEl>
                                          <p:spTgt spid="81"/>
                                        </p:tgtEl>
                                        <p:attrNameLst>
                                          <p:attrName>style.visibility</p:attrName>
                                        </p:attrNameLst>
                                      </p:cBhvr>
                                      <p:to>
                                        <p:strVal val="visible"/>
                                      </p:to>
                                    </p:set>
                                    <p:animEffect transition="in" filter="wipe(left)">
                                      <p:cBhvr>
                                        <p:cTn id="112" dur="500"/>
                                        <p:tgtEl>
                                          <p:spTgt spid="81"/>
                                        </p:tgtEl>
                                      </p:cBhvr>
                                    </p:animEffect>
                                  </p:childTnLst>
                                </p:cTn>
                              </p:par>
                            </p:childTnLst>
                          </p:cTn>
                        </p:par>
                        <p:par>
                          <p:cTn id="113" fill="hold">
                            <p:stCondLst>
                              <p:cond delay="2000"/>
                            </p:stCondLst>
                            <p:childTnLst>
                              <p:par>
                                <p:cTn id="114" presetID="10" presetClass="entr" presetSubtype="0" fill="hold" nodeType="afterEffect">
                                  <p:stCondLst>
                                    <p:cond delay="0"/>
                                  </p:stCondLst>
                                  <p:childTnLst>
                                    <p:set>
                                      <p:cBhvr>
                                        <p:cTn id="115" dur="1" fill="hold">
                                          <p:stCondLst>
                                            <p:cond delay="0"/>
                                          </p:stCondLst>
                                        </p:cTn>
                                        <p:tgtEl>
                                          <p:spTgt spid="67"/>
                                        </p:tgtEl>
                                        <p:attrNameLst>
                                          <p:attrName>style.visibility</p:attrName>
                                        </p:attrNameLst>
                                      </p:cBhvr>
                                      <p:to>
                                        <p:strVal val="visible"/>
                                      </p:to>
                                    </p:set>
                                    <p:animEffect transition="in" filter="fade">
                                      <p:cBhvr>
                                        <p:cTn id="116" dur="500"/>
                                        <p:tgtEl>
                                          <p:spTgt spid="67"/>
                                        </p:tgtEl>
                                      </p:cBhvr>
                                    </p:animEffect>
                                  </p:childTnLst>
                                </p:cTn>
                              </p:par>
                            </p:childTnLst>
                          </p:cTn>
                        </p:par>
                        <p:par>
                          <p:cTn id="117" fill="hold">
                            <p:stCondLst>
                              <p:cond delay="2500"/>
                            </p:stCondLst>
                            <p:childTnLst>
                              <p:par>
                                <p:cTn id="118" presetID="22" presetClass="entr" presetSubtype="1" fill="hold" nodeType="afterEffect">
                                  <p:stCondLst>
                                    <p:cond delay="0"/>
                                  </p:stCondLst>
                                  <p:childTnLst>
                                    <p:set>
                                      <p:cBhvr>
                                        <p:cTn id="119" dur="1" fill="hold">
                                          <p:stCondLst>
                                            <p:cond delay="0"/>
                                          </p:stCondLst>
                                        </p:cTn>
                                        <p:tgtEl>
                                          <p:spTgt spid="83"/>
                                        </p:tgtEl>
                                        <p:attrNameLst>
                                          <p:attrName>style.visibility</p:attrName>
                                        </p:attrNameLst>
                                      </p:cBhvr>
                                      <p:to>
                                        <p:strVal val="visible"/>
                                      </p:to>
                                    </p:set>
                                    <p:animEffect transition="in" filter="wipe(up)">
                                      <p:cBhvr>
                                        <p:cTn id="120" dur="500"/>
                                        <p:tgtEl>
                                          <p:spTgt spid="83"/>
                                        </p:tgtEl>
                                      </p:cBhvr>
                                    </p:animEffect>
                                  </p:childTnLst>
                                </p:cTn>
                              </p:par>
                              <p:par>
                                <p:cTn id="121" presetID="10" presetClass="entr" presetSubtype="0" fill="hold" nodeType="withEffect">
                                  <p:stCondLst>
                                    <p:cond delay="0"/>
                                  </p:stCondLst>
                                  <p:childTnLst>
                                    <p:set>
                                      <p:cBhvr>
                                        <p:cTn id="122" dur="1" fill="hold">
                                          <p:stCondLst>
                                            <p:cond delay="0"/>
                                          </p:stCondLst>
                                        </p:cTn>
                                        <p:tgtEl>
                                          <p:spTgt spid="66"/>
                                        </p:tgtEl>
                                        <p:attrNameLst>
                                          <p:attrName>style.visibility</p:attrName>
                                        </p:attrNameLst>
                                      </p:cBhvr>
                                      <p:to>
                                        <p:strVal val="visible"/>
                                      </p:to>
                                    </p:set>
                                    <p:animEffect transition="in" filter="fade">
                                      <p:cBhvr>
                                        <p:cTn id="123" dur="500"/>
                                        <p:tgtEl>
                                          <p:spTgt spid="66"/>
                                        </p:tgtEl>
                                      </p:cBhvr>
                                    </p:animEffect>
                                  </p:childTnLst>
                                </p:cTn>
                              </p:par>
                            </p:childTnLst>
                          </p:cTn>
                        </p:par>
                        <p:par>
                          <p:cTn id="124" fill="hold">
                            <p:stCondLst>
                              <p:cond delay="3000"/>
                            </p:stCondLst>
                            <p:childTnLst>
                              <p:par>
                                <p:cTn id="125" presetID="22" presetClass="entr" presetSubtype="2" fill="hold" nodeType="afterEffect">
                                  <p:stCondLst>
                                    <p:cond delay="0"/>
                                  </p:stCondLst>
                                  <p:childTnLst>
                                    <p:set>
                                      <p:cBhvr>
                                        <p:cTn id="126" dur="1" fill="hold">
                                          <p:stCondLst>
                                            <p:cond delay="0"/>
                                          </p:stCondLst>
                                        </p:cTn>
                                        <p:tgtEl>
                                          <p:spTgt spid="33"/>
                                        </p:tgtEl>
                                        <p:attrNameLst>
                                          <p:attrName>style.visibility</p:attrName>
                                        </p:attrNameLst>
                                      </p:cBhvr>
                                      <p:to>
                                        <p:strVal val="visible"/>
                                      </p:to>
                                    </p:set>
                                    <p:animEffect transition="in" filter="wipe(right)">
                                      <p:cBhvr>
                                        <p:cTn id="127" dur="500"/>
                                        <p:tgtEl>
                                          <p:spTgt spid="33"/>
                                        </p:tgtEl>
                                      </p:cBhvr>
                                    </p:animEffect>
                                  </p:childTnLst>
                                </p:cTn>
                              </p:par>
                            </p:childTnLst>
                          </p:cTn>
                        </p:par>
                        <p:par>
                          <p:cTn id="128" fill="hold">
                            <p:stCondLst>
                              <p:cond delay="3500"/>
                            </p:stCondLst>
                            <p:childTnLst>
                              <p:par>
                                <p:cTn id="129" presetID="10" presetClass="entr" presetSubtype="0" fill="hold" nodeType="afterEffect">
                                  <p:stCondLst>
                                    <p:cond delay="0"/>
                                  </p:stCondLst>
                                  <p:childTnLst>
                                    <p:set>
                                      <p:cBhvr>
                                        <p:cTn id="130" dur="1" fill="hold">
                                          <p:stCondLst>
                                            <p:cond delay="0"/>
                                          </p:stCondLst>
                                        </p:cTn>
                                        <p:tgtEl>
                                          <p:spTgt spid="64"/>
                                        </p:tgtEl>
                                        <p:attrNameLst>
                                          <p:attrName>style.visibility</p:attrName>
                                        </p:attrNameLst>
                                      </p:cBhvr>
                                      <p:to>
                                        <p:strVal val="visible"/>
                                      </p:to>
                                    </p:set>
                                    <p:animEffect transition="in" filter="fade">
                                      <p:cBhvr>
                                        <p:cTn id="131" dur="500"/>
                                        <p:tgtEl>
                                          <p:spTgt spid="64"/>
                                        </p:tgtEl>
                                      </p:cBhvr>
                                    </p:animEffect>
                                  </p:childTnLst>
                                </p:cTn>
                              </p:par>
                            </p:childTnLst>
                          </p:cTn>
                        </p:par>
                        <p:par>
                          <p:cTn id="132" fill="hold">
                            <p:stCondLst>
                              <p:cond delay="4000"/>
                            </p:stCondLst>
                            <p:childTnLst>
                              <p:par>
                                <p:cTn id="133" presetID="22" presetClass="entr" presetSubtype="2" fill="hold" nodeType="afterEffect">
                                  <p:stCondLst>
                                    <p:cond delay="0"/>
                                  </p:stCondLst>
                                  <p:childTnLst>
                                    <p:set>
                                      <p:cBhvr>
                                        <p:cTn id="134" dur="1" fill="hold">
                                          <p:stCondLst>
                                            <p:cond delay="0"/>
                                          </p:stCondLst>
                                        </p:cTn>
                                        <p:tgtEl>
                                          <p:spTgt spid="82"/>
                                        </p:tgtEl>
                                        <p:attrNameLst>
                                          <p:attrName>style.visibility</p:attrName>
                                        </p:attrNameLst>
                                      </p:cBhvr>
                                      <p:to>
                                        <p:strVal val="visible"/>
                                      </p:to>
                                    </p:set>
                                    <p:animEffect transition="in" filter="wipe(right)">
                                      <p:cBhvr>
                                        <p:cTn id="135" dur="500"/>
                                        <p:tgtEl>
                                          <p:spTgt spid="82"/>
                                        </p:tgtEl>
                                      </p:cBhvr>
                                    </p:animEffect>
                                  </p:childTnLst>
                                </p:cTn>
                              </p:par>
                              <p:par>
                                <p:cTn id="136" presetID="10" presetClass="entr" presetSubtype="0" fill="hold" nodeType="withEffect">
                                  <p:stCondLst>
                                    <p:cond delay="0"/>
                                  </p:stCondLst>
                                  <p:childTnLst>
                                    <p:set>
                                      <p:cBhvr>
                                        <p:cTn id="137" dur="1" fill="hold">
                                          <p:stCondLst>
                                            <p:cond delay="0"/>
                                          </p:stCondLst>
                                        </p:cTn>
                                        <p:tgtEl>
                                          <p:spTgt spid="50">
                                            <p:txEl>
                                              <p:pRg st="3" end="3"/>
                                            </p:txEl>
                                          </p:spTgt>
                                        </p:tgtEl>
                                        <p:attrNameLst>
                                          <p:attrName>style.visibility</p:attrName>
                                        </p:attrNameLst>
                                      </p:cBhvr>
                                      <p:to>
                                        <p:strVal val="visible"/>
                                      </p:to>
                                    </p:set>
                                    <p:animEffect transition="in" filter="fade">
                                      <p:cBhvr>
                                        <p:cTn id="138" dur="500"/>
                                        <p:tgtEl>
                                          <p:spTgt spid="50">
                                            <p:txEl>
                                              <p:pRg st="3" end="3"/>
                                            </p:txEl>
                                          </p:spTgt>
                                        </p:tgtEl>
                                      </p:cBhvr>
                                    </p:animEffect>
                                  </p:childTnLst>
                                </p:cTn>
                              </p:par>
                            </p:childTnLst>
                          </p:cTn>
                        </p:par>
                        <p:par>
                          <p:cTn id="139" fill="hold">
                            <p:stCondLst>
                              <p:cond delay="4500"/>
                            </p:stCondLst>
                            <p:childTnLst>
                              <p:par>
                                <p:cTn id="140" presetID="10" presetClass="entr" presetSubtype="0" fill="hold" nodeType="afterEffect">
                                  <p:stCondLst>
                                    <p:cond delay="0"/>
                                  </p:stCondLst>
                                  <p:childTnLst>
                                    <p:set>
                                      <p:cBhvr>
                                        <p:cTn id="141" dur="1" fill="hold">
                                          <p:stCondLst>
                                            <p:cond delay="0"/>
                                          </p:stCondLst>
                                        </p:cTn>
                                        <p:tgtEl>
                                          <p:spTgt spid="78"/>
                                        </p:tgtEl>
                                        <p:attrNameLst>
                                          <p:attrName>style.visibility</p:attrName>
                                        </p:attrNameLst>
                                      </p:cBhvr>
                                      <p:to>
                                        <p:strVal val="visible"/>
                                      </p:to>
                                    </p:set>
                                    <p:animEffect transition="in" filter="fade">
                                      <p:cBhvr>
                                        <p:cTn id="14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107" grpId="0" animBg="1"/>
      <p:bldP spid="103" grpId="0" animBg="1"/>
      <p:bldP spid="106" grpId="0" animBg="1"/>
      <p:bldP spid="20" grpId="0" animBg="1"/>
      <p:bldP spid="21" grpId="0" animBg="1"/>
      <p:bldP spid="18" grpId="0" animBg="1"/>
      <p:bldP spid="17" grpId="0" animBg="1"/>
      <p:bldP spid="41" grpId="0" animBg="1"/>
      <p:bldP spid="75" grpId="0" animBg="1"/>
      <p:bldP spid="31" grpId="0"/>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21" name="Connector: Elbow 20">
            <a:extLst>
              <a:ext uri="{FF2B5EF4-FFF2-40B4-BE49-F238E27FC236}">
                <a16:creationId xmlns:a16="http://schemas.microsoft.com/office/drawing/2014/main" id="{F350F5DF-D410-46A3-A655-7BAEED6CFA24}"/>
              </a:ext>
            </a:extLst>
          </p:cNvPr>
          <p:cNvCxnSpPr>
            <a:cxnSpLocks/>
            <a:stCxn id="4" idx="3"/>
          </p:cNvCxnSpPr>
          <p:nvPr/>
        </p:nvCxnSpPr>
        <p:spPr>
          <a:xfrm>
            <a:off x="7954319" y="2582863"/>
            <a:ext cx="2474986" cy="457200"/>
          </a:xfrm>
          <a:prstGeom prst="bentConnector2">
            <a:avLst/>
          </a:prstGeom>
          <a:ln w="381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DCD9FFD5-C8B1-4B69-8456-32A0E6920DCD}"/>
              </a:ext>
            </a:extLst>
          </p:cNvPr>
          <p:cNvSpPr/>
          <p:nvPr/>
        </p:nvSpPr>
        <p:spPr bwMode="auto">
          <a:xfrm>
            <a:off x="4484523" y="2125663"/>
            <a:ext cx="3469796" cy="914400"/>
          </a:xfrm>
          <a:prstGeom prst="rect">
            <a:avLst/>
          </a:prstGeom>
          <a:solidFill>
            <a:srgbClr val="0078D7"/>
          </a:solid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bg1"/>
                </a:solidFill>
                <a:latin typeface="Segoe UI Semilight"/>
                <a:cs typeface="Segoe UI" pitchFamily="34" charset="0"/>
              </a:rPr>
              <a:t>Lift and Shift</a:t>
            </a:r>
          </a:p>
        </p:txBody>
      </p:sp>
      <p:sp>
        <p:nvSpPr>
          <p:cNvPr id="2" name="Title 1">
            <a:extLst>
              <a:ext uri="{FF2B5EF4-FFF2-40B4-BE49-F238E27FC236}">
                <a16:creationId xmlns:a16="http://schemas.microsoft.com/office/drawing/2014/main" id="{8C543C92-6921-4BED-8E3D-45E898314C5B}"/>
              </a:ext>
            </a:extLst>
          </p:cNvPr>
          <p:cNvSpPr>
            <a:spLocks noGrp="1"/>
          </p:cNvSpPr>
          <p:nvPr>
            <p:ph type="title"/>
          </p:nvPr>
        </p:nvSpPr>
        <p:spPr>
          <a:xfrm>
            <a:off x="274639" y="295274"/>
            <a:ext cx="11889564" cy="1220788"/>
          </a:xfrm>
        </p:spPr>
        <p:txBody>
          <a:bodyPr/>
          <a:lstStyle/>
          <a:p>
            <a:r>
              <a:rPr lang="en-US" dirty="0"/>
              <a:t>Cloud Maturity Model</a:t>
            </a:r>
            <a:br>
              <a:rPr lang="en-US" dirty="0"/>
            </a:br>
            <a:r>
              <a:rPr lang="en-US" sz="2000" spc="0" dirty="0">
                <a:latin typeface="+mn-lt"/>
              </a:rPr>
              <a:t>Application Modernization approaches</a:t>
            </a:r>
          </a:p>
        </p:txBody>
      </p:sp>
      <p:sp>
        <p:nvSpPr>
          <p:cNvPr id="5" name="Rectangle 4">
            <a:extLst>
              <a:ext uri="{FF2B5EF4-FFF2-40B4-BE49-F238E27FC236}">
                <a16:creationId xmlns:a16="http://schemas.microsoft.com/office/drawing/2014/main" id="{E88502F1-90B4-4022-8C9C-7D5506BCAA98}"/>
              </a:ext>
            </a:extLst>
          </p:cNvPr>
          <p:cNvSpPr/>
          <p:nvPr/>
        </p:nvSpPr>
        <p:spPr bwMode="auto">
          <a:xfrm>
            <a:off x="274639" y="3040063"/>
            <a:ext cx="3469796" cy="914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Existing apps &amp; services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on-</a:t>
            </a:r>
            <a:r>
              <a:rPr kumimoji="0" lang="en-US" sz="1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prem</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cxnSp>
        <p:nvCxnSpPr>
          <p:cNvPr id="10" name="Connector: Elbow 9">
            <a:extLst>
              <a:ext uri="{FF2B5EF4-FFF2-40B4-BE49-F238E27FC236}">
                <a16:creationId xmlns:a16="http://schemas.microsoft.com/office/drawing/2014/main" id="{E140C618-ABB3-4EE9-BEB5-3EE56A407368}"/>
              </a:ext>
            </a:extLst>
          </p:cNvPr>
          <p:cNvCxnSpPr>
            <a:cxnSpLocks/>
            <a:stCxn id="5" idx="2"/>
          </p:cNvCxnSpPr>
          <p:nvPr/>
        </p:nvCxnSpPr>
        <p:spPr>
          <a:xfrm rot="16200000" flipH="1">
            <a:off x="6219421" y="-255421"/>
            <a:ext cx="12700" cy="8419768"/>
          </a:xfrm>
          <a:prstGeom prst="bentConnector3">
            <a:avLst>
              <a:gd name="adj1" fmla="val 10925583"/>
            </a:avLst>
          </a:prstGeom>
          <a:ln w="381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38CC0F62-EB5B-42F5-84B9-B667093CB1AD}"/>
              </a:ext>
            </a:extLst>
          </p:cNvPr>
          <p:cNvCxnSpPr>
            <a:cxnSpLocks/>
            <a:stCxn id="5" idx="0"/>
            <a:endCxn id="4" idx="0"/>
          </p:cNvCxnSpPr>
          <p:nvPr/>
        </p:nvCxnSpPr>
        <p:spPr>
          <a:xfrm rot="5400000" flipH="1" flipV="1">
            <a:off x="3657279" y="477921"/>
            <a:ext cx="914400" cy="4209884"/>
          </a:xfrm>
          <a:prstGeom prst="bentConnector3">
            <a:avLst>
              <a:gd name="adj1" fmla="val 125000"/>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98585323-DBE8-4F0A-A055-561409DEE5A0}"/>
              </a:ext>
            </a:extLst>
          </p:cNvPr>
          <p:cNvCxnSpPr>
            <a:cxnSpLocks/>
            <a:stCxn id="5" idx="3"/>
          </p:cNvCxnSpPr>
          <p:nvPr/>
        </p:nvCxnSpPr>
        <p:spPr>
          <a:xfrm>
            <a:off x="3744435" y="3497263"/>
            <a:ext cx="740088" cy="914400"/>
          </a:xfrm>
          <a:prstGeom prst="bentConnector3">
            <a:avLst>
              <a:gd name="adj1" fmla="val 50000"/>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80A98A72-DBDD-42BD-8342-44FD8A6FCBF4}"/>
              </a:ext>
            </a:extLst>
          </p:cNvPr>
          <p:cNvCxnSpPr>
            <a:cxnSpLocks/>
          </p:cNvCxnSpPr>
          <p:nvPr/>
        </p:nvCxnSpPr>
        <p:spPr>
          <a:xfrm flipV="1">
            <a:off x="7954319" y="3497263"/>
            <a:ext cx="740088" cy="914400"/>
          </a:xfrm>
          <a:prstGeom prst="bentConnector3">
            <a:avLst/>
          </a:prstGeom>
          <a:ln w="381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AF317BA-550C-444E-8F47-EE247B0C995B}"/>
              </a:ext>
            </a:extLst>
          </p:cNvPr>
          <p:cNvCxnSpPr>
            <a:cxnSpLocks/>
            <a:stCxn id="4" idx="2"/>
          </p:cNvCxnSpPr>
          <p:nvPr/>
        </p:nvCxnSpPr>
        <p:spPr>
          <a:xfrm>
            <a:off x="6219421" y="3040063"/>
            <a:ext cx="0" cy="91440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FFB4CA57-B7BB-41D1-8EC0-7F80FAE8CDF5}"/>
              </a:ext>
            </a:extLst>
          </p:cNvPr>
          <p:cNvGrpSpPr/>
          <p:nvPr/>
        </p:nvGrpSpPr>
        <p:grpSpPr>
          <a:xfrm>
            <a:off x="3442255" y="5737225"/>
            <a:ext cx="6083593" cy="961360"/>
            <a:chOff x="3144543" y="5737225"/>
            <a:chExt cx="6083593" cy="961360"/>
          </a:xfrm>
        </p:grpSpPr>
        <p:grpSp>
          <p:nvGrpSpPr>
            <p:cNvPr id="36" name="Group 35">
              <a:extLst>
                <a:ext uri="{FF2B5EF4-FFF2-40B4-BE49-F238E27FC236}">
                  <a16:creationId xmlns:a16="http://schemas.microsoft.com/office/drawing/2014/main" id="{BE24CB43-61C2-4BB9-AED5-CE708DF0384B}"/>
                </a:ext>
              </a:extLst>
            </p:cNvPr>
            <p:cNvGrpSpPr/>
            <p:nvPr/>
          </p:nvGrpSpPr>
          <p:grpSpPr>
            <a:xfrm>
              <a:off x="3144543" y="5738147"/>
              <a:ext cx="2743200" cy="960438"/>
              <a:chOff x="3017838" y="5737225"/>
              <a:chExt cx="2743200" cy="960438"/>
            </a:xfrm>
          </p:grpSpPr>
          <p:sp>
            <p:nvSpPr>
              <p:cNvPr id="34" name="Rectangle 33">
                <a:extLst>
                  <a:ext uri="{FF2B5EF4-FFF2-40B4-BE49-F238E27FC236}">
                    <a16:creationId xmlns:a16="http://schemas.microsoft.com/office/drawing/2014/main" id="{BE05C708-6696-417C-B734-FC95F3F8237C}"/>
                  </a:ext>
                </a:extLst>
              </p:cNvPr>
              <p:cNvSpPr/>
              <p:nvPr/>
            </p:nvSpPr>
            <p:spPr bwMode="auto">
              <a:xfrm>
                <a:off x="3017838" y="5737225"/>
                <a:ext cx="2743200" cy="96043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Semilight"/>
                    <a:ea typeface="Segoe UI" pitchFamily="34" charset="0"/>
                    <a:cs typeface="Segoe UI" pitchFamily="34" charset="0"/>
                  </a:rPr>
                  <a:t>Lift &amp; shift approaches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Semilight"/>
                    <a:ea typeface="Segoe UI" pitchFamily="34" charset="0"/>
                    <a:cs typeface="Segoe UI" pitchFamily="34" charset="0"/>
                  </a:rPr>
                  <a:t>No code-changes</a:t>
                </a:r>
              </a:p>
            </p:txBody>
          </p:sp>
          <p:cxnSp>
            <p:nvCxnSpPr>
              <p:cNvPr id="31" name="Straight Arrow Connector 30">
                <a:extLst>
                  <a:ext uri="{FF2B5EF4-FFF2-40B4-BE49-F238E27FC236}">
                    <a16:creationId xmlns:a16="http://schemas.microsoft.com/office/drawing/2014/main" id="{4F876D5E-E031-45AE-BF66-2CFB2F1121E0}"/>
                  </a:ext>
                </a:extLst>
              </p:cNvPr>
              <p:cNvCxnSpPr>
                <a:cxnSpLocks/>
              </p:cNvCxnSpPr>
              <p:nvPr/>
            </p:nvCxnSpPr>
            <p:spPr>
              <a:xfrm>
                <a:off x="3741738" y="5945446"/>
                <a:ext cx="1295400"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3B22A62F-C552-4D5E-8C85-6A586836F06D}"/>
                </a:ext>
              </a:extLst>
            </p:cNvPr>
            <p:cNvGrpSpPr/>
            <p:nvPr/>
          </p:nvGrpSpPr>
          <p:grpSpPr>
            <a:xfrm>
              <a:off x="5951537" y="5737225"/>
              <a:ext cx="3276599" cy="960438"/>
              <a:chOff x="5761037" y="5737225"/>
              <a:chExt cx="3276599" cy="960438"/>
            </a:xfrm>
          </p:grpSpPr>
          <p:sp>
            <p:nvSpPr>
              <p:cNvPr id="35" name="Rectangle 34">
                <a:extLst>
                  <a:ext uri="{FF2B5EF4-FFF2-40B4-BE49-F238E27FC236}">
                    <a16:creationId xmlns:a16="http://schemas.microsoft.com/office/drawing/2014/main" id="{AE83326F-D1ED-4908-B863-D6BF41B15F31}"/>
                  </a:ext>
                </a:extLst>
              </p:cNvPr>
              <p:cNvSpPr/>
              <p:nvPr/>
            </p:nvSpPr>
            <p:spPr bwMode="auto">
              <a:xfrm>
                <a:off x="5761037" y="5737225"/>
                <a:ext cx="3276599" cy="96043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Semilight"/>
                    <a:ea typeface="Segoe UI" pitchFamily="34" charset="0"/>
                    <a:cs typeface="Segoe UI" pitchFamily="34" charset="0"/>
                  </a:rPr>
                  <a:t>Architected for the cloud</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Semilight"/>
                    <a:ea typeface="Segoe UI" pitchFamily="34" charset="0"/>
                    <a:cs typeface="Segoe UI" pitchFamily="34" charset="0"/>
                  </a:rPr>
                  <a:t>modernized/refactor/rewrite</a:t>
                </a:r>
              </a:p>
            </p:txBody>
          </p:sp>
          <p:cxnSp>
            <p:nvCxnSpPr>
              <p:cNvPr id="33" name="Straight Arrow Connector 32">
                <a:extLst>
                  <a:ext uri="{FF2B5EF4-FFF2-40B4-BE49-F238E27FC236}">
                    <a16:creationId xmlns:a16="http://schemas.microsoft.com/office/drawing/2014/main" id="{31368196-4546-445B-8AD5-112EEF3906CB}"/>
                  </a:ext>
                </a:extLst>
              </p:cNvPr>
              <p:cNvCxnSpPr>
                <a:cxnSpLocks/>
              </p:cNvCxnSpPr>
              <p:nvPr/>
            </p:nvCxnSpPr>
            <p:spPr>
              <a:xfrm>
                <a:off x="6751636" y="5935662"/>
                <a:ext cx="1295400" cy="0"/>
              </a:xfrm>
              <a:prstGeom prst="straightConnector1">
                <a:avLst/>
              </a:prstGeom>
              <a:ln w="381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22" name="Rectangle 21">
            <a:extLst>
              <a:ext uri="{FF2B5EF4-FFF2-40B4-BE49-F238E27FC236}">
                <a16:creationId xmlns:a16="http://schemas.microsoft.com/office/drawing/2014/main" id="{A72C20A8-7100-4020-B294-D0167F8CC6E5}"/>
              </a:ext>
            </a:extLst>
          </p:cNvPr>
          <p:cNvSpPr/>
          <p:nvPr/>
        </p:nvSpPr>
        <p:spPr bwMode="auto">
          <a:xfrm>
            <a:off x="7664940" y="68262"/>
            <a:ext cx="4422366" cy="11123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Currently working on this one should be finished 11/10 EOD</a:t>
            </a:r>
          </a:p>
        </p:txBody>
      </p:sp>
      <p:sp>
        <p:nvSpPr>
          <p:cNvPr id="24" name="Rectangle 23">
            <a:extLst>
              <a:ext uri="{FF2B5EF4-FFF2-40B4-BE49-F238E27FC236}">
                <a16:creationId xmlns:a16="http://schemas.microsoft.com/office/drawing/2014/main" id="{97A4FF0F-2095-487E-BAC1-CCF5712B55CF}"/>
              </a:ext>
            </a:extLst>
          </p:cNvPr>
          <p:cNvSpPr/>
          <p:nvPr/>
        </p:nvSpPr>
        <p:spPr bwMode="auto">
          <a:xfrm>
            <a:off x="4514351" y="3960813"/>
            <a:ext cx="3469796" cy="914400"/>
          </a:xfrm>
          <a:prstGeom prst="rect">
            <a:avLst/>
          </a:prstGeom>
          <a:solidFill>
            <a:srgbClr val="0078D7"/>
          </a:solid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bg1"/>
                </a:solidFill>
                <a:latin typeface="Segoe UI Semilight"/>
                <a:cs typeface="Segoe UI" pitchFamily="34" charset="0"/>
              </a:rPr>
              <a:t>Cloud Optimized</a:t>
            </a:r>
          </a:p>
        </p:txBody>
      </p:sp>
      <p:sp>
        <p:nvSpPr>
          <p:cNvPr id="26" name="Rectangle 25">
            <a:extLst>
              <a:ext uri="{FF2B5EF4-FFF2-40B4-BE49-F238E27FC236}">
                <a16:creationId xmlns:a16="http://schemas.microsoft.com/office/drawing/2014/main" id="{9A71BF7A-3178-48BC-A340-EB9F86C7E70B}"/>
              </a:ext>
            </a:extLst>
          </p:cNvPr>
          <p:cNvSpPr/>
          <p:nvPr/>
        </p:nvSpPr>
        <p:spPr bwMode="auto">
          <a:xfrm>
            <a:off x="8730585" y="3063875"/>
            <a:ext cx="3469796" cy="914400"/>
          </a:xfrm>
          <a:prstGeom prst="rect">
            <a:avLst/>
          </a:prstGeom>
          <a:solidFill>
            <a:schemeClr val="bg1"/>
          </a:solid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2"/>
                </a:solidFill>
                <a:latin typeface="Segoe UI Semilight"/>
                <a:cs typeface="Segoe UI" pitchFamily="34" charset="0"/>
              </a:rPr>
              <a:t>App Modernized</a:t>
            </a:r>
          </a:p>
        </p:txBody>
      </p:sp>
    </p:spTree>
    <p:extLst>
      <p:ext uri="{BB962C8B-B14F-4D97-AF65-F5344CB8AC3E}">
        <p14:creationId xmlns:p14="http://schemas.microsoft.com/office/powerpoint/2010/main" val="1631719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par>
                          <p:cTn id="36" fill="hold">
                            <p:stCondLst>
                              <p:cond delay="2500"/>
                            </p:stCondLst>
                            <p:childTnLst>
                              <p:par>
                                <p:cTn id="37" presetID="10" presetClass="entr" presetSubtype="0" fill="hold" grpId="0" nodeType="after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4" grpId="0" animBg="1"/>
      <p:bldP spid="26"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1" name="SQL - Grey Back">
            <a:extLst>
              <a:ext uri="{FF2B5EF4-FFF2-40B4-BE49-F238E27FC236}">
                <a16:creationId xmlns:a16="http://schemas.microsoft.com/office/drawing/2014/main" id="{3B426E5B-7F87-4A3F-9393-FD78F2A0011D}"/>
              </a:ext>
            </a:extLst>
          </p:cNvPr>
          <p:cNvSpPr/>
          <p:nvPr/>
        </p:nvSpPr>
        <p:spPr bwMode="auto">
          <a:xfrm>
            <a:off x="351670" y="5000761"/>
            <a:ext cx="4875112" cy="1563247"/>
          </a:xfrm>
          <a:prstGeom prst="rect">
            <a:avLst/>
          </a:prstGeom>
          <a:solidFill>
            <a:schemeClr val="bg2">
              <a:lumMod val="6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2" name="SQL - VM icon">
            <a:extLst>
              <a:ext uri="{FF2B5EF4-FFF2-40B4-BE49-F238E27FC236}">
                <a16:creationId xmlns:a16="http://schemas.microsoft.com/office/drawing/2014/main" id="{DC7B776C-99ED-4EE9-97AF-43EA9839931D}"/>
              </a:ext>
            </a:extLst>
          </p:cNvPr>
          <p:cNvPicPr>
            <a:picLocks noChangeAspect="1"/>
          </p:cNvPicPr>
          <p:nvPr/>
        </p:nvPicPr>
        <p:blipFill>
          <a:blip r:embed="rId3"/>
          <a:stretch>
            <a:fillRect/>
          </a:stretch>
        </p:blipFill>
        <p:spPr>
          <a:xfrm>
            <a:off x="626791" y="5950580"/>
            <a:ext cx="489635" cy="489635"/>
          </a:xfrm>
          <a:prstGeom prst="rect">
            <a:avLst/>
          </a:prstGeom>
        </p:spPr>
      </p:pic>
      <p:sp>
        <p:nvSpPr>
          <p:cNvPr id="96" name="Rectangle 95">
            <a:extLst>
              <a:ext uri="{FF2B5EF4-FFF2-40B4-BE49-F238E27FC236}">
                <a16:creationId xmlns:a16="http://schemas.microsoft.com/office/drawing/2014/main" id="{ACE31B2E-4945-4DF9-A79A-96064B88F293}"/>
              </a:ext>
            </a:extLst>
          </p:cNvPr>
          <p:cNvSpPr/>
          <p:nvPr/>
        </p:nvSpPr>
        <p:spPr bwMode="auto">
          <a:xfrm>
            <a:off x="1341132" y="5236991"/>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Data tier</a:t>
            </a:r>
          </a:p>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Light"/>
                <a:ea typeface="+mn-ea"/>
                <a:cs typeface="Segoe UI" pitchFamily="34" charset="0"/>
              </a:rPr>
              <a:t>(SQL VM)</a:t>
            </a:r>
          </a:p>
        </p:txBody>
      </p:sp>
      <p:sp>
        <p:nvSpPr>
          <p:cNvPr id="107" name="On-prem - DB Server icon">
            <a:extLst>
              <a:ext uri="{FF2B5EF4-FFF2-40B4-BE49-F238E27FC236}">
                <a16:creationId xmlns:a16="http://schemas.microsoft.com/office/drawing/2014/main" id="{EB641180-4A29-438E-8FE4-F2D05B89C6DF}"/>
              </a:ext>
            </a:extLst>
          </p:cNvPr>
          <p:cNvSpPr>
            <a:spLocks noChangeAspect="1" noEditPoints="1"/>
          </p:cNvSpPr>
          <p:nvPr/>
        </p:nvSpPr>
        <p:spPr bwMode="auto">
          <a:xfrm>
            <a:off x="475197" y="5803827"/>
            <a:ext cx="771668" cy="617575"/>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00" name="Server white out">
            <a:extLst>
              <a:ext uri="{FF2B5EF4-FFF2-40B4-BE49-F238E27FC236}">
                <a16:creationId xmlns:a16="http://schemas.microsoft.com/office/drawing/2014/main" id="{13E7CF94-8E41-43A7-87FB-FA99DBFE64B9}"/>
              </a:ext>
            </a:extLst>
          </p:cNvPr>
          <p:cNvSpPr/>
          <p:nvPr/>
        </p:nvSpPr>
        <p:spPr bwMode="auto">
          <a:xfrm>
            <a:off x="245753" y="1155037"/>
            <a:ext cx="5447206" cy="55236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4" name="SQL Azure">
            <a:extLst>
              <a:ext uri="{FF2B5EF4-FFF2-40B4-BE49-F238E27FC236}">
                <a16:creationId xmlns:a16="http://schemas.microsoft.com/office/drawing/2014/main" id="{E9760218-EC49-472E-9866-7B33182F3F84}"/>
              </a:ext>
            </a:extLst>
          </p:cNvPr>
          <p:cNvGrpSpPr/>
          <p:nvPr/>
        </p:nvGrpSpPr>
        <p:grpSpPr>
          <a:xfrm>
            <a:off x="1341122" y="5238977"/>
            <a:ext cx="3715660" cy="1303787"/>
            <a:chOff x="2504837" y="5524011"/>
            <a:chExt cx="3716188" cy="1303972"/>
          </a:xfrm>
        </p:grpSpPr>
        <p:sp>
          <p:nvSpPr>
            <p:cNvPr id="70" name="Rectangle 69">
              <a:extLst>
                <a:ext uri="{FF2B5EF4-FFF2-40B4-BE49-F238E27FC236}">
                  <a16:creationId xmlns:a16="http://schemas.microsoft.com/office/drawing/2014/main" id="{00B5997A-E18A-4D60-BA6C-292EB7EC95BD}"/>
                </a:ext>
              </a:extLst>
            </p:cNvPr>
            <p:cNvSpPr/>
            <p:nvPr/>
          </p:nvSpPr>
          <p:spPr bwMode="auto">
            <a:xfrm>
              <a:off x="2743469" y="5761183"/>
              <a:ext cx="3477556"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Database</a:t>
              </a:r>
            </a:p>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(SQL Azure)</a:t>
              </a:r>
            </a:p>
          </p:txBody>
        </p:sp>
        <p:sp>
          <p:nvSpPr>
            <p:cNvPr id="71" name="Rectangle 70">
              <a:extLst>
                <a:ext uri="{FF2B5EF4-FFF2-40B4-BE49-F238E27FC236}">
                  <a16:creationId xmlns:a16="http://schemas.microsoft.com/office/drawing/2014/main" id="{215594ED-295E-490E-B378-906C0A7068F4}"/>
                </a:ext>
              </a:extLst>
            </p:cNvPr>
            <p:cNvSpPr/>
            <p:nvPr/>
          </p:nvSpPr>
          <p:spPr bwMode="auto">
            <a:xfrm>
              <a:off x="2622600" y="5649326"/>
              <a:ext cx="3477556"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Database</a:t>
              </a:r>
            </a:p>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(SQL Azure)</a:t>
              </a:r>
            </a:p>
          </p:txBody>
        </p:sp>
        <p:sp>
          <p:nvSpPr>
            <p:cNvPr id="72" name="Rectangle 71">
              <a:extLst>
                <a:ext uri="{FF2B5EF4-FFF2-40B4-BE49-F238E27FC236}">
                  <a16:creationId xmlns:a16="http://schemas.microsoft.com/office/drawing/2014/main" id="{8B36A4ED-954B-493D-9C3B-82954F96E9DB}"/>
                </a:ext>
              </a:extLst>
            </p:cNvPr>
            <p:cNvSpPr/>
            <p:nvPr/>
          </p:nvSpPr>
          <p:spPr bwMode="auto">
            <a:xfrm>
              <a:off x="2504837" y="5524011"/>
              <a:ext cx="3477556"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Database</a:t>
              </a:r>
            </a:p>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(SQL DB)</a:t>
              </a:r>
            </a:p>
          </p:txBody>
        </p:sp>
        <p:pic>
          <p:nvPicPr>
            <p:cNvPr id="73" name="Picture 2" descr="Image result for sql cloud azure">
              <a:extLst>
                <a:ext uri="{FF2B5EF4-FFF2-40B4-BE49-F238E27FC236}">
                  <a16:creationId xmlns:a16="http://schemas.microsoft.com/office/drawing/2014/main" id="{B568D690-2D9E-4DD2-832D-82D553D4E7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6548" y="5652425"/>
              <a:ext cx="835405" cy="835405"/>
            </a:xfrm>
            <a:prstGeom prst="rect">
              <a:avLst/>
            </a:prstGeom>
            <a:noFill/>
            <a:extLst>
              <a:ext uri="{909E8E84-426E-40DD-AFC4-6F175D3DCCD1}">
                <a14:hiddenFill xmlns:a14="http://schemas.microsoft.com/office/drawing/2010/main">
                  <a:solidFill>
                    <a:srgbClr val="FFFFFF"/>
                  </a:solidFill>
                </a14:hiddenFill>
              </a:ext>
            </a:extLst>
          </p:spPr>
        </p:pic>
      </p:grpSp>
      <p:sp>
        <p:nvSpPr>
          <p:cNvPr id="103" name="On-prem - web">
            <a:extLst>
              <a:ext uri="{FF2B5EF4-FFF2-40B4-BE49-F238E27FC236}">
                <a16:creationId xmlns:a16="http://schemas.microsoft.com/office/drawing/2014/main" id="{D4FE071A-097F-4B20-852F-70F86132CE1E}"/>
              </a:ext>
            </a:extLst>
          </p:cNvPr>
          <p:cNvSpPr/>
          <p:nvPr/>
        </p:nvSpPr>
        <p:spPr bwMode="auto">
          <a:xfrm>
            <a:off x="351670" y="1320599"/>
            <a:ext cx="4875112" cy="3235686"/>
          </a:xfrm>
          <a:prstGeom prst="rect">
            <a:avLst/>
          </a:prstGeom>
          <a:solidFill>
            <a:schemeClr val="bg2">
              <a:lumMod val="6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05" name="On-prem - VM icon">
            <a:extLst>
              <a:ext uri="{FF2B5EF4-FFF2-40B4-BE49-F238E27FC236}">
                <a16:creationId xmlns:a16="http://schemas.microsoft.com/office/drawing/2014/main" id="{4D7BD077-76F4-491B-A224-68AF6E9F0184}"/>
              </a:ext>
            </a:extLst>
          </p:cNvPr>
          <p:cNvPicPr>
            <a:picLocks noChangeAspect="1"/>
          </p:cNvPicPr>
          <p:nvPr/>
        </p:nvPicPr>
        <p:blipFill>
          <a:blip r:embed="rId3"/>
          <a:stretch>
            <a:fillRect/>
          </a:stretch>
        </p:blipFill>
        <p:spPr>
          <a:xfrm>
            <a:off x="638951" y="3972589"/>
            <a:ext cx="489635" cy="489635"/>
          </a:xfrm>
          <a:prstGeom prst="rect">
            <a:avLst/>
          </a:prstGeom>
        </p:spPr>
      </p:pic>
      <p:sp>
        <p:nvSpPr>
          <p:cNvPr id="106" name="On-prem - Web Server icon">
            <a:extLst>
              <a:ext uri="{FF2B5EF4-FFF2-40B4-BE49-F238E27FC236}">
                <a16:creationId xmlns:a16="http://schemas.microsoft.com/office/drawing/2014/main" id="{DB3A380A-E12B-46FD-B6E7-DCED7D3C0081}"/>
              </a:ext>
            </a:extLst>
          </p:cNvPr>
          <p:cNvSpPr>
            <a:spLocks noChangeAspect="1" noEditPoints="1"/>
          </p:cNvSpPr>
          <p:nvPr/>
        </p:nvSpPr>
        <p:spPr bwMode="auto">
          <a:xfrm>
            <a:off x="494271" y="3801441"/>
            <a:ext cx="771668" cy="617575"/>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nvGrpSpPr>
          <p:cNvPr id="63" name="SF - Grey - Services">
            <a:extLst>
              <a:ext uri="{FF2B5EF4-FFF2-40B4-BE49-F238E27FC236}">
                <a16:creationId xmlns:a16="http://schemas.microsoft.com/office/drawing/2014/main" id="{B935E7C5-1784-49FD-8849-EFB89884B5D8}"/>
              </a:ext>
            </a:extLst>
          </p:cNvPr>
          <p:cNvGrpSpPr/>
          <p:nvPr/>
        </p:nvGrpSpPr>
        <p:grpSpPr>
          <a:xfrm>
            <a:off x="351670" y="3000664"/>
            <a:ext cx="4875112" cy="1563247"/>
            <a:chOff x="350837" y="3000593"/>
            <a:chExt cx="4875803" cy="1563469"/>
          </a:xfrm>
          <a:solidFill>
            <a:schemeClr val="accent1">
              <a:lumMod val="20000"/>
              <a:lumOff val="80000"/>
            </a:schemeClr>
          </a:solidFill>
        </p:grpSpPr>
        <p:sp>
          <p:nvSpPr>
            <p:cNvPr id="3" name="Rectangle 2">
              <a:extLst>
                <a:ext uri="{FF2B5EF4-FFF2-40B4-BE49-F238E27FC236}">
                  <a16:creationId xmlns:a16="http://schemas.microsoft.com/office/drawing/2014/main" id="{205129B4-BB7B-4F2A-8A8E-AAC5D5907A36}"/>
                </a:ext>
              </a:extLst>
            </p:cNvPr>
            <p:cNvSpPr/>
            <p:nvPr/>
          </p:nvSpPr>
          <p:spPr bwMode="auto">
            <a:xfrm>
              <a:off x="350837" y="3000593"/>
              <a:ext cx="4875803" cy="1563469"/>
            </a:xfrm>
            <a:prstGeom prst="rect">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6" name="Picture 4" descr="Image result for service fabric azure">
              <a:extLst>
                <a:ext uri="{FF2B5EF4-FFF2-40B4-BE49-F238E27FC236}">
                  <a16:creationId xmlns:a16="http://schemas.microsoft.com/office/drawing/2014/main" id="{2CD3EAAE-70F4-4A09-99DD-61B664158B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831" y="3951034"/>
              <a:ext cx="872362" cy="457990"/>
            </a:xfrm>
            <a:prstGeom prst="rect">
              <a:avLst/>
            </a:prstGeom>
            <a:grpFill/>
            <a:extLst/>
          </p:spPr>
        </p:pic>
      </p:grpSp>
      <p:cxnSp>
        <p:nvCxnSpPr>
          <p:cNvPr id="9" name="Conn - Services to DB">
            <a:extLst>
              <a:ext uri="{FF2B5EF4-FFF2-40B4-BE49-F238E27FC236}">
                <a16:creationId xmlns:a16="http://schemas.microsoft.com/office/drawing/2014/main" id="{4DA31F93-BE92-4A31-AC1D-099958EA6FF7}"/>
              </a:ext>
            </a:extLst>
          </p:cNvPr>
          <p:cNvCxnSpPr>
            <a:cxnSpLocks/>
            <a:stCxn id="5" idx="2"/>
            <a:endCxn id="72" idx="0"/>
          </p:cNvCxnSpPr>
          <p:nvPr/>
        </p:nvCxnSpPr>
        <p:spPr>
          <a:xfrm flipH="1">
            <a:off x="3079653" y="4223679"/>
            <a:ext cx="2747" cy="1015298"/>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SF - Services - Box 3">
            <a:extLst>
              <a:ext uri="{FF2B5EF4-FFF2-40B4-BE49-F238E27FC236}">
                <a16:creationId xmlns:a16="http://schemas.microsoft.com/office/drawing/2014/main" id="{13B29248-85AA-4B7E-8457-36A3B6961238}"/>
              </a:ext>
            </a:extLst>
          </p:cNvPr>
          <p:cNvSpPr/>
          <p:nvPr/>
        </p:nvSpPr>
        <p:spPr bwMode="auto">
          <a:xfrm>
            <a:off x="1494878" y="3342247"/>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21" name="SF - Services - Box 2">
            <a:extLst>
              <a:ext uri="{FF2B5EF4-FFF2-40B4-BE49-F238E27FC236}">
                <a16:creationId xmlns:a16="http://schemas.microsoft.com/office/drawing/2014/main" id="{74347BDA-DF94-46D3-8192-530E9009D891}"/>
              </a:ext>
            </a:extLst>
          </p:cNvPr>
          <p:cNvSpPr/>
          <p:nvPr/>
        </p:nvSpPr>
        <p:spPr bwMode="auto">
          <a:xfrm>
            <a:off x="1417321" y="3237684"/>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5" name="SF - Service Tier">
            <a:extLst>
              <a:ext uri="{FF2B5EF4-FFF2-40B4-BE49-F238E27FC236}">
                <a16:creationId xmlns:a16="http://schemas.microsoft.com/office/drawing/2014/main" id="{C09FFB11-6212-4016-81A1-A54C102F81A3}"/>
              </a:ext>
            </a:extLst>
          </p:cNvPr>
          <p:cNvSpPr/>
          <p:nvPr/>
        </p:nvSpPr>
        <p:spPr bwMode="auto">
          <a:xfrm>
            <a:off x="1343868" y="3157030"/>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Service tier</a:t>
            </a:r>
          </a:p>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(WCF)</a:t>
            </a:r>
          </a:p>
        </p:txBody>
      </p:sp>
      <p:grpSp>
        <p:nvGrpSpPr>
          <p:cNvPr id="62" name="SF - Grey - Web">
            <a:extLst>
              <a:ext uri="{FF2B5EF4-FFF2-40B4-BE49-F238E27FC236}">
                <a16:creationId xmlns:a16="http://schemas.microsoft.com/office/drawing/2014/main" id="{CBDD1A5C-5316-4133-8572-81A3D79447F6}"/>
              </a:ext>
            </a:extLst>
          </p:cNvPr>
          <p:cNvGrpSpPr/>
          <p:nvPr/>
        </p:nvGrpSpPr>
        <p:grpSpPr>
          <a:xfrm>
            <a:off x="351670" y="1320599"/>
            <a:ext cx="4875112" cy="1563247"/>
            <a:chOff x="350837" y="1320290"/>
            <a:chExt cx="4875803" cy="1563469"/>
          </a:xfrm>
          <a:solidFill>
            <a:schemeClr val="accent1">
              <a:lumMod val="20000"/>
              <a:lumOff val="80000"/>
            </a:schemeClr>
          </a:solidFill>
        </p:grpSpPr>
        <p:sp>
          <p:nvSpPr>
            <p:cNvPr id="38" name="Rectangle 37">
              <a:extLst>
                <a:ext uri="{FF2B5EF4-FFF2-40B4-BE49-F238E27FC236}">
                  <a16:creationId xmlns:a16="http://schemas.microsoft.com/office/drawing/2014/main" id="{A89CCC8B-8206-40F4-B6EE-B842496983DB}"/>
                </a:ext>
              </a:extLst>
            </p:cNvPr>
            <p:cNvSpPr/>
            <p:nvPr/>
          </p:nvSpPr>
          <p:spPr bwMode="auto">
            <a:xfrm>
              <a:off x="350837" y="1320290"/>
              <a:ext cx="4875803" cy="1563469"/>
            </a:xfrm>
            <a:prstGeom prst="rect">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9" name="Picture 4" descr="Image result for service fabric azure">
              <a:extLst>
                <a:ext uri="{FF2B5EF4-FFF2-40B4-BE49-F238E27FC236}">
                  <a16:creationId xmlns:a16="http://schemas.microsoft.com/office/drawing/2014/main" id="{5EF661C7-E0A7-4317-A2C4-EC2968F359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831" y="2306606"/>
              <a:ext cx="872362" cy="457990"/>
            </a:xfrm>
            <a:prstGeom prst="rect">
              <a:avLst/>
            </a:prstGeom>
            <a:grpFill/>
            <a:extLst/>
          </p:spPr>
        </p:pic>
      </p:grpSp>
      <p:cxnSp>
        <p:nvCxnSpPr>
          <p:cNvPr id="45" name="Conn - Web to Services">
            <a:extLst>
              <a:ext uri="{FF2B5EF4-FFF2-40B4-BE49-F238E27FC236}">
                <a16:creationId xmlns:a16="http://schemas.microsoft.com/office/drawing/2014/main" id="{F1B6882F-7FA4-4379-AB3D-20DD2C536317}"/>
              </a:ext>
            </a:extLst>
          </p:cNvPr>
          <p:cNvCxnSpPr>
            <a:cxnSpLocks/>
            <a:stCxn id="4" idx="2"/>
            <a:endCxn id="5" idx="0"/>
          </p:cNvCxnSpPr>
          <p:nvPr/>
        </p:nvCxnSpPr>
        <p:spPr>
          <a:xfrm>
            <a:off x="3079664" y="2538584"/>
            <a:ext cx="2735" cy="618446"/>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9" name="SF - Services - Container">
            <a:extLst>
              <a:ext uri="{FF2B5EF4-FFF2-40B4-BE49-F238E27FC236}">
                <a16:creationId xmlns:a16="http://schemas.microsoft.com/office/drawing/2014/main" id="{720B8C73-E396-47DD-AC3B-BD787D87696C}"/>
              </a:ext>
            </a:extLst>
          </p:cNvPr>
          <p:cNvPicPr>
            <a:picLocks noChangeAspect="1"/>
          </p:cNvPicPr>
          <p:nvPr/>
        </p:nvPicPr>
        <p:blipFill>
          <a:blip r:embed="rId6"/>
          <a:stretch>
            <a:fillRect/>
          </a:stretch>
        </p:blipFill>
        <p:spPr>
          <a:xfrm>
            <a:off x="1494879" y="3513672"/>
            <a:ext cx="440725" cy="440725"/>
          </a:xfrm>
          <a:prstGeom prst="rect">
            <a:avLst/>
          </a:prstGeom>
        </p:spPr>
      </p:pic>
      <p:sp>
        <p:nvSpPr>
          <p:cNvPr id="18" name="SF - Web - Box 3">
            <a:extLst>
              <a:ext uri="{FF2B5EF4-FFF2-40B4-BE49-F238E27FC236}">
                <a16:creationId xmlns:a16="http://schemas.microsoft.com/office/drawing/2014/main" id="{C9F22C49-DFCE-423C-98F3-9286404732A4}"/>
              </a:ext>
            </a:extLst>
          </p:cNvPr>
          <p:cNvSpPr/>
          <p:nvPr/>
        </p:nvSpPr>
        <p:spPr bwMode="auto">
          <a:xfrm>
            <a:off x="1494878" y="1667370"/>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17" name="SF - Web - Box 2">
            <a:extLst>
              <a:ext uri="{FF2B5EF4-FFF2-40B4-BE49-F238E27FC236}">
                <a16:creationId xmlns:a16="http://schemas.microsoft.com/office/drawing/2014/main" id="{3D53DB77-B600-461C-B9AF-B0E08A80C49C}"/>
              </a:ext>
            </a:extLst>
          </p:cNvPr>
          <p:cNvSpPr/>
          <p:nvPr/>
        </p:nvSpPr>
        <p:spPr bwMode="auto">
          <a:xfrm>
            <a:off x="1417321" y="1562808"/>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4" name="SF - Web">
            <a:extLst>
              <a:ext uri="{FF2B5EF4-FFF2-40B4-BE49-F238E27FC236}">
                <a16:creationId xmlns:a16="http://schemas.microsoft.com/office/drawing/2014/main" id="{CB2A68C2-6A79-4134-8A46-1C179007482A}"/>
              </a:ext>
            </a:extLst>
          </p:cNvPr>
          <p:cNvSpPr/>
          <p:nvPr/>
        </p:nvSpPr>
        <p:spPr bwMode="auto">
          <a:xfrm>
            <a:off x="1341132" y="1471935"/>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Web front-end</a:t>
            </a:r>
          </a:p>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(Web Forms)</a:t>
            </a:r>
          </a:p>
        </p:txBody>
      </p:sp>
      <p:pic>
        <p:nvPicPr>
          <p:cNvPr id="43" name="SF - Web - Container">
            <a:extLst>
              <a:ext uri="{FF2B5EF4-FFF2-40B4-BE49-F238E27FC236}">
                <a16:creationId xmlns:a16="http://schemas.microsoft.com/office/drawing/2014/main" id="{886A7370-91D7-499F-97DF-0E56E05EB5F8}"/>
              </a:ext>
            </a:extLst>
          </p:cNvPr>
          <p:cNvPicPr>
            <a:picLocks noChangeAspect="1"/>
          </p:cNvPicPr>
          <p:nvPr/>
        </p:nvPicPr>
        <p:blipFill>
          <a:blip r:embed="rId6"/>
          <a:stretch>
            <a:fillRect/>
          </a:stretch>
        </p:blipFill>
        <p:spPr>
          <a:xfrm>
            <a:off x="1467209" y="1759969"/>
            <a:ext cx="440725" cy="440725"/>
          </a:xfrm>
          <a:prstGeom prst="rect">
            <a:avLst/>
          </a:prstGeom>
        </p:spPr>
      </p:pic>
      <p:cxnSp>
        <p:nvCxnSpPr>
          <p:cNvPr id="42" name="Conn - Twitter to Listener">
            <a:extLst>
              <a:ext uri="{FF2B5EF4-FFF2-40B4-BE49-F238E27FC236}">
                <a16:creationId xmlns:a16="http://schemas.microsoft.com/office/drawing/2014/main" id="{29095BBC-669B-43B3-9D2F-63F8B33D01E8}"/>
              </a:ext>
            </a:extLst>
          </p:cNvPr>
          <p:cNvCxnSpPr>
            <a:cxnSpLocks/>
            <a:stCxn id="41" idx="3"/>
          </p:cNvCxnSpPr>
          <p:nvPr/>
        </p:nvCxnSpPr>
        <p:spPr>
          <a:xfrm flipV="1">
            <a:off x="8808512" y="858607"/>
            <a:ext cx="701181" cy="5289"/>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Twitter">
            <a:extLst>
              <a:ext uri="{FF2B5EF4-FFF2-40B4-BE49-F238E27FC236}">
                <a16:creationId xmlns:a16="http://schemas.microsoft.com/office/drawing/2014/main" id="{755F5BB6-EEB2-4BAE-B0B0-D87424553041}"/>
              </a:ext>
            </a:extLst>
          </p:cNvPr>
          <p:cNvSpPr/>
          <p:nvPr/>
        </p:nvSpPr>
        <p:spPr bwMode="auto">
          <a:xfrm>
            <a:off x="6041539" y="330571"/>
            <a:ext cx="276697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Twitter</a:t>
            </a:r>
          </a:p>
        </p:txBody>
      </p:sp>
      <p:cxnSp>
        <p:nvCxnSpPr>
          <p:cNvPr id="33" name="Straight Arrow Connector 32">
            <a:extLst>
              <a:ext uri="{FF2B5EF4-FFF2-40B4-BE49-F238E27FC236}">
                <a16:creationId xmlns:a16="http://schemas.microsoft.com/office/drawing/2014/main" id="{1E87B76A-AF40-4B80-8A2E-1CC8BE50A8DA}"/>
              </a:ext>
            </a:extLst>
          </p:cNvPr>
          <p:cNvCxnSpPr>
            <a:cxnSpLocks/>
            <a:endCxn id="22" idx="3"/>
          </p:cNvCxnSpPr>
          <p:nvPr/>
        </p:nvCxnSpPr>
        <p:spPr>
          <a:xfrm flipH="1">
            <a:off x="8850879" y="2637706"/>
            <a:ext cx="612626" cy="0"/>
          </a:xfrm>
          <a:prstGeom prst="straightConnector1">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6" name="Azure Functions">
            <a:extLst>
              <a:ext uri="{FF2B5EF4-FFF2-40B4-BE49-F238E27FC236}">
                <a16:creationId xmlns:a16="http://schemas.microsoft.com/office/drawing/2014/main" id="{3F12B9B0-95D8-4B1B-8539-52F83334E148}"/>
              </a:ext>
            </a:extLst>
          </p:cNvPr>
          <p:cNvGrpSpPr/>
          <p:nvPr/>
        </p:nvGrpSpPr>
        <p:grpSpPr>
          <a:xfrm>
            <a:off x="9599263" y="4004437"/>
            <a:ext cx="2516609" cy="1066649"/>
            <a:chOff x="8982211" y="3156982"/>
            <a:chExt cx="2516966" cy="1066800"/>
          </a:xfrm>
        </p:grpSpPr>
        <p:sp>
          <p:nvSpPr>
            <p:cNvPr id="23" name="Rectangle 22">
              <a:extLst>
                <a:ext uri="{FF2B5EF4-FFF2-40B4-BE49-F238E27FC236}">
                  <a16:creationId xmlns:a16="http://schemas.microsoft.com/office/drawing/2014/main" id="{66200E0A-76E1-4909-A8C2-63A5B005020E}"/>
                </a:ext>
              </a:extLst>
            </p:cNvPr>
            <p:cNvSpPr/>
            <p:nvPr/>
          </p:nvSpPr>
          <p:spPr bwMode="auto">
            <a:xfrm>
              <a:off x="8982211" y="3156982"/>
              <a:ext cx="2516966"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515839"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Sentiment </a:t>
              </a:r>
              <a:b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b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Analysis</a:t>
              </a:r>
            </a:p>
          </p:txBody>
        </p:sp>
        <p:pic>
          <p:nvPicPr>
            <p:cNvPr id="27" name="Picture 8" descr="Image result for azure functions logo transparent">
              <a:extLst>
                <a:ext uri="{FF2B5EF4-FFF2-40B4-BE49-F238E27FC236}">
                  <a16:creationId xmlns:a16="http://schemas.microsoft.com/office/drawing/2014/main" id="{DFB0AC60-F36C-41BA-A134-A7036CF44E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57780" y="3425051"/>
              <a:ext cx="536194" cy="53619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2" name="Conn - Listener to web">
            <a:extLst>
              <a:ext uri="{FF2B5EF4-FFF2-40B4-BE49-F238E27FC236}">
                <a16:creationId xmlns:a16="http://schemas.microsoft.com/office/drawing/2014/main" id="{F4B9236D-2E9B-452E-8502-3FB1BD38CC7F}"/>
              </a:ext>
            </a:extLst>
          </p:cNvPr>
          <p:cNvCxnSpPr>
            <a:cxnSpLocks/>
            <a:stCxn id="17" idx="3"/>
            <a:endCxn id="22" idx="1"/>
          </p:cNvCxnSpPr>
          <p:nvPr/>
        </p:nvCxnSpPr>
        <p:spPr>
          <a:xfrm>
            <a:off x="4894384" y="2096133"/>
            <a:ext cx="1189522" cy="541573"/>
          </a:xfrm>
          <a:prstGeom prst="bentConnector3">
            <a:avLst>
              <a:gd name="adj1" fmla="val 50000"/>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4" name="Social listener">
            <a:extLst>
              <a:ext uri="{FF2B5EF4-FFF2-40B4-BE49-F238E27FC236}">
                <a16:creationId xmlns:a16="http://schemas.microsoft.com/office/drawing/2014/main" id="{5B31DD75-55F7-4619-A704-6340CA1440EA}"/>
              </a:ext>
            </a:extLst>
          </p:cNvPr>
          <p:cNvGrpSpPr/>
          <p:nvPr/>
        </p:nvGrpSpPr>
        <p:grpSpPr>
          <a:xfrm>
            <a:off x="6083906" y="2104381"/>
            <a:ext cx="2766973" cy="1066649"/>
            <a:chOff x="5647004" y="1256652"/>
            <a:chExt cx="2767366" cy="1066800"/>
          </a:xfrm>
        </p:grpSpPr>
        <p:sp>
          <p:nvSpPr>
            <p:cNvPr id="22" name="Rectangle 21">
              <a:extLst>
                <a:ext uri="{FF2B5EF4-FFF2-40B4-BE49-F238E27FC236}">
                  <a16:creationId xmlns:a16="http://schemas.microsoft.com/office/drawing/2014/main" id="{628AA6F1-FFD3-49A1-972C-AA639DAFEE13}"/>
                </a:ext>
              </a:extLst>
            </p:cNvPr>
            <p:cNvSpPr/>
            <p:nvPr/>
          </p:nvSpPr>
          <p:spPr bwMode="auto">
            <a:xfrm>
              <a:off x="5647004" y="1256652"/>
              <a:ext cx="2767366"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Listener</a:t>
              </a:r>
              <a:b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br>
              <a:r>
                <a:rPr kumimoji="0" lang="en-US" sz="18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(Stateless service)</a:t>
              </a:r>
            </a:p>
          </p:txBody>
        </p:sp>
        <p:pic>
          <p:nvPicPr>
            <p:cNvPr id="28" name="Picture 4" descr="Image result for service fabric azure">
              <a:extLst>
                <a:ext uri="{FF2B5EF4-FFF2-40B4-BE49-F238E27FC236}">
                  <a16:creationId xmlns:a16="http://schemas.microsoft.com/office/drawing/2014/main" id="{4C9E7F07-8ABE-4244-B786-57B73EBA0B8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965"/>
            <a:stretch/>
          </p:blipFill>
          <p:spPr bwMode="auto">
            <a:xfrm>
              <a:off x="5722264" y="1491503"/>
              <a:ext cx="840473" cy="525074"/>
            </a:xfrm>
            <a:prstGeom prst="rect">
              <a:avLst/>
            </a:prstGeom>
            <a:noFill/>
            <a:extLst>
              <a:ext uri="{909E8E84-426E-40DD-AFC4-6F175D3DCCD1}">
                <a14:hiddenFill xmlns:a14="http://schemas.microsoft.com/office/drawing/2010/main">
                  <a:solidFill>
                    <a:srgbClr val="FFFFFF"/>
                  </a:solidFill>
                </a14:hiddenFill>
              </a:ext>
            </a:extLst>
          </p:spPr>
        </p:pic>
      </p:grpSp>
      <p:sp>
        <p:nvSpPr>
          <p:cNvPr id="50" name="Checklist">
            <a:extLst>
              <a:ext uri="{FF2B5EF4-FFF2-40B4-BE49-F238E27FC236}">
                <a16:creationId xmlns:a16="http://schemas.microsoft.com/office/drawing/2014/main" id="{C63880A0-5B0A-46CC-873B-E8FF72C6CC9F}"/>
              </a:ext>
            </a:extLst>
          </p:cNvPr>
          <p:cNvSpPr txBox="1"/>
          <p:nvPr/>
        </p:nvSpPr>
        <p:spPr>
          <a:xfrm>
            <a:off x="9248603" y="4974107"/>
            <a:ext cx="3124102" cy="1855850"/>
          </a:xfrm>
          <a:prstGeom prst="rect">
            <a:avLst/>
          </a:prstGeom>
          <a:noFill/>
        </p:spPr>
        <p:txBody>
          <a:bodyPr wrap="square" lIns="182854" tIns="146283" rIns="182854" bIns="146283" rtlCol="0">
            <a:spAutoFit/>
          </a:bodyPr>
          <a:lstStyle/>
          <a:p>
            <a:pPr marL="457112" marR="0" lvl="0" indent="0" algn="l" defTabSz="932563"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endParaRPr>
          </a:p>
          <a:p>
            <a:pPr marL="457112"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Lift and Shift</a:t>
            </a:r>
          </a:p>
          <a:p>
            <a:pPr marL="457112"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Cloud Optimized</a:t>
            </a:r>
          </a:p>
          <a:p>
            <a:pPr marL="457112"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App Modernized</a:t>
            </a:r>
          </a:p>
        </p:txBody>
      </p:sp>
      <p:pic>
        <p:nvPicPr>
          <p:cNvPr id="78" name="Check 3">
            <a:extLst>
              <a:ext uri="{FF2B5EF4-FFF2-40B4-BE49-F238E27FC236}">
                <a16:creationId xmlns:a16="http://schemas.microsoft.com/office/drawing/2014/main" id="{32CD867C-2639-4576-8806-19EBF08AE29B}"/>
              </a:ext>
            </a:extLst>
          </p:cNvPr>
          <p:cNvPicPr>
            <a:picLocks noChangeAspect="1"/>
          </p:cNvPicPr>
          <p:nvPr/>
        </p:nvPicPr>
        <p:blipFill>
          <a:blip r:embed="rId8"/>
          <a:stretch>
            <a:fillRect/>
          </a:stretch>
        </p:blipFill>
        <p:spPr>
          <a:xfrm>
            <a:off x="9508887" y="6350122"/>
            <a:ext cx="268209" cy="329166"/>
          </a:xfrm>
          <a:prstGeom prst="rect">
            <a:avLst/>
          </a:prstGeom>
        </p:spPr>
      </p:pic>
      <p:pic>
        <p:nvPicPr>
          <p:cNvPr id="77" name="Check 2">
            <a:extLst>
              <a:ext uri="{FF2B5EF4-FFF2-40B4-BE49-F238E27FC236}">
                <a16:creationId xmlns:a16="http://schemas.microsoft.com/office/drawing/2014/main" id="{A7412F8D-A13B-46D4-86F2-BCC9B113A8A0}"/>
              </a:ext>
            </a:extLst>
          </p:cNvPr>
          <p:cNvPicPr>
            <a:picLocks noChangeAspect="1"/>
          </p:cNvPicPr>
          <p:nvPr/>
        </p:nvPicPr>
        <p:blipFill>
          <a:blip r:embed="rId8"/>
          <a:stretch>
            <a:fillRect/>
          </a:stretch>
        </p:blipFill>
        <p:spPr>
          <a:xfrm>
            <a:off x="9508888" y="5930381"/>
            <a:ext cx="268209" cy="329166"/>
          </a:xfrm>
          <a:prstGeom prst="rect">
            <a:avLst/>
          </a:prstGeom>
        </p:spPr>
      </p:pic>
      <p:pic>
        <p:nvPicPr>
          <p:cNvPr id="76" name="Check 1">
            <a:extLst>
              <a:ext uri="{FF2B5EF4-FFF2-40B4-BE49-F238E27FC236}">
                <a16:creationId xmlns:a16="http://schemas.microsoft.com/office/drawing/2014/main" id="{275F1E3F-73A2-42AE-AC78-859A4F203102}"/>
              </a:ext>
            </a:extLst>
          </p:cNvPr>
          <p:cNvPicPr>
            <a:picLocks noChangeAspect="1"/>
          </p:cNvPicPr>
          <p:nvPr/>
        </p:nvPicPr>
        <p:blipFill>
          <a:blip r:embed="rId8"/>
          <a:stretch>
            <a:fillRect/>
          </a:stretch>
        </p:blipFill>
        <p:spPr>
          <a:xfrm>
            <a:off x="9508888" y="5548027"/>
            <a:ext cx="268209" cy="329166"/>
          </a:xfrm>
          <a:prstGeom prst="rect">
            <a:avLst/>
          </a:prstGeom>
        </p:spPr>
      </p:pic>
      <p:pic>
        <p:nvPicPr>
          <p:cNvPr id="1026" name="Picture 2" descr="Image result for twitter icon official 2017">
            <a:extLst>
              <a:ext uri="{FF2B5EF4-FFF2-40B4-BE49-F238E27FC236}">
                <a16:creationId xmlns:a16="http://schemas.microsoft.com/office/drawing/2014/main" id="{436AAFAE-9B64-405C-AAD2-3B73F1F9E7B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57720" y="656834"/>
            <a:ext cx="496865" cy="4039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close up of a sign&#10;&#10;Description generated with very high confidence">
            <a:extLst>
              <a:ext uri="{FF2B5EF4-FFF2-40B4-BE49-F238E27FC236}">
                <a16:creationId xmlns:a16="http://schemas.microsoft.com/office/drawing/2014/main" id="{4383DFFC-3D88-469F-A7DA-5DC8B946C1F5}"/>
              </a:ext>
            </a:extLst>
          </p:cNvPr>
          <p:cNvPicPr>
            <a:picLocks noChangeAspect="1"/>
          </p:cNvPicPr>
          <p:nvPr/>
        </p:nvPicPr>
        <p:blipFill>
          <a:blip r:embed="rId10"/>
          <a:stretch>
            <a:fillRect/>
          </a:stretch>
        </p:blipFill>
        <p:spPr>
          <a:xfrm>
            <a:off x="21099" y="-208182"/>
            <a:ext cx="1701017" cy="1701017"/>
          </a:xfrm>
          <a:prstGeom prst="rect">
            <a:avLst/>
          </a:prstGeom>
        </p:spPr>
      </p:pic>
      <p:grpSp>
        <p:nvGrpSpPr>
          <p:cNvPr id="67" name="Cosmos DB">
            <a:extLst>
              <a:ext uri="{FF2B5EF4-FFF2-40B4-BE49-F238E27FC236}">
                <a16:creationId xmlns:a16="http://schemas.microsoft.com/office/drawing/2014/main" id="{5DD4450E-2D4A-44FC-AE69-6F556496D848}"/>
              </a:ext>
            </a:extLst>
          </p:cNvPr>
          <p:cNvGrpSpPr/>
          <p:nvPr/>
        </p:nvGrpSpPr>
        <p:grpSpPr>
          <a:xfrm>
            <a:off x="9384580" y="2104381"/>
            <a:ext cx="2845900" cy="1066649"/>
            <a:chOff x="5576263" y="5135544"/>
            <a:chExt cx="2846303" cy="1066800"/>
          </a:xfrm>
        </p:grpSpPr>
        <p:sp>
          <p:nvSpPr>
            <p:cNvPr id="68" name="Rectangle 67">
              <a:extLst>
                <a:ext uri="{FF2B5EF4-FFF2-40B4-BE49-F238E27FC236}">
                  <a16:creationId xmlns:a16="http://schemas.microsoft.com/office/drawing/2014/main" id="{E70369AA-2C85-45EC-A9B1-983D28A30F64}"/>
                </a:ext>
              </a:extLst>
            </p:cNvPr>
            <p:cNvSpPr/>
            <p:nvPr/>
          </p:nvSpPr>
          <p:spPr bwMode="auto">
            <a:xfrm>
              <a:off x="5655199" y="5135544"/>
              <a:ext cx="2767367"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Tweets DB</a:t>
              </a:r>
            </a:p>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(Cosmos DB)</a:t>
              </a:r>
            </a:p>
          </p:txBody>
        </p:sp>
        <p:pic>
          <p:nvPicPr>
            <p:cNvPr id="69" name="Picture 10" descr="Image result for cosmos db logo transparent">
              <a:extLst>
                <a:ext uri="{FF2B5EF4-FFF2-40B4-BE49-F238E27FC236}">
                  <a16:creationId xmlns:a16="http://schemas.microsoft.com/office/drawing/2014/main" id="{56D20370-F226-4881-8E66-B91329AEDE8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76263" y="5361350"/>
              <a:ext cx="1030309" cy="540912"/>
            </a:xfrm>
            <a:prstGeom prst="rect">
              <a:avLst/>
            </a:prstGeom>
            <a:noFill/>
            <a:extLst>
              <a:ext uri="{909E8E84-426E-40DD-AFC4-6F175D3DCCD1}">
                <a14:hiddenFill xmlns:a14="http://schemas.microsoft.com/office/drawing/2010/main">
                  <a:solidFill>
                    <a:srgbClr val="FFFFFF"/>
                  </a:solidFill>
                </a14:hiddenFill>
              </a:ext>
            </a:extLst>
          </p:spPr>
        </p:pic>
      </p:grpSp>
      <p:sp>
        <p:nvSpPr>
          <p:cNvPr id="75" name="Twitter">
            <a:extLst>
              <a:ext uri="{FF2B5EF4-FFF2-40B4-BE49-F238E27FC236}">
                <a16:creationId xmlns:a16="http://schemas.microsoft.com/office/drawing/2014/main" id="{C45D1470-F77B-46CC-97A5-527E97257162}"/>
              </a:ext>
            </a:extLst>
          </p:cNvPr>
          <p:cNvSpPr/>
          <p:nvPr/>
        </p:nvSpPr>
        <p:spPr bwMode="auto">
          <a:xfrm>
            <a:off x="9512156" y="283082"/>
            <a:ext cx="276697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pic>
        <p:nvPicPr>
          <p:cNvPr id="79" name="Picture 2" descr="Image result for Logic Apps Logo">
            <a:extLst>
              <a:ext uri="{FF2B5EF4-FFF2-40B4-BE49-F238E27FC236}">
                <a16:creationId xmlns:a16="http://schemas.microsoft.com/office/drawing/2014/main" id="{42C5CC25-DFFC-4130-915D-B31F8F1005A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380430" y="514801"/>
            <a:ext cx="1152580" cy="605104"/>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031282C2-7D20-46CA-968D-76EF44878CEC}"/>
              </a:ext>
            </a:extLst>
          </p:cNvPr>
          <p:cNvSpPr/>
          <p:nvPr/>
        </p:nvSpPr>
        <p:spPr>
          <a:xfrm>
            <a:off x="10286042" y="430261"/>
            <a:ext cx="1984828" cy="646331"/>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Twitter to Cosmos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a:t>
            </a:r>
            <a:r>
              <a:rPr kumimoji="0" lang="en-US" sz="1800" b="0" i="0" u="none" strike="noStrike" kern="1200" cap="none" spc="0" normalizeH="0" baseline="0" noProof="0" dirty="0" err="1">
                <a:ln>
                  <a:noFill/>
                </a:ln>
                <a:solidFill>
                  <a:srgbClr val="505050"/>
                </a:solidFill>
                <a:effectLst/>
                <a:uLnTx/>
                <a:uFillTx/>
                <a:latin typeface="Segoe UI Semilight"/>
                <a:ea typeface="Segoe UI" pitchFamily="34" charset="0"/>
                <a:cs typeface="Segoe UI" pitchFamily="34" charset="0"/>
              </a:rPr>
              <a:t>LogicApps</a:t>
            </a:r>
            <a:r>
              <a:rPr kumimoji="0" lang="en-US" sz="18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a:t>
            </a:r>
          </a:p>
        </p:txBody>
      </p:sp>
      <p:cxnSp>
        <p:nvCxnSpPr>
          <p:cNvPr id="81" name="Conn - Twitter to Listener">
            <a:extLst>
              <a:ext uri="{FF2B5EF4-FFF2-40B4-BE49-F238E27FC236}">
                <a16:creationId xmlns:a16="http://schemas.microsoft.com/office/drawing/2014/main" id="{16E588C8-03F0-4DD2-ABC2-77A0B65AECC6}"/>
              </a:ext>
            </a:extLst>
          </p:cNvPr>
          <p:cNvCxnSpPr>
            <a:cxnSpLocks/>
            <a:endCxn id="68" idx="0"/>
          </p:cNvCxnSpPr>
          <p:nvPr/>
        </p:nvCxnSpPr>
        <p:spPr>
          <a:xfrm>
            <a:off x="10846993" y="1349731"/>
            <a:ext cx="0" cy="75465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Conn - Twitter to Listener">
            <a:extLst>
              <a:ext uri="{FF2B5EF4-FFF2-40B4-BE49-F238E27FC236}">
                <a16:creationId xmlns:a16="http://schemas.microsoft.com/office/drawing/2014/main" id="{87CD9892-FD21-4C67-99B5-72CAA0446CE6}"/>
              </a:ext>
            </a:extLst>
          </p:cNvPr>
          <p:cNvCxnSpPr>
            <a:cxnSpLocks/>
            <a:stCxn id="68" idx="2"/>
            <a:endCxn id="23" idx="0"/>
          </p:cNvCxnSpPr>
          <p:nvPr/>
        </p:nvCxnSpPr>
        <p:spPr>
          <a:xfrm>
            <a:off x="10846993" y="3171030"/>
            <a:ext cx="10575" cy="833407"/>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Rectangle 1" hidden="1">
            <a:extLst>
              <a:ext uri="{FF2B5EF4-FFF2-40B4-BE49-F238E27FC236}">
                <a16:creationId xmlns:a16="http://schemas.microsoft.com/office/drawing/2014/main" id="{C3A9B8A3-3B2D-4D23-A4E0-68C7F9032D5B}"/>
              </a:ext>
            </a:extLst>
          </p:cNvPr>
          <p:cNvSpPr/>
          <p:nvPr/>
        </p:nvSpPr>
        <p:spPr bwMode="auto">
          <a:xfrm>
            <a:off x="-48739" y="6681"/>
            <a:ext cx="12820175" cy="72027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hidden="1">
            <a:extLst>
              <a:ext uri="{FF2B5EF4-FFF2-40B4-BE49-F238E27FC236}">
                <a16:creationId xmlns:a16="http://schemas.microsoft.com/office/drawing/2014/main" id="{A9FF226F-9B1C-477F-A95C-600040450B78}"/>
              </a:ext>
            </a:extLst>
          </p:cNvPr>
          <p:cNvSpPr/>
          <p:nvPr/>
        </p:nvSpPr>
        <p:spPr bwMode="auto">
          <a:xfrm>
            <a:off x="1702170" y="2756863"/>
            <a:ext cx="7526487" cy="23060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Demo</a:t>
            </a:r>
          </a:p>
        </p:txBody>
      </p:sp>
    </p:spTree>
    <p:extLst>
      <p:ext uri="{BB962C8B-B14F-4D97-AF65-F5344CB8AC3E}">
        <p14:creationId xmlns:p14="http://schemas.microsoft.com/office/powerpoint/2010/main" val="42658608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10"/>
                                        <p:tgtEl>
                                          <p:spTgt spid="106"/>
                                        </p:tgtEl>
                                      </p:cBhvr>
                                    </p:animEffect>
                                    <p:set>
                                      <p:cBhvr>
                                        <p:cTn id="7" dur="1" fill="hold">
                                          <p:stCondLst>
                                            <p:cond delay="9"/>
                                          </p:stCondLst>
                                        </p:cTn>
                                        <p:tgtEl>
                                          <p:spTgt spid="10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05"/>
                                        </p:tgtEl>
                                        <p:attrNameLst>
                                          <p:attrName>style.visibility</p:attrName>
                                        </p:attrNameLst>
                                      </p:cBhvr>
                                      <p:to>
                                        <p:strVal val="visible"/>
                                      </p:to>
                                    </p:set>
                                    <p:animEffect transition="in" filter="fade">
                                      <p:cBhvr>
                                        <p:cTn id="10" dur="10"/>
                                        <p:tgtEl>
                                          <p:spTgt spid="105"/>
                                        </p:tgtEl>
                                      </p:cBhvr>
                                    </p:animEffect>
                                  </p:childTnLst>
                                </p:cTn>
                              </p:par>
                              <p:par>
                                <p:cTn id="11" presetID="10" presetClass="exit" presetSubtype="0" fill="hold" grpId="0" nodeType="withEffect">
                                  <p:stCondLst>
                                    <p:cond delay="0"/>
                                  </p:stCondLst>
                                  <p:childTnLst>
                                    <p:animEffect transition="out" filter="fade">
                                      <p:cBhvr>
                                        <p:cTn id="12" dur="10"/>
                                        <p:tgtEl>
                                          <p:spTgt spid="107"/>
                                        </p:tgtEl>
                                      </p:cBhvr>
                                    </p:animEffect>
                                    <p:set>
                                      <p:cBhvr>
                                        <p:cTn id="13" dur="1" fill="hold">
                                          <p:stCondLst>
                                            <p:cond delay="9"/>
                                          </p:stCondLst>
                                        </p:cTn>
                                        <p:tgtEl>
                                          <p:spTgt spid="107"/>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92"/>
                                        </p:tgtEl>
                                        <p:attrNameLst>
                                          <p:attrName>style.visibility</p:attrName>
                                        </p:attrNameLst>
                                      </p:cBhvr>
                                      <p:to>
                                        <p:strVal val="visible"/>
                                      </p:to>
                                    </p:set>
                                    <p:animEffect transition="in" filter="fade">
                                      <p:cBhvr>
                                        <p:cTn id="16" dur="10"/>
                                        <p:tgtEl>
                                          <p:spTgt spid="92"/>
                                        </p:tgtEl>
                                      </p:cBhvr>
                                    </p:animEffect>
                                  </p:childTnLst>
                                </p:cTn>
                              </p:par>
                              <p:par>
                                <p:cTn id="17" presetID="10" presetClass="entr" presetSubtype="0" fill="hold" nodeType="withEffect">
                                  <p:stCondLst>
                                    <p:cond delay="0"/>
                                  </p:stCondLst>
                                  <p:childTnLst>
                                    <p:set>
                                      <p:cBhvr>
                                        <p:cTn id="18" dur="1" fill="hold">
                                          <p:stCondLst>
                                            <p:cond delay="0"/>
                                          </p:stCondLst>
                                        </p:cTn>
                                        <p:tgtEl>
                                          <p:spTgt spid="50">
                                            <p:txEl>
                                              <p:pRg st="1" end="1"/>
                                            </p:txEl>
                                          </p:spTgt>
                                        </p:tgtEl>
                                        <p:attrNameLst>
                                          <p:attrName>style.visibility</p:attrName>
                                        </p:attrNameLst>
                                      </p:cBhvr>
                                      <p:to>
                                        <p:strVal val="visible"/>
                                      </p:to>
                                    </p:set>
                                    <p:animEffect transition="in" filter="fade">
                                      <p:cBhvr>
                                        <p:cTn id="19" dur="10"/>
                                        <p:tgtEl>
                                          <p:spTgt spid="50">
                                            <p:txEl>
                                              <p:pRg st="1" end="1"/>
                                            </p:txEl>
                                          </p:spTgt>
                                        </p:tgtEl>
                                      </p:cBhvr>
                                    </p:animEffect>
                                  </p:childTnLst>
                                </p:cTn>
                              </p:par>
                              <p:par>
                                <p:cTn id="20" presetID="1" presetClass="emph" presetSubtype="2" fill="hold" nodeType="withEffect">
                                  <p:stCondLst>
                                    <p:cond delay="0"/>
                                  </p:stCondLst>
                                  <p:childTnLst>
                                    <p:animClr clrSpc="rgb" dir="cw">
                                      <p:cBhvr>
                                        <p:cTn id="21" dur="10" fill="hold"/>
                                        <p:tgtEl>
                                          <p:spTgt spid="91"/>
                                        </p:tgtEl>
                                        <p:attrNameLst>
                                          <p:attrName>fillcolor</p:attrName>
                                        </p:attrNameLst>
                                      </p:cBhvr>
                                      <p:to>
                                        <a:srgbClr val="C4E4FF"/>
                                      </p:to>
                                    </p:animClr>
                                    <p:set>
                                      <p:cBhvr>
                                        <p:cTn id="22" dur="10" fill="hold"/>
                                        <p:tgtEl>
                                          <p:spTgt spid="91"/>
                                        </p:tgtEl>
                                        <p:attrNameLst>
                                          <p:attrName>fill.type</p:attrName>
                                        </p:attrNameLst>
                                      </p:cBhvr>
                                      <p:to>
                                        <p:strVal val="solid"/>
                                      </p:to>
                                    </p:set>
                                    <p:set>
                                      <p:cBhvr>
                                        <p:cTn id="23" dur="10" fill="hold"/>
                                        <p:tgtEl>
                                          <p:spTgt spid="91"/>
                                        </p:tgtEl>
                                        <p:attrNameLst>
                                          <p:attrName>fill.on</p:attrName>
                                        </p:attrNameLst>
                                      </p:cBhvr>
                                      <p:to>
                                        <p:strVal val="true"/>
                                      </p:to>
                                    </p:set>
                                  </p:childTnLst>
                                </p:cTn>
                              </p:par>
                              <p:par>
                                <p:cTn id="24" presetID="1" presetClass="emph" presetSubtype="2" fill="hold" nodeType="withEffect">
                                  <p:stCondLst>
                                    <p:cond delay="0"/>
                                  </p:stCondLst>
                                  <p:childTnLst>
                                    <p:animClr clrSpc="rgb" dir="cw">
                                      <p:cBhvr>
                                        <p:cTn id="25" dur="10" fill="hold"/>
                                        <p:tgtEl>
                                          <p:spTgt spid="103"/>
                                        </p:tgtEl>
                                        <p:attrNameLst>
                                          <p:attrName>fillcolor</p:attrName>
                                        </p:attrNameLst>
                                      </p:cBhvr>
                                      <p:to>
                                        <a:srgbClr val="C4E4FF"/>
                                      </p:to>
                                    </p:animClr>
                                    <p:set>
                                      <p:cBhvr>
                                        <p:cTn id="26" dur="10" fill="hold"/>
                                        <p:tgtEl>
                                          <p:spTgt spid="103"/>
                                        </p:tgtEl>
                                        <p:attrNameLst>
                                          <p:attrName>fill.type</p:attrName>
                                        </p:attrNameLst>
                                      </p:cBhvr>
                                      <p:to>
                                        <p:strVal val="solid"/>
                                      </p:to>
                                    </p:set>
                                    <p:set>
                                      <p:cBhvr>
                                        <p:cTn id="27" dur="10" fill="hold"/>
                                        <p:tgtEl>
                                          <p:spTgt spid="103"/>
                                        </p:tgtEl>
                                        <p:attrNameLst>
                                          <p:attrName>fill.on</p:attrName>
                                        </p:attrNameLst>
                                      </p:cBhvr>
                                      <p:to>
                                        <p:strVal val="true"/>
                                      </p:to>
                                    </p:set>
                                  </p:childTnLst>
                                </p:cTn>
                              </p:par>
                              <p:par>
                                <p:cTn id="28" presetID="10" presetClass="entr" presetSubtype="0" fill="hold" nodeType="withEffect">
                                  <p:stCondLst>
                                    <p:cond delay="0"/>
                                  </p:stCondLst>
                                  <p:childTnLst>
                                    <p:set>
                                      <p:cBhvr>
                                        <p:cTn id="29" dur="1" fill="hold">
                                          <p:stCondLst>
                                            <p:cond delay="0"/>
                                          </p:stCondLst>
                                        </p:cTn>
                                        <p:tgtEl>
                                          <p:spTgt spid="76"/>
                                        </p:tgtEl>
                                        <p:attrNameLst>
                                          <p:attrName>style.visibility</p:attrName>
                                        </p:attrNameLst>
                                      </p:cBhvr>
                                      <p:to>
                                        <p:strVal val="visible"/>
                                      </p:to>
                                    </p:set>
                                    <p:animEffect transition="in" filter="fade">
                                      <p:cBhvr>
                                        <p:cTn id="30" dur="10"/>
                                        <p:tgtEl>
                                          <p:spTgt spid="76"/>
                                        </p:tgtEl>
                                      </p:cBhvr>
                                    </p:animEffect>
                                  </p:childTnLst>
                                </p:cTn>
                              </p:par>
                              <p:par>
                                <p:cTn id="31" presetID="10" presetClass="exit" presetSubtype="0" fill="hold" grpId="0" nodeType="withEffect">
                                  <p:stCondLst>
                                    <p:cond delay="0"/>
                                  </p:stCondLst>
                                  <p:childTnLst>
                                    <p:animEffect transition="out" filter="fade">
                                      <p:cBhvr>
                                        <p:cTn id="32" dur="10"/>
                                        <p:tgtEl>
                                          <p:spTgt spid="103"/>
                                        </p:tgtEl>
                                      </p:cBhvr>
                                    </p:animEffect>
                                    <p:set>
                                      <p:cBhvr>
                                        <p:cTn id="33" dur="1" fill="hold">
                                          <p:stCondLst>
                                            <p:cond delay="9"/>
                                          </p:stCondLst>
                                        </p:cTn>
                                        <p:tgtEl>
                                          <p:spTgt spid="103"/>
                                        </p:tgtEl>
                                        <p:attrNameLst>
                                          <p:attrName>style.visibility</p:attrName>
                                        </p:attrNameLst>
                                      </p:cBhvr>
                                      <p:to>
                                        <p:strVal val="hidden"/>
                                      </p:to>
                                    </p:set>
                                  </p:childTnLst>
                                </p:cTn>
                              </p:par>
                              <p:par>
                                <p:cTn id="34" presetID="10" presetClass="entr" presetSubtype="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10"/>
                                        <p:tgtEl>
                                          <p:spTgt spid="11"/>
                                        </p:tgtEl>
                                      </p:cBhvr>
                                    </p:animEffect>
                                  </p:childTnLst>
                                </p:cTn>
                              </p:par>
                              <p:par>
                                <p:cTn id="37" presetID="10" presetClass="entr" presetSubtype="0" fill="hold" nodeType="with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fade">
                                      <p:cBhvr>
                                        <p:cTn id="39" dur="10"/>
                                        <p:tgtEl>
                                          <p:spTgt spid="62"/>
                                        </p:tgtEl>
                                      </p:cBhvr>
                                    </p:animEffect>
                                  </p:childTnLst>
                                </p:cTn>
                              </p:par>
                              <p:par>
                                <p:cTn id="40" presetID="10" presetClass="entr" presetSubtype="0" fill="hold" nodeType="withEffect">
                                  <p:stCondLst>
                                    <p:cond delay="0"/>
                                  </p:stCondLst>
                                  <p:childTnLst>
                                    <p:set>
                                      <p:cBhvr>
                                        <p:cTn id="41" dur="1" fill="hold">
                                          <p:stCondLst>
                                            <p:cond delay="0"/>
                                          </p:stCondLst>
                                        </p:cTn>
                                        <p:tgtEl>
                                          <p:spTgt spid="63"/>
                                        </p:tgtEl>
                                        <p:attrNameLst>
                                          <p:attrName>style.visibility</p:attrName>
                                        </p:attrNameLst>
                                      </p:cBhvr>
                                      <p:to>
                                        <p:strVal val="visible"/>
                                      </p:to>
                                    </p:set>
                                    <p:animEffect transition="in" filter="fade">
                                      <p:cBhvr>
                                        <p:cTn id="42" dur="10"/>
                                        <p:tgtEl>
                                          <p:spTgt spid="63"/>
                                        </p:tgtEl>
                                      </p:cBhvr>
                                    </p:animEffect>
                                  </p:childTnLst>
                                </p:cTn>
                              </p:par>
                              <p:par>
                                <p:cTn id="43" presetID="10" presetClass="entr" presetSubtype="0" fill="hold" nodeType="with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fade">
                                      <p:cBhvr>
                                        <p:cTn id="45" dur="10"/>
                                        <p:tgtEl>
                                          <p:spTgt spid="43"/>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up)">
                                      <p:cBhvr>
                                        <p:cTn id="48" dur="10"/>
                                        <p:tgtEl>
                                          <p:spTgt spid="17"/>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up)">
                                      <p:cBhvr>
                                        <p:cTn id="51" dur="10"/>
                                        <p:tgtEl>
                                          <p:spTgt spid="18"/>
                                        </p:tgtEl>
                                      </p:cBhvr>
                                    </p:animEffect>
                                  </p:childTnLst>
                                </p:cTn>
                              </p:par>
                              <p:par>
                                <p:cTn id="52" presetID="10"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10"/>
                                        <p:tgtEl>
                                          <p:spTgt spid="19"/>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up)">
                                      <p:cBhvr>
                                        <p:cTn id="57" dur="10"/>
                                        <p:tgtEl>
                                          <p:spTgt spid="21"/>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wipe(up)">
                                      <p:cBhvr>
                                        <p:cTn id="60" dur="10"/>
                                        <p:tgtEl>
                                          <p:spTgt spid="20"/>
                                        </p:tgtEl>
                                      </p:cBhvr>
                                    </p:animEffect>
                                  </p:childTnLst>
                                </p:cTn>
                              </p:par>
                              <p:par>
                                <p:cTn id="61" presetID="10" presetClass="exit" presetSubtype="0" fill="hold" grpId="0" nodeType="withEffect">
                                  <p:stCondLst>
                                    <p:cond delay="0"/>
                                  </p:stCondLst>
                                  <p:childTnLst>
                                    <p:animEffect transition="out" filter="fade">
                                      <p:cBhvr>
                                        <p:cTn id="62" dur="10"/>
                                        <p:tgtEl>
                                          <p:spTgt spid="91"/>
                                        </p:tgtEl>
                                      </p:cBhvr>
                                    </p:animEffect>
                                    <p:set>
                                      <p:cBhvr>
                                        <p:cTn id="63" dur="1" fill="hold">
                                          <p:stCondLst>
                                            <p:cond delay="9"/>
                                          </p:stCondLst>
                                        </p:cTn>
                                        <p:tgtEl>
                                          <p:spTgt spid="91"/>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10"/>
                                        <p:tgtEl>
                                          <p:spTgt spid="92"/>
                                        </p:tgtEl>
                                      </p:cBhvr>
                                    </p:animEffect>
                                    <p:set>
                                      <p:cBhvr>
                                        <p:cTn id="66" dur="1" fill="hold">
                                          <p:stCondLst>
                                            <p:cond delay="9"/>
                                          </p:stCondLst>
                                        </p:cTn>
                                        <p:tgtEl>
                                          <p:spTgt spid="92"/>
                                        </p:tgtEl>
                                        <p:attrNameLst>
                                          <p:attrName>style.visibility</p:attrName>
                                        </p:attrNameLst>
                                      </p:cBhvr>
                                      <p:to>
                                        <p:strVal val="hidden"/>
                                      </p:to>
                                    </p:set>
                                  </p:childTnLst>
                                </p:cTn>
                              </p:par>
                              <p:par>
                                <p:cTn id="67" presetID="10" presetClass="entr" presetSubtype="0" fill="hold" nodeType="withEffect">
                                  <p:stCondLst>
                                    <p:cond delay="0"/>
                                  </p:stCondLst>
                                  <p:childTnLst>
                                    <p:set>
                                      <p:cBhvr>
                                        <p:cTn id="68" dur="1" fill="hold">
                                          <p:stCondLst>
                                            <p:cond delay="0"/>
                                          </p:stCondLst>
                                        </p:cTn>
                                        <p:tgtEl>
                                          <p:spTgt spid="74"/>
                                        </p:tgtEl>
                                        <p:attrNameLst>
                                          <p:attrName>style.visibility</p:attrName>
                                        </p:attrNameLst>
                                      </p:cBhvr>
                                      <p:to>
                                        <p:strVal val="visible"/>
                                      </p:to>
                                    </p:set>
                                    <p:animEffect transition="in" filter="fade">
                                      <p:cBhvr>
                                        <p:cTn id="69" dur="10"/>
                                        <p:tgtEl>
                                          <p:spTgt spid="74"/>
                                        </p:tgtEl>
                                      </p:cBhvr>
                                    </p:animEffect>
                                  </p:childTnLst>
                                </p:cTn>
                              </p:par>
                              <p:par>
                                <p:cTn id="70" presetID="10" presetClass="entr" presetSubtype="0" fill="hold" nodeType="withEffect">
                                  <p:stCondLst>
                                    <p:cond delay="0"/>
                                  </p:stCondLst>
                                  <p:childTnLst>
                                    <p:set>
                                      <p:cBhvr>
                                        <p:cTn id="71" dur="1" fill="hold">
                                          <p:stCondLst>
                                            <p:cond delay="0"/>
                                          </p:stCondLst>
                                        </p:cTn>
                                        <p:tgtEl>
                                          <p:spTgt spid="50">
                                            <p:txEl>
                                              <p:pRg st="2" end="2"/>
                                            </p:txEl>
                                          </p:spTgt>
                                        </p:tgtEl>
                                        <p:attrNameLst>
                                          <p:attrName>style.visibility</p:attrName>
                                        </p:attrNameLst>
                                      </p:cBhvr>
                                      <p:to>
                                        <p:strVal val="visible"/>
                                      </p:to>
                                    </p:set>
                                    <p:animEffect transition="in" filter="fade">
                                      <p:cBhvr>
                                        <p:cTn id="72" dur="10"/>
                                        <p:tgtEl>
                                          <p:spTgt spid="50">
                                            <p:txEl>
                                              <p:pRg st="2" end="2"/>
                                            </p:txEl>
                                          </p:spTgt>
                                        </p:tgtEl>
                                      </p:cBhvr>
                                    </p:animEffect>
                                  </p:childTnLst>
                                </p:cTn>
                              </p:par>
                              <p:par>
                                <p:cTn id="73" presetID="10" presetClass="entr" presetSubtype="0" fill="hold" nodeType="withEffect">
                                  <p:stCondLst>
                                    <p:cond delay="0"/>
                                  </p:stCondLst>
                                  <p:childTnLst>
                                    <p:set>
                                      <p:cBhvr>
                                        <p:cTn id="74" dur="1" fill="hold">
                                          <p:stCondLst>
                                            <p:cond delay="0"/>
                                          </p:stCondLst>
                                        </p:cTn>
                                        <p:tgtEl>
                                          <p:spTgt spid="77"/>
                                        </p:tgtEl>
                                        <p:attrNameLst>
                                          <p:attrName>style.visibility</p:attrName>
                                        </p:attrNameLst>
                                      </p:cBhvr>
                                      <p:to>
                                        <p:strVal val="visible"/>
                                      </p:to>
                                    </p:set>
                                    <p:animEffect transition="in" filter="fade">
                                      <p:cBhvr>
                                        <p:cTn id="75" dur="10"/>
                                        <p:tgtEl>
                                          <p:spTgt spid="77"/>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41"/>
                                        </p:tgtEl>
                                        <p:attrNameLst>
                                          <p:attrName>style.visibility</p:attrName>
                                        </p:attrNameLst>
                                      </p:cBhvr>
                                      <p:to>
                                        <p:strVal val="visible"/>
                                      </p:to>
                                    </p:set>
                                    <p:animEffect transition="in" filter="fade">
                                      <p:cBhvr>
                                        <p:cTn id="80" dur="500"/>
                                        <p:tgtEl>
                                          <p:spTgt spid="41"/>
                                        </p:tgtEl>
                                      </p:cBhvr>
                                    </p:animEffect>
                                  </p:childTnLst>
                                </p:cTn>
                              </p:par>
                              <p:par>
                                <p:cTn id="81" presetID="10" presetClass="entr" presetSubtype="0" fill="hold" nodeType="withEffect">
                                  <p:stCondLst>
                                    <p:cond delay="0"/>
                                  </p:stCondLst>
                                  <p:childTnLst>
                                    <p:set>
                                      <p:cBhvr>
                                        <p:cTn id="82" dur="1" fill="hold">
                                          <p:stCondLst>
                                            <p:cond delay="0"/>
                                          </p:stCondLst>
                                        </p:cTn>
                                        <p:tgtEl>
                                          <p:spTgt spid="1026"/>
                                        </p:tgtEl>
                                        <p:attrNameLst>
                                          <p:attrName>style.visibility</p:attrName>
                                        </p:attrNameLst>
                                      </p:cBhvr>
                                      <p:to>
                                        <p:strVal val="visible"/>
                                      </p:to>
                                    </p:set>
                                    <p:animEffect transition="in" filter="fade">
                                      <p:cBhvr>
                                        <p:cTn id="83" dur="500"/>
                                        <p:tgtEl>
                                          <p:spTgt spid="1026"/>
                                        </p:tgtEl>
                                      </p:cBhvr>
                                    </p:animEffect>
                                  </p:childTnLst>
                                </p:cTn>
                              </p:par>
                            </p:childTnLst>
                          </p:cTn>
                        </p:par>
                        <p:par>
                          <p:cTn id="84" fill="hold">
                            <p:stCondLst>
                              <p:cond delay="500"/>
                            </p:stCondLst>
                            <p:childTnLst>
                              <p:par>
                                <p:cTn id="85" presetID="22" presetClass="entr" presetSubtype="1" fill="hold" nodeType="afterEffect">
                                  <p:stCondLst>
                                    <p:cond delay="0"/>
                                  </p:stCondLst>
                                  <p:childTnLst>
                                    <p:set>
                                      <p:cBhvr>
                                        <p:cTn id="86" dur="1" fill="hold">
                                          <p:stCondLst>
                                            <p:cond delay="0"/>
                                          </p:stCondLst>
                                        </p:cTn>
                                        <p:tgtEl>
                                          <p:spTgt spid="42"/>
                                        </p:tgtEl>
                                        <p:attrNameLst>
                                          <p:attrName>style.visibility</p:attrName>
                                        </p:attrNameLst>
                                      </p:cBhvr>
                                      <p:to>
                                        <p:strVal val="visible"/>
                                      </p:to>
                                    </p:set>
                                    <p:animEffect transition="in" filter="wipe(up)">
                                      <p:cBhvr>
                                        <p:cTn id="87" dur="500"/>
                                        <p:tgtEl>
                                          <p:spTgt spid="42"/>
                                        </p:tgtEl>
                                      </p:cBhvr>
                                    </p:animEffect>
                                  </p:childTnLst>
                                </p:cTn>
                              </p:par>
                            </p:childTnLst>
                          </p:cTn>
                        </p:par>
                        <p:par>
                          <p:cTn id="88" fill="hold">
                            <p:stCondLst>
                              <p:cond delay="1000"/>
                            </p:stCondLst>
                            <p:childTnLst>
                              <p:par>
                                <p:cTn id="89" presetID="10" presetClass="entr" presetSubtype="0" fill="hold" grpId="0" nodeType="afterEffect">
                                  <p:stCondLst>
                                    <p:cond delay="0"/>
                                  </p:stCondLst>
                                  <p:childTnLst>
                                    <p:set>
                                      <p:cBhvr>
                                        <p:cTn id="90" dur="1" fill="hold">
                                          <p:stCondLst>
                                            <p:cond delay="0"/>
                                          </p:stCondLst>
                                        </p:cTn>
                                        <p:tgtEl>
                                          <p:spTgt spid="75"/>
                                        </p:tgtEl>
                                        <p:attrNameLst>
                                          <p:attrName>style.visibility</p:attrName>
                                        </p:attrNameLst>
                                      </p:cBhvr>
                                      <p:to>
                                        <p:strVal val="visible"/>
                                      </p:to>
                                    </p:set>
                                    <p:animEffect transition="in" filter="fade">
                                      <p:cBhvr>
                                        <p:cTn id="91" dur="500"/>
                                        <p:tgtEl>
                                          <p:spTgt spid="75"/>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1"/>
                                        </p:tgtEl>
                                        <p:attrNameLst>
                                          <p:attrName>style.visibility</p:attrName>
                                        </p:attrNameLst>
                                      </p:cBhvr>
                                      <p:to>
                                        <p:strVal val="visible"/>
                                      </p:to>
                                    </p:set>
                                    <p:animEffect transition="in" filter="fade">
                                      <p:cBhvr>
                                        <p:cTn id="94" dur="500"/>
                                        <p:tgtEl>
                                          <p:spTgt spid="31"/>
                                        </p:tgtEl>
                                      </p:cBhvr>
                                    </p:animEffect>
                                  </p:childTnLst>
                                </p:cTn>
                              </p:par>
                              <p:par>
                                <p:cTn id="95" presetID="10" presetClass="entr" presetSubtype="0" fill="hold" nodeType="withEffect">
                                  <p:stCondLst>
                                    <p:cond delay="0"/>
                                  </p:stCondLst>
                                  <p:childTnLst>
                                    <p:set>
                                      <p:cBhvr>
                                        <p:cTn id="96" dur="1" fill="hold">
                                          <p:stCondLst>
                                            <p:cond delay="0"/>
                                          </p:stCondLst>
                                        </p:cTn>
                                        <p:tgtEl>
                                          <p:spTgt spid="79"/>
                                        </p:tgtEl>
                                        <p:attrNameLst>
                                          <p:attrName>style.visibility</p:attrName>
                                        </p:attrNameLst>
                                      </p:cBhvr>
                                      <p:to>
                                        <p:strVal val="visible"/>
                                      </p:to>
                                    </p:set>
                                    <p:animEffect transition="in" filter="fade">
                                      <p:cBhvr>
                                        <p:cTn id="97" dur="500"/>
                                        <p:tgtEl>
                                          <p:spTgt spid="79"/>
                                        </p:tgtEl>
                                      </p:cBhvr>
                                    </p:animEffect>
                                  </p:childTnLst>
                                </p:cTn>
                              </p:par>
                            </p:childTnLst>
                          </p:cTn>
                        </p:par>
                        <p:par>
                          <p:cTn id="98" fill="hold">
                            <p:stCondLst>
                              <p:cond delay="1500"/>
                            </p:stCondLst>
                            <p:childTnLst>
                              <p:par>
                                <p:cTn id="99" presetID="22" presetClass="entr" presetSubtype="8" fill="hold" nodeType="afterEffect">
                                  <p:stCondLst>
                                    <p:cond delay="0"/>
                                  </p:stCondLst>
                                  <p:childTnLst>
                                    <p:set>
                                      <p:cBhvr>
                                        <p:cTn id="100" dur="1" fill="hold">
                                          <p:stCondLst>
                                            <p:cond delay="0"/>
                                          </p:stCondLst>
                                        </p:cTn>
                                        <p:tgtEl>
                                          <p:spTgt spid="81"/>
                                        </p:tgtEl>
                                        <p:attrNameLst>
                                          <p:attrName>style.visibility</p:attrName>
                                        </p:attrNameLst>
                                      </p:cBhvr>
                                      <p:to>
                                        <p:strVal val="visible"/>
                                      </p:to>
                                    </p:set>
                                    <p:animEffect transition="in" filter="wipe(left)">
                                      <p:cBhvr>
                                        <p:cTn id="101" dur="500"/>
                                        <p:tgtEl>
                                          <p:spTgt spid="81"/>
                                        </p:tgtEl>
                                      </p:cBhvr>
                                    </p:animEffect>
                                  </p:childTnLst>
                                </p:cTn>
                              </p:par>
                            </p:childTnLst>
                          </p:cTn>
                        </p:par>
                        <p:par>
                          <p:cTn id="102" fill="hold">
                            <p:stCondLst>
                              <p:cond delay="2000"/>
                            </p:stCondLst>
                            <p:childTnLst>
                              <p:par>
                                <p:cTn id="103" presetID="10" presetClass="entr" presetSubtype="0" fill="hold" nodeType="afterEffect">
                                  <p:stCondLst>
                                    <p:cond delay="0"/>
                                  </p:stCondLst>
                                  <p:childTnLst>
                                    <p:set>
                                      <p:cBhvr>
                                        <p:cTn id="104" dur="1" fill="hold">
                                          <p:stCondLst>
                                            <p:cond delay="0"/>
                                          </p:stCondLst>
                                        </p:cTn>
                                        <p:tgtEl>
                                          <p:spTgt spid="67"/>
                                        </p:tgtEl>
                                        <p:attrNameLst>
                                          <p:attrName>style.visibility</p:attrName>
                                        </p:attrNameLst>
                                      </p:cBhvr>
                                      <p:to>
                                        <p:strVal val="visible"/>
                                      </p:to>
                                    </p:set>
                                    <p:animEffect transition="in" filter="fade">
                                      <p:cBhvr>
                                        <p:cTn id="105" dur="500"/>
                                        <p:tgtEl>
                                          <p:spTgt spid="67"/>
                                        </p:tgtEl>
                                      </p:cBhvr>
                                    </p:animEffect>
                                  </p:childTnLst>
                                </p:cTn>
                              </p:par>
                            </p:childTnLst>
                          </p:cTn>
                        </p:par>
                        <p:par>
                          <p:cTn id="106" fill="hold">
                            <p:stCondLst>
                              <p:cond delay="2500"/>
                            </p:stCondLst>
                            <p:childTnLst>
                              <p:par>
                                <p:cTn id="107" presetID="22" presetClass="entr" presetSubtype="1" fill="hold" nodeType="afterEffect">
                                  <p:stCondLst>
                                    <p:cond delay="0"/>
                                  </p:stCondLst>
                                  <p:childTnLst>
                                    <p:set>
                                      <p:cBhvr>
                                        <p:cTn id="108" dur="1" fill="hold">
                                          <p:stCondLst>
                                            <p:cond delay="0"/>
                                          </p:stCondLst>
                                        </p:cTn>
                                        <p:tgtEl>
                                          <p:spTgt spid="83"/>
                                        </p:tgtEl>
                                        <p:attrNameLst>
                                          <p:attrName>style.visibility</p:attrName>
                                        </p:attrNameLst>
                                      </p:cBhvr>
                                      <p:to>
                                        <p:strVal val="visible"/>
                                      </p:to>
                                    </p:set>
                                    <p:animEffect transition="in" filter="wipe(up)">
                                      <p:cBhvr>
                                        <p:cTn id="109" dur="500"/>
                                        <p:tgtEl>
                                          <p:spTgt spid="83"/>
                                        </p:tgtEl>
                                      </p:cBhvr>
                                    </p:animEffect>
                                  </p:childTnLst>
                                </p:cTn>
                              </p:par>
                              <p:par>
                                <p:cTn id="110" presetID="10" presetClass="entr" presetSubtype="0" fill="hold" nodeType="withEffect">
                                  <p:stCondLst>
                                    <p:cond delay="0"/>
                                  </p:stCondLst>
                                  <p:childTnLst>
                                    <p:set>
                                      <p:cBhvr>
                                        <p:cTn id="111" dur="1" fill="hold">
                                          <p:stCondLst>
                                            <p:cond delay="0"/>
                                          </p:stCondLst>
                                        </p:cTn>
                                        <p:tgtEl>
                                          <p:spTgt spid="66"/>
                                        </p:tgtEl>
                                        <p:attrNameLst>
                                          <p:attrName>style.visibility</p:attrName>
                                        </p:attrNameLst>
                                      </p:cBhvr>
                                      <p:to>
                                        <p:strVal val="visible"/>
                                      </p:to>
                                    </p:set>
                                    <p:animEffect transition="in" filter="fade">
                                      <p:cBhvr>
                                        <p:cTn id="112" dur="500"/>
                                        <p:tgtEl>
                                          <p:spTgt spid="66"/>
                                        </p:tgtEl>
                                      </p:cBhvr>
                                    </p:animEffect>
                                  </p:childTnLst>
                                </p:cTn>
                              </p:par>
                            </p:childTnLst>
                          </p:cTn>
                        </p:par>
                        <p:par>
                          <p:cTn id="113" fill="hold">
                            <p:stCondLst>
                              <p:cond delay="3000"/>
                            </p:stCondLst>
                            <p:childTnLst>
                              <p:par>
                                <p:cTn id="114" presetID="22" presetClass="entr" presetSubtype="2" fill="hold" nodeType="afterEffect">
                                  <p:stCondLst>
                                    <p:cond delay="0"/>
                                  </p:stCondLst>
                                  <p:childTnLst>
                                    <p:set>
                                      <p:cBhvr>
                                        <p:cTn id="115" dur="1" fill="hold">
                                          <p:stCondLst>
                                            <p:cond delay="0"/>
                                          </p:stCondLst>
                                        </p:cTn>
                                        <p:tgtEl>
                                          <p:spTgt spid="33"/>
                                        </p:tgtEl>
                                        <p:attrNameLst>
                                          <p:attrName>style.visibility</p:attrName>
                                        </p:attrNameLst>
                                      </p:cBhvr>
                                      <p:to>
                                        <p:strVal val="visible"/>
                                      </p:to>
                                    </p:set>
                                    <p:animEffect transition="in" filter="wipe(right)">
                                      <p:cBhvr>
                                        <p:cTn id="116" dur="500"/>
                                        <p:tgtEl>
                                          <p:spTgt spid="33"/>
                                        </p:tgtEl>
                                      </p:cBhvr>
                                    </p:animEffect>
                                  </p:childTnLst>
                                </p:cTn>
                              </p:par>
                            </p:childTnLst>
                          </p:cTn>
                        </p:par>
                        <p:par>
                          <p:cTn id="117" fill="hold">
                            <p:stCondLst>
                              <p:cond delay="3500"/>
                            </p:stCondLst>
                            <p:childTnLst>
                              <p:par>
                                <p:cTn id="118" presetID="10" presetClass="entr" presetSubtype="0" fill="hold" nodeType="afterEffect">
                                  <p:stCondLst>
                                    <p:cond delay="0"/>
                                  </p:stCondLst>
                                  <p:childTnLst>
                                    <p:set>
                                      <p:cBhvr>
                                        <p:cTn id="119" dur="1" fill="hold">
                                          <p:stCondLst>
                                            <p:cond delay="0"/>
                                          </p:stCondLst>
                                        </p:cTn>
                                        <p:tgtEl>
                                          <p:spTgt spid="64"/>
                                        </p:tgtEl>
                                        <p:attrNameLst>
                                          <p:attrName>style.visibility</p:attrName>
                                        </p:attrNameLst>
                                      </p:cBhvr>
                                      <p:to>
                                        <p:strVal val="visible"/>
                                      </p:to>
                                    </p:set>
                                    <p:animEffect transition="in" filter="fade">
                                      <p:cBhvr>
                                        <p:cTn id="120" dur="500"/>
                                        <p:tgtEl>
                                          <p:spTgt spid="64"/>
                                        </p:tgtEl>
                                      </p:cBhvr>
                                    </p:animEffect>
                                  </p:childTnLst>
                                </p:cTn>
                              </p:par>
                            </p:childTnLst>
                          </p:cTn>
                        </p:par>
                        <p:par>
                          <p:cTn id="121" fill="hold">
                            <p:stCondLst>
                              <p:cond delay="4000"/>
                            </p:stCondLst>
                            <p:childTnLst>
                              <p:par>
                                <p:cTn id="122" presetID="22" presetClass="entr" presetSubtype="2" fill="hold" nodeType="afterEffect">
                                  <p:stCondLst>
                                    <p:cond delay="0"/>
                                  </p:stCondLst>
                                  <p:childTnLst>
                                    <p:set>
                                      <p:cBhvr>
                                        <p:cTn id="123" dur="1" fill="hold">
                                          <p:stCondLst>
                                            <p:cond delay="0"/>
                                          </p:stCondLst>
                                        </p:cTn>
                                        <p:tgtEl>
                                          <p:spTgt spid="82"/>
                                        </p:tgtEl>
                                        <p:attrNameLst>
                                          <p:attrName>style.visibility</p:attrName>
                                        </p:attrNameLst>
                                      </p:cBhvr>
                                      <p:to>
                                        <p:strVal val="visible"/>
                                      </p:to>
                                    </p:set>
                                    <p:animEffect transition="in" filter="wipe(right)">
                                      <p:cBhvr>
                                        <p:cTn id="124" dur="500"/>
                                        <p:tgtEl>
                                          <p:spTgt spid="82"/>
                                        </p:tgtEl>
                                      </p:cBhvr>
                                    </p:animEffect>
                                  </p:childTnLst>
                                </p:cTn>
                              </p:par>
                              <p:par>
                                <p:cTn id="125" presetID="10" presetClass="entr" presetSubtype="0" fill="hold" nodeType="withEffect">
                                  <p:stCondLst>
                                    <p:cond delay="0"/>
                                  </p:stCondLst>
                                  <p:childTnLst>
                                    <p:set>
                                      <p:cBhvr>
                                        <p:cTn id="126" dur="1" fill="hold">
                                          <p:stCondLst>
                                            <p:cond delay="0"/>
                                          </p:stCondLst>
                                        </p:cTn>
                                        <p:tgtEl>
                                          <p:spTgt spid="50">
                                            <p:txEl>
                                              <p:pRg st="3" end="3"/>
                                            </p:txEl>
                                          </p:spTgt>
                                        </p:tgtEl>
                                        <p:attrNameLst>
                                          <p:attrName>style.visibility</p:attrName>
                                        </p:attrNameLst>
                                      </p:cBhvr>
                                      <p:to>
                                        <p:strVal val="visible"/>
                                      </p:to>
                                    </p:set>
                                    <p:animEffect transition="in" filter="fade">
                                      <p:cBhvr>
                                        <p:cTn id="127" dur="500"/>
                                        <p:tgtEl>
                                          <p:spTgt spid="50">
                                            <p:txEl>
                                              <p:pRg st="3" end="3"/>
                                            </p:txEl>
                                          </p:spTgt>
                                        </p:tgtEl>
                                      </p:cBhvr>
                                    </p:animEffect>
                                  </p:childTnLst>
                                </p:cTn>
                              </p:par>
                            </p:childTnLst>
                          </p:cTn>
                        </p:par>
                        <p:par>
                          <p:cTn id="128" fill="hold">
                            <p:stCondLst>
                              <p:cond delay="4500"/>
                            </p:stCondLst>
                            <p:childTnLst>
                              <p:par>
                                <p:cTn id="129" presetID="10" presetClass="entr" presetSubtype="0" fill="hold" nodeType="afterEffect">
                                  <p:stCondLst>
                                    <p:cond delay="0"/>
                                  </p:stCondLst>
                                  <p:childTnLst>
                                    <p:set>
                                      <p:cBhvr>
                                        <p:cTn id="130" dur="1" fill="hold">
                                          <p:stCondLst>
                                            <p:cond delay="0"/>
                                          </p:stCondLst>
                                        </p:cTn>
                                        <p:tgtEl>
                                          <p:spTgt spid="78"/>
                                        </p:tgtEl>
                                        <p:attrNameLst>
                                          <p:attrName>style.visibility</p:attrName>
                                        </p:attrNameLst>
                                      </p:cBhvr>
                                      <p:to>
                                        <p:strVal val="visible"/>
                                      </p:to>
                                    </p:set>
                                    <p:animEffect transition="in" filter="fade">
                                      <p:cBhvr>
                                        <p:cTn id="131" dur="500"/>
                                        <p:tgtEl>
                                          <p:spTgt spid="78"/>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2"/>
                                        </p:tgtEl>
                                        <p:attrNameLst>
                                          <p:attrName>style.visibility</p:attrName>
                                        </p:attrNameLst>
                                      </p:cBhvr>
                                      <p:to>
                                        <p:strVal val="visible"/>
                                      </p:to>
                                    </p:set>
                                    <p:animEffect transition="in" filter="fade">
                                      <p:cBhvr>
                                        <p:cTn id="136" dur="500"/>
                                        <p:tgtEl>
                                          <p:spTgt spid="2"/>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6"/>
                                        </p:tgtEl>
                                        <p:attrNameLst>
                                          <p:attrName>style.visibility</p:attrName>
                                        </p:attrNameLst>
                                      </p:cBhvr>
                                      <p:to>
                                        <p:strVal val="visible"/>
                                      </p:to>
                                    </p:set>
                                    <p:animEffect transition="in" filter="fade">
                                      <p:cBhvr>
                                        <p:cTn id="1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107" grpId="0" animBg="1"/>
      <p:bldP spid="103" grpId="0" animBg="1"/>
      <p:bldP spid="106" grpId="0" animBg="1"/>
      <p:bldP spid="20" grpId="0" animBg="1"/>
      <p:bldP spid="21" grpId="0" animBg="1"/>
      <p:bldP spid="18" grpId="0" animBg="1"/>
      <p:bldP spid="17" grpId="0" animBg="1"/>
      <p:bldP spid="41" grpId="0" animBg="1"/>
      <p:bldP spid="75" grpId="0" animBg="1"/>
      <p:bldP spid="31" grpId="0"/>
      <p:bldP spid="2" grpId="0" animBg="1"/>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B5663-E11B-4DE3-AC88-50117E6F4870}"/>
              </a:ext>
            </a:extLst>
          </p:cNvPr>
          <p:cNvSpPr>
            <a:spLocks noGrp="1"/>
          </p:cNvSpPr>
          <p:nvPr>
            <p:ph type="title"/>
          </p:nvPr>
        </p:nvSpPr>
        <p:spPr/>
        <p:txBody>
          <a:bodyPr/>
          <a:lstStyle/>
          <a:p>
            <a:r>
              <a:rPr lang="en-US" dirty="0"/>
              <a:t>Microsoft Azure </a:t>
            </a:r>
            <a:r>
              <a:rPr lang="en-US" dirty="0" err="1"/>
              <a:t>Serverless</a:t>
            </a:r>
            <a:r>
              <a:rPr lang="en-US" dirty="0"/>
              <a:t> Platform</a:t>
            </a:r>
          </a:p>
        </p:txBody>
      </p:sp>
      <p:grpSp>
        <p:nvGrpSpPr>
          <p:cNvPr id="28" name="Group 27">
            <a:extLst>
              <a:ext uri="{FF2B5EF4-FFF2-40B4-BE49-F238E27FC236}">
                <a16:creationId xmlns:a16="http://schemas.microsoft.com/office/drawing/2014/main" id="{F52D53A7-50C1-4BCB-A69D-31E76BCC4A4B}"/>
              </a:ext>
            </a:extLst>
          </p:cNvPr>
          <p:cNvGrpSpPr/>
          <p:nvPr/>
        </p:nvGrpSpPr>
        <p:grpSpPr>
          <a:xfrm>
            <a:off x="6167710" y="1693176"/>
            <a:ext cx="4947751" cy="4206241"/>
            <a:chOff x="5145288" y="1444144"/>
            <a:chExt cx="5046965" cy="4290586"/>
          </a:xfrm>
        </p:grpSpPr>
        <p:grpSp>
          <p:nvGrpSpPr>
            <p:cNvPr id="29" name="Group 28">
              <a:extLst>
                <a:ext uri="{FF2B5EF4-FFF2-40B4-BE49-F238E27FC236}">
                  <a16:creationId xmlns:a16="http://schemas.microsoft.com/office/drawing/2014/main" id="{E419FDC9-5C77-42BA-B82F-6E26EC58EEB6}"/>
                </a:ext>
              </a:extLst>
            </p:cNvPr>
            <p:cNvGrpSpPr/>
            <p:nvPr/>
          </p:nvGrpSpPr>
          <p:grpSpPr>
            <a:xfrm>
              <a:off x="5360685" y="1589526"/>
              <a:ext cx="4609159" cy="3845517"/>
              <a:chOff x="5360685" y="1589526"/>
              <a:chExt cx="4609159" cy="3845517"/>
            </a:xfrm>
          </p:grpSpPr>
          <p:sp>
            <p:nvSpPr>
              <p:cNvPr id="33" name="Rectangle 32">
                <a:extLst>
                  <a:ext uri="{FF2B5EF4-FFF2-40B4-BE49-F238E27FC236}">
                    <a16:creationId xmlns:a16="http://schemas.microsoft.com/office/drawing/2014/main" id="{571B593E-7882-469B-8222-1B28C14B3854}"/>
                  </a:ext>
                </a:extLst>
              </p:cNvPr>
              <p:cNvSpPr/>
              <p:nvPr/>
            </p:nvSpPr>
            <p:spPr>
              <a:xfrm>
                <a:off x="5360685" y="1946669"/>
                <a:ext cx="1939892" cy="338554"/>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Serverless Code</a:t>
                </a:r>
              </a:p>
            </p:txBody>
          </p:sp>
          <p:grpSp>
            <p:nvGrpSpPr>
              <p:cNvPr id="34" name="Group 33">
                <a:extLst>
                  <a:ext uri="{FF2B5EF4-FFF2-40B4-BE49-F238E27FC236}">
                    <a16:creationId xmlns:a16="http://schemas.microsoft.com/office/drawing/2014/main" id="{F8E4689A-F3F5-4948-B7BF-3A9494E74620}"/>
                  </a:ext>
                </a:extLst>
              </p:cNvPr>
              <p:cNvGrpSpPr/>
              <p:nvPr/>
            </p:nvGrpSpPr>
            <p:grpSpPr>
              <a:xfrm>
                <a:off x="8600048" y="1589526"/>
                <a:ext cx="866377" cy="1052842"/>
                <a:chOff x="8686429" y="745780"/>
                <a:chExt cx="866377" cy="1052842"/>
              </a:xfrm>
            </p:grpSpPr>
            <p:pic>
              <p:nvPicPr>
                <p:cNvPr id="53" name="Picture 6">
                  <a:extLst>
                    <a:ext uri="{FF2B5EF4-FFF2-40B4-BE49-F238E27FC236}">
                      <a16:creationId xmlns:a16="http://schemas.microsoft.com/office/drawing/2014/main" id="{315A39B2-617E-4938-B981-1F7BF8E63DB5}"/>
                    </a:ext>
                  </a:extLst>
                </p:cNvPr>
                <p:cNvPicPr>
                  <a:picLocks noChangeAspect="1"/>
                </p:cNvPicPr>
                <p:nvPr/>
              </p:nvPicPr>
              <p:blipFill>
                <a:blip r:embed="rId3"/>
                <a:stretch>
                  <a:fillRect/>
                </a:stretch>
              </p:blipFill>
              <p:spPr>
                <a:xfrm>
                  <a:off x="8686429" y="745780"/>
                  <a:ext cx="866377" cy="866377"/>
                </a:xfrm>
                <a:prstGeom prst="rect">
                  <a:avLst/>
                </a:prstGeom>
              </p:spPr>
            </p:pic>
            <p:sp>
              <p:nvSpPr>
                <p:cNvPr id="54" name="TextBox 53">
                  <a:extLst>
                    <a:ext uri="{FF2B5EF4-FFF2-40B4-BE49-F238E27FC236}">
                      <a16:creationId xmlns:a16="http://schemas.microsoft.com/office/drawing/2014/main" id="{4F4B247E-9FAB-494F-8544-ABF57796921D}"/>
                    </a:ext>
                  </a:extLst>
                </p:cNvPr>
                <p:cNvSpPr txBox="1"/>
                <p:nvPr/>
              </p:nvSpPr>
              <p:spPr>
                <a:xfrm>
                  <a:off x="8691453" y="1540090"/>
                  <a:ext cx="856325" cy="258532"/>
                </a:xfrm>
                <a:prstGeom prst="rect">
                  <a:avLst/>
                </a:prstGeom>
              </p:spPr>
              <p:txBody>
                <a:bodyPr wrap="none">
                  <a:spAutoFit/>
                </a:bodyPr>
                <a:lstStyle>
                  <a:defPPr>
                    <a:defRPr lang="en-US"/>
                  </a:defPPr>
                  <a:lvl1pPr defTabSz="950938">
                    <a:lnSpc>
                      <a:spcPct val="90000"/>
                    </a:lnSpc>
                    <a:defRPr kern="0">
                      <a:latin typeface="Segoe UI"/>
                    </a:defRPr>
                  </a:lvl1pPr>
                </a:lstStyle>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Functions</a:t>
                  </a:r>
                </a:p>
              </p:txBody>
            </p:sp>
          </p:grpSp>
          <p:sp>
            <p:nvSpPr>
              <p:cNvPr id="35" name="Rectangle 34">
                <a:extLst>
                  <a:ext uri="{FF2B5EF4-FFF2-40B4-BE49-F238E27FC236}">
                    <a16:creationId xmlns:a16="http://schemas.microsoft.com/office/drawing/2014/main" id="{107EB034-34EB-4272-8997-D7E9C73A705B}"/>
                  </a:ext>
                </a:extLst>
              </p:cNvPr>
              <p:cNvSpPr/>
              <p:nvPr/>
            </p:nvSpPr>
            <p:spPr>
              <a:xfrm>
                <a:off x="5360685" y="3134169"/>
                <a:ext cx="2377887" cy="584775"/>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err="1">
                    <a:ln>
                      <a:noFill/>
                    </a:ln>
                    <a:gradFill>
                      <a:gsLst>
                        <a:gs pos="1250">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Serverless</a:t>
                </a:r>
                <a:endParaRPr kumimoji="0" lang="en-US" sz="1568"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Workflow &amp; Integration</a:t>
                </a:r>
              </a:p>
            </p:txBody>
          </p:sp>
          <p:sp>
            <p:nvSpPr>
              <p:cNvPr id="36" name="Rectangle 35">
                <a:extLst>
                  <a:ext uri="{FF2B5EF4-FFF2-40B4-BE49-F238E27FC236}">
                    <a16:creationId xmlns:a16="http://schemas.microsoft.com/office/drawing/2014/main" id="{0979AAA6-10F7-442D-9A98-A6755821CD43}"/>
                  </a:ext>
                </a:extLst>
              </p:cNvPr>
              <p:cNvSpPr/>
              <p:nvPr/>
            </p:nvSpPr>
            <p:spPr>
              <a:xfrm>
                <a:off x="5360685" y="4676803"/>
                <a:ext cx="1767921" cy="584775"/>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Other services and applications </a:t>
                </a:r>
              </a:p>
            </p:txBody>
          </p:sp>
          <p:grpSp>
            <p:nvGrpSpPr>
              <p:cNvPr id="37" name="Group 36">
                <a:extLst>
                  <a:ext uri="{FF2B5EF4-FFF2-40B4-BE49-F238E27FC236}">
                    <a16:creationId xmlns:a16="http://schemas.microsoft.com/office/drawing/2014/main" id="{2E8BA121-86A6-42D5-8828-BF6053EC00AB}"/>
                  </a:ext>
                </a:extLst>
              </p:cNvPr>
              <p:cNvGrpSpPr/>
              <p:nvPr/>
            </p:nvGrpSpPr>
            <p:grpSpPr>
              <a:xfrm>
                <a:off x="8531507" y="3122483"/>
                <a:ext cx="1006774" cy="952125"/>
                <a:chOff x="9668851" y="2975327"/>
                <a:chExt cx="1006774" cy="952125"/>
              </a:xfrm>
            </p:grpSpPr>
            <p:grpSp>
              <p:nvGrpSpPr>
                <p:cNvPr id="45" name="Group 44">
                  <a:extLst>
                    <a:ext uri="{FF2B5EF4-FFF2-40B4-BE49-F238E27FC236}">
                      <a16:creationId xmlns:a16="http://schemas.microsoft.com/office/drawing/2014/main" id="{97C34D70-51BE-481A-92F4-C5463146F648}"/>
                    </a:ext>
                  </a:extLst>
                </p:cNvPr>
                <p:cNvGrpSpPr/>
                <p:nvPr/>
              </p:nvGrpSpPr>
              <p:grpSpPr>
                <a:xfrm>
                  <a:off x="9668851" y="2975327"/>
                  <a:ext cx="1006774" cy="616827"/>
                  <a:chOff x="8238514" y="2669975"/>
                  <a:chExt cx="900967" cy="493387"/>
                </a:xfrm>
              </p:grpSpPr>
              <p:sp>
                <p:nvSpPr>
                  <p:cNvPr id="47" name="Rectangle 46">
                    <a:extLst>
                      <a:ext uri="{FF2B5EF4-FFF2-40B4-BE49-F238E27FC236}">
                        <a16:creationId xmlns:a16="http://schemas.microsoft.com/office/drawing/2014/main" id="{F6085AD3-EC69-408B-A75F-C5ACC592A4EF}"/>
                      </a:ext>
                    </a:extLst>
                  </p:cNvPr>
                  <p:cNvSpPr/>
                  <p:nvPr/>
                </p:nvSpPr>
                <p:spPr bwMode="auto">
                  <a:xfrm>
                    <a:off x="8614650" y="2673303"/>
                    <a:ext cx="148000" cy="148000"/>
                  </a:xfrm>
                  <a:prstGeom prst="rect">
                    <a:avLst/>
                  </a:prstGeom>
                  <a:noFill/>
                  <a:ln w="25400" cap="flat" cmpd="sng" algn="ctr">
                    <a:solidFill>
                      <a:srgbClr val="0072C6"/>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913751"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A3DD7EC6-4142-46F7-ADF3-16101632F896}"/>
                      </a:ext>
                    </a:extLst>
                  </p:cNvPr>
                  <p:cNvSpPr/>
                  <p:nvPr/>
                </p:nvSpPr>
                <p:spPr bwMode="auto">
                  <a:xfrm>
                    <a:off x="8788841" y="3011387"/>
                    <a:ext cx="148000" cy="148000"/>
                  </a:xfrm>
                  <a:prstGeom prst="rect">
                    <a:avLst/>
                  </a:prstGeom>
                  <a:noFill/>
                  <a:ln w="25400" cap="flat" cmpd="sng" algn="ctr">
                    <a:solidFill>
                      <a:srgbClr val="0072C6"/>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913751"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E59E068D-1356-4AE7-8964-8F00DBBDCCA2}"/>
                      </a:ext>
                    </a:extLst>
                  </p:cNvPr>
                  <p:cNvSpPr/>
                  <p:nvPr/>
                </p:nvSpPr>
                <p:spPr bwMode="auto">
                  <a:xfrm>
                    <a:off x="8438198" y="3011390"/>
                    <a:ext cx="148000" cy="148000"/>
                  </a:xfrm>
                  <a:prstGeom prst="rect">
                    <a:avLst/>
                  </a:prstGeom>
                  <a:noFill/>
                  <a:ln w="25400" cap="flat" cmpd="sng" algn="ctr">
                    <a:solidFill>
                      <a:srgbClr val="0072C6"/>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913751"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Left Brace 49">
                    <a:extLst>
                      <a:ext uri="{FF2B5EF4-FFF2-40B4-BE49-F238E27FC236}">
                        <a16:creationId xmlns:a16="http://schemas.microsoft.com/office/drawing/2014/main" id="{BC424048-AF09-498C-A42F-C2976BE1C873}"/>
                      </a:ext>
                    </a:extLst>
                  </p:cNvPr>
                  <p:cNvSpPr/>
                  <p:nvPr/>
                </p:nvSpPr>
                <p:spPr>
                  <a:xfrm rot="5400000">
                    <a:off x="8595065" y="2740019"/>
                    <a:ext cx="184907" cy="347471"/>
                  </a:xfrm>
                  <a:prstGeom prst="leftBrace">
                    <a:avLst>
                      <a:gd name="adj1" fmla="val 51383"/>
                      <a:gd name="adj2" fmla="val 50000"/>
                    </a:avLst>
                  </a:prstGeom>
                  <a:noFill/>
                  <a:ln w="25400" cap="flat" cmpd="sng" algn="ctr">
                    <a:solidFill>
                      <a:srgbClr val="0072C6"/>
                    </a:solidFill>
                    <a:prstDash val="solid"/>
                    <a:headEnd type="none"/>
                    <a:tailEnd type="none"/>
                  </a:ln>
                  <a:effectLst/>
                </p:spPr>
                <p:txBody>
                  <a:bodyPr rtlCol="0" anchor="ct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solidFill>
                        <a:srgbClr val="505050"/>
                      </a:solidFill>
                      <a:effectLst/>
                      <a:uLnTx/>
                      <a:uFillTx/>
                      <a:latin typeface="Segoe UI"/>
                      <a:ea typeface="+mn-ea"/>
                      <a:cs typeface="+mn-cs"/>
                    </a:endParaRPr>
                  </a:p>
                </p:txBody>
              </p:sp>
              <p:sp>
                <p:nvSpPr>
                  <p:cNvPr id="51" name="Left Brace 50">
                    <a:extLst>
                      <a:ext uri="{FF2B5EF4-FFF2-40B4-BE49-F238E27FC236}">
                        <a16:creationId xmlns:a16="http://schemas.microsoft.com/office/drawing/2014/main" id="{E6FFA3FA-2CDA-4E78-AEC3-2A1EDB09FDE0}"/>
                      </a:ext>
                    </a:extLst>
                  </p:cNvPr>
                  <p:cNvSpPr/>
                  <p:nvPr/>
                </p:nvSpPr>
                <p:spPr>
                  <a:xfrm rot="10800000">
                    <a:off x="8995118" y="2669977"/>
                    <a:ext cx="144363" cy="493385"/>
                  </a:xfrm>
                  <a:prstGeom prst="leftBrace">
                    <a:avLst>
                      <a:gd name="adj1" fmla="val 51383"/>
                      <a:gd name="adj2" fmla="val 50000"/>
                    </a:avLst>
                  </a:prstGeom>
                  <a:noFill/>
                  <a:ln w="25400" cap="flat" cmpd="sng" algn="ctr">
                    <a:solidFill>
                      <a:srgbClr val="0072C6"/>
                    </a:solidFill>
                    <a:prstDash val="solid"/>
                    <a:headEnd type="none"/>
                    <a:tailEnd type="none"/>
                  </a:ln>
                  <a:effectLst/>
                </p:spPr>
                <p:txBody>
                  <a:bodyPr rtlCol="0" anchor="ct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solidFill>
                        <a:srgbClr val="505050"/>
                      </a:solidFill>
                      <a:effectLst/>
                      <a:uLnTx/>
                      <a:uFillTx/>
                      <a:latin typeface="Segoe UI"/>
                      <a:ea typeface="+mn-ea"/>
                      <a:cs typeface="+mn-cs"/>
                    </a:endParaRPr>
                  </a:p>
                </p:txBody>
              </p:sp>
              <p:sp>
                <p:nvSpPr>
                  <p:cNvPr id="52" name="Left Brace 51">
                    <a:extLst>
                      <a:ext uri="{FF2B5EF4-FFF2-40B4-BE49-F238E27FC236}">
                        <a16:creationId xmlns:a16="http://schemas.microsoft.com/office/drawing/2014/main" id="{6A1667D5-795B-40C6-9E6D-3655538C72B4}"/>
                      </a:ext>
                    </a:extLst>
                  </p:cNvPr>
                  <p:cNvSpPr/>
                  <p:nvPr/>
                </p:nvSpPr>
                <p:spPr>
                  <a:xfrm rot="10800000" flipH="1">
                    <a:off x="8238514" y="2669975"/>
                    <a:ext cx="144363" cy="493385"/>
                  </a:xfrm>
                  <a:prstGeom prst="leftBrace">
                    <a:avLst>
                      <a:gd name="adj1" fmla="val 51383"/>
                      <a:gd name="adj2" fmla="val 50000"/>
                    </a:avLst>
                  </a:prstGeom>
                  <a:noFill/>
                  <a:ln w="25400" cap="flat" cmpd="sng" algn="ctr">
                    <a:solidFill>
                      <a:srgbClr val="0072C6"/>
                    </a:solidFill>
                    <a:prstDash val="solid"/>
                    <a:headEnd type="none"/>
                    <a:tailEnd type="none"/>
                  </a:ln>
                  <a:effectLst/>
                </p:spPr>
                <p:txBody>
                  <a:bodyPr rtlCol="0" anchor="ct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solidFill>
                        <a:srgbClr val="505050"/>
                      </a:solidFill>
                      <a:effectLst/>
                      <a:uLnTx/>
                      <a:uFillTx/>
                      <a:latin typeface="Segoe UI"/>
                      <a:ea typeface="+mn-ea"/>
                      <a:cs typeface="+mn-cs"/>
                    </a:endParaRPr>
                  </a:p>
                </p:txBody>
              </p:sp>
            </p:grpSp>
            <p:sp>
              <p:nvSpPr>
                <p:cNvPr id="46" name="TextBox 45">
                  <a:extLst>
                    <a:ext uri="{FF2B5EF4-FFF2-40B4-BE49-F238E27FC236}">
                      <a16:creationId xmlns:a16="http://schemas.microsoft.com/office/drawing/2014/main" id="{A361A87A-0A75-49C3-95C8-410EC4387594}"/>
                    </a:ext>
                  </a:extLst>
                </p:cNvPr>
                <p:cNvSpPr txBox="1"/>
                <p:nvPr/>
              </p:nvSpPr>
              <p:spPr>
                <a:xfrm>
                  <a:off x="9695981" y="3668920"/>
                  <a:ext cx="952505" cy="258532"/>
                </a:xfrm>
                <a:prstGeom prst="rect">
                  <a:avLst/>
                </a:prstGeom>
              </p:spPr>
              <p:txBody>
                <a:bodyPr wrap="none">
                  <a:spAutoFit/>
                </a:bodyPr>
                <a:lstStyle>
                  <a:defPPr>
                    <a:defRPr lang="en-US"/>
                  </a:defPPr>
                  <a:lvl1pPr defTabSz="950938">
                    <a:lnSpc>
                      <a:spcPct val="90000"/>
                    </a:lnSpc>
                    <a:defRPr kern="0">
                      <a:latin typeface="Segoe UI"/>
                    </a:defRPr>
                  </a:lvl1pPr>
                </a:lstStyle>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Logic Apps</a:t>
                  </a:r>
                </a:p>
              </p:txBody>
            </p:sp>
          </p:grpSp>
          <p:grpSp>
            <p:nvGrpSpPr>
              <p:cNvPr id="38" name="Group 37">
                <a:extLst>
                  <a:ext uri="{FF2B5EF4-FFF2-40B4-BE49-F238E27FC236}">
                    <a16:creationId xmlns:a16="http://schemas.microsoft.com/office/drawing/2014/main" id="{BC4AD8E7-55FD-4CFA-9C27-5034DF507D66}"/>
                  </a:ext>
                </a:extLst>
              </p:cNvPr>
              <p:cNvGrpSpPr/>
              <p:nvPr/>
            </p:nvGrpSpPr>
            <p:grpSpPr>
              <a:xfrm>
                <a:off x="7821760" y="4503338"/>
                <a:ext cx="2148084" cy="931705"/>
                <a:chOff x="7821760" y="4503338"/>
                <a:chExt cx="2148084" cy="931705"/>
              </a:xfrm>
            </p:grpSpPr>
            <p:grpSp>
              <p:nvGrpSpPr>
                <p:cNvPr id="39" name="Group 38">
                  <a:extLst>
                    <a:ext uri="{FF2B5EF4-FFF2-40B4-BE49-F238E27FC236}">
                      <a16:creationId xmlns:a16="http://schemas.microsoft.com/office/drawing/2014/main" id="{1BFF7099-40DD-4B96-93F1-94093D4B922D}"/>
                    </a:ext>
                  </a:extLst>
                </p:cNvPr>
                <p:cNvGrpSpPr/>
                <p:nvPr/>
              </p:nvGrpSpPr>
              <p:grpSpPr>
                <a:xfrm>
                  <a:off x="7821760" y="4503338"/>
                  <a:ext cx="1904421" cy="440297"/>
                  <a:chOff x="7809359" y="5522595"/>
                  <a:chExt cx="2044963" cy="472790"/>
                </a:xfrm>
              </p:grpSpPr>
              <p:sp>
                <p:nvSpPr>
                  <p:cNvPr id="43" name="TextBox 42">
                    <a:extLst>
                      <a:ext uri="{FF2B5EF4-FFF2-40B4-BE49-F238E27FC236}">
                        <a16:creationId xmlns:a16="http://schemas.microsoft.com/office/drawing/2014/main" id="{904FCAB0-8CD9-4AC2-8288-6813C424BD66}"/>
                      </a:ext>
                    </a:extLst>
                  </p:cNvPr>
                  <p:cNvSpPr txBox="1"/>
                  <p:nvPr/>
                </p:nvSpPr>
                <p:spPr>
                  <a:xfrm>
                    <a:off x="8282429" y="5602024"/>
                    <a:ext cx="1571893" cy="277611"/>
                  </a:xfrm>
                  <a:prstGeom prst="rect">
                    <a:avLst/>
                  </a:prstGeom>
                </p:spPr>
                <p:txBody>
                  <a:bodyPr wrap="none">
                    <a:spAutoFit/>
                  </a:bodyPr>
                  <a:lstStyle>
                    <a:defPPr>
                      <a:defRPr lang="en-US"/>
                    </a:defPPr>
                    <a:lvl1pPr defTabSz="950938">
                      <a:lnSpc>
                        <a:spcPct val="90000"/>
                      </a:lnSpc>
                      <a:defRPr kern="0">
                        <a:latin typeface="Segoe UI"/>
                      </a:defRPr>
                    </a:lvl1pPr>
                  </a:lstStyle>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Azure Automation</a:t>
                    </a:r>
                  </a:p>
                </p:txBody>
              </p:sp>
              <p:pic>
                <p:nvPicPr>
                  <p:cNvPr id="44" name="Picture 43">
                    <a:extLst>
                      <a:ext uri="{FF2B5EF4-FFF2-40B4-BE49-F238E27FC236}">
                        <a16:creationId xmlns:a16="http://schemas.microsoft.com/office/drawing/2014/main" id="{05568765-90F0-4929-893D-D83BA798F9D0}"/>
                      </a:ext>
                    </a:extLst>
                  </p:cNvPr>
                  <p:cNvPicPr>
                    <a:picLocks noChangeAspect="1"/>
                  </p:cNvPicPr>
                  <p:nvPr/>
                </p:nvPicPr>
                <p:blipFill>
                  <a:blip r:embed="rId4"/>
                  <a:stretch>
                    <a:fillRect/>
                  </a:stretch>
                </p:blipFill>
                <p:spPr>
                  <a:xfrm>
                    <a:off x="7809359" y="5522595"/>
                    <a:ext cx="472792" cy="472790"/>
                  </a:xfrm>
                  <a:prstGeom prst="rect">
                    <a:avLst/>
                  </a:prstGeom>
                  <a:solidFill>
                    <a:srgbClr val="FFFFFF"/>
                  </a:solidFill>
                  <a:ln>
                    <a:noFill/>
                  </a:ln>
                </p:spPr>
              </p:pic>
            </p:grpSp>
            <p:grpSp>
              <p:nvGrpSpPr>
                <p:cNvPr id="40" name="Group 39">
                  <a:extLst>
                    <a:ext uri="{FF2B5EF4-FFF2-40B4-BE49-F238E27FC236}">
                      <a16:creationId xmlns:a16="http://schemas.microsoft.com/office/drawing/2014/main" id="{850684DB-1E6B-49E4-931B-0ECE5ECFA1DE}"/>
                    </a:ext>
                  </a:extLst>
                </p:cNvPr>
                <p:cNvGrpSpPr/>
                <p:nvPr/>
              </p:nvGrpSpPr>
              <p:grpSpPr>
                <a:xfrm>
                  <a:off x="7821764" y="4994750"/>
                  <a:ext cx="2148080" cy="440293"/>
                  <a:chOff x="7809361" y="6182222"/>
                  <a:chExt cx="2306603" cy="472786"/>
                </a:xfrm>
              </p:grpSpPr>
              <p:sp>
                <p:nvSpPr>
                  <p:cNvPr id="41" name="Rectangle 40">
                    <a:extLst>
                      <a:ext uri="{FF2B5EF4-FFF2-40B4-BE49-F238E27FC236}">
                        <a16:creationId xmlns:a16="http://schemas.microsoft.com/office/drawing/2014/main" id="{762ACE62-0A50-450A-9B67-E7D50470212F}"/>
                      </a:ext>
                    </a:extLst>
                  </p:cNvPr>
                  <p:cNvSpPr/>
                  <p:nvPr/>
                </p:nvSpPr>
                <p:spPr>
                  <a:xfrm>
                    <a:off x="8277270" y="6261649"/>
                    <a:ext cx="1838694" cy="277611"/>
                  </a:xfrm>
                  <a:prstGeom prst="rect">
                    <a:avLst/>
                  </a:prstGeom>
                </p:spPr>
                <p:txBody>
                  <a:bodyPr wrap="none">
                    <a:spAutoFit/>
                  </a:bodyPr>
                  <a:lstStyle/>
                  <a:p>
                    <a:pPr marL="0" marR="0" lvl="0" indent="0" algn="ctr" defTabSz="932205"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err="1">
                        <a:ln>
                          <a:noFill/>
                        </a:ln>
                        <a:gradFill>
                          <a:gsLst>
                            <a:gs pos="1250">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WebHooks</a:t>
                    </a:r>
                    <a:r>
                      <a:rPr kumimoji="0" lang="en-US" sz="1176"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 (anything)</a:t>
                    </a:r>
                  </a:p>
                </p:txBody>
              </p:sp>
              <p:pic>
                <p:nvPicPr>
                  <p:cNvPr id="42" name="Picture 41">
                    <a:extLst>
                      <a:ext uri="{FF2B5EF4-FFF2-40B4-BE49-F238E27FC236}">
                        <a16:creationId xmlns:a16="http://schemas.microsoft.com/office/drawing/2014/main" id="{207EEBE4-9BA8-4CF2-AAC5-743F1DD2169B}"/>
                      </a:ext>
                    </a:extLst>
                  </p:cNvPr>
                  <p:cNvPicPr>
                    <a:picLocks noChangeAspect="1"/>
                  </p:cNvPicPr>
                  <p:nvPr/>
                </p:nvPicPr>
                <p:blipFill>
                  <a:blip r:embed="rId5"/>
                  <a:stretch>
                    <a:fillRect/>
                  </a:stretch>
                </p:blipFill>
                <p:spPr>
                  <a:xfrm>
                    <a:off x="7809361" y="6182222"/>
                    <a:ext cx="472790" cy="472786"/>
                  </a:xfrm>
                  <a:prstGeom prst="rect">
                    <a:avLst/>
                  </a:prstGeom>
                  <a:solidFill>
                    <a:srgbClr val="FFFFFF"/>
                  </a:solidFill>
                  <a:ln>
                    <a:noFill/>
                  </a:ln>
                </p:spPr>
              </p:pic>
            </p:grpSp>
          </p:grpSp>
        </p:grpSp>
        <p:grpSp>
          <p:nvGrpSpPr>
            <p:cNvPr id="30" name="Group 29">
              <a:extLst>
                <a:ext uri="{FF2B5EF4-FFF2-40B4-BE49-F238E27FC236}">
                  <a16:creationId xmlns:a16="http://schemas.microsoft.com/office/drawing/2014/main" id="{67FF96B1-9010-4CE8-94E5-90EE239EBF72}"/>
                </a:ext>
              </a:extLst>
            </p:cNvPr>
            <p:cNvGrpSpPr/>
            <p:nvPr/>
          </p:nvGrpSpPr>
          <p:grpSpPr>
            <a:xfrm>
              <a:off x="5145288" y="1444144"/>
              <a:ext cx="5046965" cy="4290586"/>
              <a:chOff x="5145288" y="1487340"/>
              <a:chExt cx="5046965" cy="3629485"/>
            </a:xfrm>
          </p:grpSpPr>
          <p:sp>
            <p:nvSpPr>
              <p:cNvPr id="31" name="Freeform 5">
                <a:extLst>
                  <a:ext uri="{FF2B5EF4-FFF2-40B4-BE49-F238E27FC236}">
                    <a16:creationId xmlns:a16="http://schemas.microsoft.com/office/drawing/2014/main" id="{1C8CAE42-A940-43B9-9A6C-2ABFF702BC00}"/>
                  </a:ext>
                </a:extLst>
              </p:cNvPr>
              <p:cNvSpPr>
                <a:spLocks/>
              </p:cNvSpPr>
              <p:nvPr/>
            </p:nvSpPr>
            <p:spPr bwMode="auto">
              <a:xfrm rot="10800000" flipH="1">
                <a:off x="5145288" y="1487340"/>
                <a:ext cx="198862" cy="3629485"/>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87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32" name="Freeform 5">
                <a:extLst>
                  <a:ext uri="{FF2B5EF4-FFF2-40B4-BE49-F238E27FC236}">
                    <a16:creationId xmlns:a16="http://schemas.microsoft.com/office/drawing/2014/main" id="{F0654981-64A4-4ADE-9F1F-E022DAD15864}"/>
                  </a:ext>
                </a:extLst>
              </p:cNvPr>
              <p:cNvSpPr>
                <a:spLocks/>
              </p:cNvSpPr>
              <p:nvPr/>
            </p:nvSpPr>
            <p:spPr bwMode="auto">
              <a:xfrm rot="10800000">
                <a:off x="9993391" y="1487340"/>
                <a:ext cx="198862" cy="3629485"/>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87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57" name="Group 56">
            <a:extLst>
              <a:ext uri="{FF2B5EF4-FFF2-40B4-BE49-F238E27FC236}">
                <a16:creationId xmlns:a16="http://schemas.microsoft.com/office/drawing/2014/main" id="{B53BAA43-7AE6-4EFF-B04E-75B7C4B313A3}"/>
              </a:ext>
            </a:extLst>
          </p:cNvPr>
          <p:cNvGrpSpPr/>
          <p:nvPr/>
        </p:nvGrpSpPr>
        <p:grpSpPr>
          <a:xfrm>
            <a:off x="1392809" y="1730362"/>
            <a:ext cx="2761109" cy="3703583"/>
            <a:chOff x="1637283" y="1730362"/>
            <a:chExt cx="2761109" cy="3703583"/>
          </a:xfrm>
        </p:grpSpPr>
        <p:grpSp>
          <p:nvGrpSpPr>
            <p:cNvPr id="3" name="Group 2">
              <a:extLst>
                <a:ext uri="{FF2B5EF4-FFF2-40B4-BE49-F238E27FC236}">
                  <a16:creationId xmlns:a16="http://schemas.microsoft.com/office/drawing/2014/main" id="{551183D0-5E0E-406F-8A02-6BA899CC9CC2}"/>
                </a:ext>
              </a:extLst>
            </p:cNvPr>
            <p:cNvGrpSpPr/>
            <p:nvPr/>
          </p:nvGrpSpPr>
          <p:grpSpPr>
            <a:xfrm>
              <a:off x="1637283" y="2244683"/>
              <a:ext cx="2327487" cy="3146857"/>
              <a:chOff x="274640" y="2289196"/>
              <a:chExt cx="2374158" cy="3209958"/>
            </a:xfrm>
          </p:grpSpPr>
          <p:sp>
            <p:nvSpPr>
              <p:cNvPr id="4" name="Rectangle 3">
                <a:extLst>
                  <a:ext uri="{FF2B5EF4-FFF2-40B4-BE49-F238E27FC236}">
                    <a16:creationId xmlns:a16="http://schemas.microsoft.com/office/drawing/2014/main" id="{C033FA3A-B76C-4D97-AF88-8B37E164B806}"/>
                  </a:ext>
                </a:extLst>
              </p:cNvPr>
              <p:cNvSpPr/>
              <p:nvPr/>
            </p:nvSpPr>
            <p:spPr bwMode="auto">
              <a:xfrm>
                <a:off x="274640" y="2289196"/>
                <a:ext cx="2374158" cy="593539"/>
              </a:xfrm>
              <a:prstGeom prst="rect">
                <a:avLst/>
              </a:prstGeom>
              <a:solidFill>
                <a:srgbClr val="FFFFFF"/>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2E65F0C5-DF0F-4CFD-A3DF-10CAD5102204}"/>
                  </a:ext>
                </a:extLst>
              </p:cNvPr>
              <p:cNvSpPr/>
              <p:nvPr/>
            </p:nvSpPr>
            <p:spPr bwMode="auto">
              <a:xfrm>
                <a:off x="274640" y="2932197"/>
                <a:ext cx="2374158" cy="593539"/>
              </a:xfrm>
              <a:prstGeom prst="rect">
                <a:avLst/>
              </a:prstGeom>
              <a:solidFill>
                <a:srgbClr val="FFFFFF"/>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a:extLst>
                  <a:ext uri="{FF2B5EF4-FFF2-40B4-BE49-F238E27FC236}">
                    <a16:creationId xmlns:a16="http://schemas.microsoft.com/office/drawing/2014/main" id="{4D26CE44-893A-4E3F-AE06-0EDD2DEF795F}"/>
                  </a:ext>
                </a:extLst>
              </p:cNvPr>
              <p:cNvSpPr/>
              <p:nvPr/>
            </p:nvSpPr>
            <p:spPr bwMode="auto">
              <a:xfrm>
                <a:off x="274640" y="3575197"/>
                <a:ext cx="2374158" cy="593539"/>
              </a:xfrm>
              <a:prstGeom prst="rect">
                <a:avLst/>
              </a:prstGeom>
              <a:solidFill>
                <a:srgbClr val="FFFFFF"/>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Rectangle 6">
                <a:extLst>
                  <a:ext uri="{FF2B5EF4-FFF2-40B4-BE49-F238E27FC236}">
                    <a16:creationId xmlns:a16="http://schemas.microsoft.com/office/drawing/2014/main" id="{F78C0381-D037-4CCE-88A7-ABB67DE3548D}"/>
                  </a:ext>
                </a:extLst>
              </p:cNvPr>
              <p:cNvSpPr/>
              <p:nvPr/>
            </p:nvSpPr>
            <p:spPr bwMode="auto">
              <a:xfrm>
                <a:off x="274640" y="4218198"/>
                <a:ext cx="2374158" cy="59353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Rectangle 7">
                <a:extLst>
                  <a:ext uri="{FF2B5EF4-FFF2-40B4-BE49-F238E27FC236}">
                    <a16:creationId xmlns:a16="http://schemas.microsoft.com/office/drawing/2014/main" id="{328DF6AC-EA72-499D-B511-90C8CC3AF4BC}"/>
                  </a:ext>
                </a:extLst>
              </p:cNvPr>
              <p:cNvSpPr/>
              <p:nvPr/>
            </p:nvSpPr>
            <p:spPr bwMode="auto">
              <a:xfrm>
                <a:off x="274640" y="4861198"/>
                <a:ext cx="2374158" cy="593539"/>
              </a:xfrm>
              <a:prstGeom prst="rect">
                <a:avLst/>
              </a:prstGeom>
              <a:solidFill>
                <a:srgbClr val="FFFFFF"/>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 name="Picture 8">
                <a:extLst>
                  <a:ext uri="{FF2B5EF4-FFF2-40B4-BE49-F238E27FC236}">
                    <a16:creationId xmlns:a16="http://schemas.microsoft.com/office/drawing/2014/main" id="{079CDE0C-EB85-4886-982B-F569AA2A6F9D}"/>
                  </a:ext>
                </a:extLst>
              </p:cNvPr>
              <p:cNvPicPr>
                <a:picLocks noChangeAspect="1"/>
              </p:cNvPicPr>
              <p:nvPr/>
            </p:nvPicPr>
            <p:blipFill rotWithShape="1">
              <a:blip r:embed="rId6"/>
              <a:srcRect b="32970"/>
              <a:stretch/>
            </p:blipFill>
            <p:spPr>
              <a:xfrm>
                <a:off x="411069" y="4306448"/>
                <a:ext cx="413545" cy="417039"/>
              </a:xfrm>
              <a:prstGeom prst="rect">
                <a:avLst/>
              </a:prstGeom>
              <a:solidFill>
                <a:srgbClr val="FFFFFF"/>
              </a:solidFill>
              <a:ln>
                <a:noFill/>
              </a:ln>
            </p:spPr>
          </p:pic>
          <p:pic>
            <p:nvPicPr>
              <p:cNvPr id="10" name="Picture 9">
                <a:extLst>
                  <a:ext uri="{FF2B5EF4-FFF2-40B4-BE49-F238E27FC236}">
                    <a16:creationId xmlns:a16="http://schemas.microsoft.com/office/drawing/2014/main" id="{C757594E-6A4C-497B-9755-8491F2E512EE}"/>
                  </a:ext>
                </a:extLst>
              </p:cNvPr>
              <p:cNvPicPr>
                <a:picLocks noChangeAspect="1"/>
              </p:cNvPicPr>
              <p:nvPr/>
            </p:nvPicPr>
            <p:blipFill>
              <a:blip r:embed="rId7"/>
              <a:stretch>
                <a:fillRect/>
              </a:stretch>
            </p:blipFill>
            <p:spPr>
              <a:xfrm>
                <a:off x="411069" y="3022195"/>
                <a:ext cx="413545" cy="413542"/>
              </a:xfrm>
              <a:prstGeom prst="rect">
                <a:avLst/>
              </a:prstGeom>
              <a:solidFill>
                <a:srgbClr val="FFFFFF"/>
              </a:solidFill>
              <a:ln>
                <a:noFill/>
              </a:ln>
            </p:spPr>
          </p:pic>
          <p:pic>
            <p:nvPicPr>
              <p:cNvPr id="11" name="Picture 10">
                <a:extLst>
                  <a:ext uri="{FF2B5EF4-FFF2-40B4-BE49-F238E27FC236}">
                    <a16:creationId xmlns:a16="http://schemas.microsoft.com/office/drawing/2014/main" id="{0D64DB74-C353-420F-8D52-9A676E82EBB3}"/>
                  </a:ext>
                </a:extLst>
              </p:cNvPr>
              <p:cNvPicPr>
                <a:picLocks noChangeAspect="1"/>
              </p:cNvPicPr>
              <p:nvPr/>
            </p:nvPicPr>
            <p:blipFill>
              <a:blip r:embed="rId8"/>
              <a:stretch>
                <a:fillRect/>
              </a:stretch>
            </p:blipFill>
            <p:spPr>
              <a:xfrm>
                <a:off x="419930" y="3674056"/>
                <a:ext cx="395822" cy="395822"/>
              </a:xfrm>
              <a:prstGeom prst="rect">
                <a:avLst/>
              </a:prstGeom>
              <a:solidFill>
                <a:srgbClr val="FFFFFF"/>
              </a:solidFill>
              <a:ln>
                <a:noFill/>
              </a:ln>
            </p:spPr>
          </p:pic>
          <p:pic>
            <p:nvPicPr>
              <p:cNvPr id="12" name="Picture 11">
                <a:extLst>
                  <a:ext uri="{FF2B5EF4-FFF2-40B4-BE49-F238E27FC236}">
                    <a16:creationId xmlns:a16="http://schemas.microsoft.com/office/drawing/2014/main" id="{AD8EC8E5-5FCC-4B08-8D01-188AD14343F5}"/>
                  </a:ext>
                </a:extLst>
              </p:cNvPr>
              <p:cNvPicPr>
                <a:picLocks noChangeAspect="1"/>
              </p:cNvPicPr>
              <p:nvPr/>
            </p:nvPicPr>
            <p:blipFill>
              <a:blip r:embed="rId9"/>
              <a:stretch>
                <a:fillRect/>
              </a:stretch>
            </p:blipFill>
            <p:spPr>
              <a:xfrm>
                <a:off x="428791" y="4968917"/>
                <a:ext cx="378101" cy="378101"/>
              </a:xfrm>
              <a:prstGeom prst="rect">
                <a:avLst/>
              </a:prstGeom>
              <a:solidFill>
                <a:srgbClr val="FFFFFF"/>
              </a:solidFill>
              <a:ln>
                <a:noFill/>
              </a:ln>
            </p:spPr>
          </p:pic>
          <p:pic>
            <p:nvPicPr>
              <p:cNvPr id="13" name="Picture 12">
                <a:extLst>
                  <a:ext uri="{FF2B5EF4-FFF2-40B4-BE49-F238E27FC236}">
                    <a16:creationId xmlns:a16="http://schemas.microsoft.com/office/drawing/2014/main" id="{9DAA1F8B-A808-473A-BBE9-5AD93CD32653}"/>
                  </a:ext>
                </a:extLst>
              </p:cNvPr>
              <p:cNvPicPr>
                <a:picLocks noChangeAspect="1"/>
              </p:cNvPicPr>
              <p:nvPr/>
            </p:nvPicPr>
            <p:blipFill>
              <a:blip r:embed="rId10"/>
              <a:stretch>
                <a:fillRect/>
              </a:stretch>
            </p:blipFill>
            <p:spPr>
              <a:xfrm>
                <a:off x="411069" y="2379195"/>
                <a:ext cx="413545" cy="413542"/>
              </a:xfrm>
              <a:prstGeom prst="rect">
                <a:avLst/>
              </a:prstGeom>
              <a:solidFill>
                <a:srgbClr val="FFFFFF"/>
              </a:solidFill>
              <a:ln>
                <a:noFill/>
              </a:ln>
            </p:spPr>
          </p:pic>
          <p:sp>
            <p:nvSpPr>
              <p:cNvPr id="14" name="TextBox 13">
                <a:extLst>
                  <a:ext uri="{FF2B5EF4-FFF2-40B4-BE49-F238E27FC236}">
                    <a16:creationId xmlns:a16="http://schemas.microsoft.com/office/drawing/2014/main" id="{285BB4CF-0C1C-4C3A-9EC3-B4014FA40862}"/>
                  </a:ext>
                </a:extLst>
              </p:cNvPr>
              <p:cNvSpPr txBox="1"/>
              <p:nvPr/>
            </p:nvSpPr>
            <p:spPr>
              <a:xfrm>
                <a:off x="906641" y="2379426"/>
                <a:ext cx="1643649" cy="461665"/>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Blob Storage</a:t>
                </a:r>
              </a:p>
            </p:txBody>
          </p:sp>
          <p:sp>
            <p:nvSpPr>
              <p:cNvPr id="15" name="TextBox 14">
                <a:extLst>
                  <a:ext uri="{FF2B5EF4-FFF2-40B4-BE49-F238E27FC236}">
                    <a16:creationId xmlns:a16="http://schemas.microsoft.com/office/drawing/2014/main" id="{C4464C3B-9449-4AB9-AD8E-D2A5D9CB6669}"/>
                  </a:ext>
                </a:extLst>
              </p:cNvPr>
              <p:cNvSpPr txBox="1"/>
              <p:nvPr/>
            </p:nvSpPr>
            <p:spPr>
              <a:xfrm>
                <a:off x="906641" y="3022426"/>
                <a:ext cx="1643649" cy="461665"/>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Resource Groups</a:t>
                </a:r>
              </a:p>
            </p:txBody>
          </p:sp>
          <p:sp>
            <p:nvSpPr>
              <p:cNvPr id="16" name="TextBox 15">
                <a:extLst>
                  <a:ext uri="{FF2B5EF4-FFF2-40B4-BE49-F238E27FC236}">
                    <a16:creationId xmlns:a16="http://schemas.microsoft.com/office/drawing/2014/main" id="{70D0557F-CEBD-4C2A-A1C8-96B760B2D3F1}"/>
                  </a:ext>
                </a:extLst>
              </p:cNvPr>
              <p:cNvSpPr txBox="1"/>
              <p:nvPr/>
            </p:nvSpPr>
            <p:spPr>
              <a:xfrm>
                <a:off x="906641" y="3558034"/>
                <a:ext cx="1714857" cy="634530"/>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Azure Subscriptions</a:t>
                </a:r>
              </a:p>
            </p:txBody>
          </p:sp>
          <p:sp>
            <p:nvSpPr>
              <p:cNvPr id="17" name="TextBox 16">
                <a:extLst>
                  <a:ext uri="{FF2B5EF4-FFF2-40B4-BE49-F238E27FC236}">
                    <a16:creationId xmlns:a16="http://schemas.microsoft.com/office/drawing/2014/main" id="{8F83A30D-9434-4F60-AF21-8CD4E16850E4}"/>
                  </a:ext>
                </a:extLst>
              </p:cNvPr>
              <p:cNvSpPr txBox="1"/>
              <p:nvPr/>
            </p:nvSpPr>
            <p:spPr>
              <a:xfrm>
                <a:off x="906641" y="4308427"/>
                <a:ext cx="1166974" cy="461665"/>
              </a:xfrm>
              <a:prstGeom prst="rect">
                <a:avLst/>
              </a:prstGeom>
              <a:solidFill>
                <a:srgbClr val="FFFFFF"/>
              </a:solid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Event Hubs</a:t>
                </a:r>
              </a:p>
            </p:txBody>
          </p:sp>
          <p:sp>
            <p:nvSpPr>
              <p:cNvPr id="18" name="TextBox 17">
                <a:extLst>
                  <a:ext uri="{FF2B5EF4-FFF2-40B4-BE49-F238E27FC236}">
                    <a16:creationId xmlns:a16="http://schemas.microsoft.com/office/drawing/2014/main" id="{147F6FC8-01DA-454E-8BA9-D554A6FEEC13}"/>
                  </a:ext>
                </a:extLst>
              </p:cNvPr>
              <p:cNvSpPr txBox="1"/>
              <p:nvPr/>
            </p:nvSpPr>
            <p:spPr>
              <a:xfrm>
                <a:off x="906641" y="4864624"/>
                <a:ext cx="1429006" cy="634530"/>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Custom Events (anything)</a:t>
                </a:r>
              </a:p>
            </p:txBody>
          </p:sp>
        </p:grpSp>
        <p:grpSp>
          <p:nvGrpSpPr>
            <p:cNvPr id="19" name="Group 18">
              <a:extLst>
                <a:ext uri="{FF2B5EF4-FFF2-40B4-BE49-F238E27FC236}">
                  <a16:creationId xmlns:a16="http://schemas.microsoft.com/office/drawing/2014/main" id="{5BDF0310-B75F-4E41-9F6A-8ED8B1974D73}"/>
                </a:ext>
              </a:extLst>
            </p:cNvPr>
            <p:cNvGrpSpPr/>
            <p:nvPr/>
          </p:nvGrpSpPr>
          <p:grpSpPr>
            <a:xfrm>
              <a:off x="3880372" y="2158734"/>
              <a:ext cx="518020" cy="3275211"/>
              <a:chOff x="2562708" y="2201524"/>
              <a:chExt cx="528407" cy="3340886"/>
            </a:xfrm>
          </p:grpSpPr>
          <p:sp>
            <p:nvSpPr>
              <p:cNvPr id="20" name="Freeform 5">
                <a:extLst>
                  <a:ext uri="{FF2B5EF4-FFF2-40B4-BE49-F238E27FC236}">
                    <a16:creationId xmlns:a16="http://schemas.microsoft.com/office/drawing/2014/main" id="{B2F87669-F45E-45C3-A343-8E401E7A28B6}"/>
                  </a:ext>
                </a:extLst>
              </p:cNvPr>
              <p:cNvSpPr>
                <a:spLocks/>
              </p:cNvSpPr>
              <p:nvPr/>
            </p:nvSpPr>
            <p:spPr bwMode="auto">
              <a:xfrm rot="10800000">
                <a:off x="2562708" y="2201524"/>
                <a:ext cx="198862" cy="3340886"/>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87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21" name="arrow">
                <a:extLst>
                  <a:ext uri="{FF2B5EF4-FFF2-40B4-BE49-F238E27FC236}">
                    <a16:creationId xmlns:a16="http://schemas.microsoft.com/office/drawing/2014/main" id="{9DF09869-867C-4B35-B9DD-243C0A2E34E8}"/>
                  </a:ext>
                </a:extLst>
              </p:cNvPr>
              <p:cNvSpPr>
                <a:spLocks noChangeAspect="1" noEditPoints="1"/>
              </p:cNvSpPr>
              <p:nvPr/>
            </p:nvSpPr>
            <p:spPr bwMode="auto">
              <a:xfrm>
                <a:off x="2874892" y="3772207"/>
                <a:ext cx="216223" cy="19952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tx2"/>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387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55" name="TextBox 54">
              <a:extLst>
                <a:ext uri="{FF2B5EF4-FFF2-40B4-BE49-F238E27FC236}">
                  <a16:creationId xmlns:a16="http://schemas.microsoft.com/office/drawing/2014/main" id="{D7E66ABF-5DD0-4752-83A9-FD54BEE131AC}"/>
                </a:ext>
              </a:extLst>
            </p:cNvPr>
            <p:cNvSpPr txBox="1"/>
            <p:nvPr/>
          </p:nvSpPr>
          <p:spPr>
            <a:xfrm>
              <a:off x="2193324" y="1730362"/>
              <a:ext cx="1215404" cy="512641"/>
            </a:xfrm>
            <a:prstGeom prst="rect">
              <a:avLst/>
            </a:prstGeom>
            <a:noFill/>
          </p:spPr>
          <p:txBody>
            <a:bodyPr wrap="square" lIns="182880" tIns="146304" rIns="182880" bIns="146304" rtlCol="0">
              <a:spAutoFit/>
            </a:body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568"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Events</a:t>
              </a:r>
            </a:p>
          </p:txBody>
        </p:sp>
      </p:grpSp>
      <p:grpSp>
        <p:nvGrpSpPr>
          <p:cNvPr id="58" name="Group 57">
            <a:extLst>
              <a:ext uri="{FF2B5EF4-FFF2-40B4-BE49-F238E27FC236}">
                <a16:creationId xmlns:a16="http://schemas.microsoft.com/office/drawing/2014/main" id="{AE283B44-F162-446D-9ECD-7A7EC886D16B}"/>
              </a:ext>
            </a:extLst>
          </p:cNvPr>
          <p:cNvGrpSpPr/>
          <p:nvPr/>
        </p:nvGrpSpPr>
        <p:grpSpPr>
          <a:xfrm>
            <a:off x="4138441" y="2630944"/>
            <a:ext cx="1861650" cy="1880691"/>
            <a:chOff x="4382915" y="2630944"/>
            <a:chExt cx="1861650" cy="1880691"/>
          </a:xfrm>
        </p:grpSpPr>
        <p:grpSp>
          <p:nvGrpSpPr>
            <p:cNvPr id="22" name="Group 21">
              <a:extLst>
                <a:ext uri="{FF2B5EF4-FFF2-40B4-BE49-F238E27FC236}">
                  <a16:creationId xmlns:a16="http://schemas.microsoft.com/office/drawing/2014/main" id="{1E59D0EF-AB98-4102-AC4D-F3B397B91058}"/>
                </a:ext>
              </a:extLst>
            </p:cNvPr>
            <p:cNvGrpSpPr/>
            <p:nvPr/>
          </p:nvGrpSpPr>
          <p:grpSpPr>
            <a:xfrm>
              <a:off x="4538904" y="3167461"/>
              <a:ext cx="1257757" cy="1257758"/>
              <a:chOff x="5075564" y="2354587"/>
              <a:chExt cx="2285352" cy="2285352"/>
            </a:xfrm>
          </p:grpSpPr>
          <p:sp>
            <p:nvSpPr>
              <p:cNvPr id="23" name="Rectangle 22">
                <a:extLst>
                  <a:ext uri="{FF2B5EF4-FFF2-40B4-BE49-F238E27FC236}">
                    <a16:creationId xmlns:a16="http://schemas.microsoft.com/office/drawing/2014/main" id="{E3963945-F2FB-45E1-A4BC-1C7F10FE16A5}"/>
                  </a:ext>
                </a:extLst>
              </p:cNvPr>
              <p:cNvSpPr/>
              <p:nvPr/>
            </p:nvSpPr>
            <p:spPr bwMode="auto">
              <a:xfrm>
                <a:off x="5075564" y="2354587"/>
                <a:ext cx="2285352" cy="22853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34" tIns="143387" rIns="179234" bIns="1433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3751"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4" name="Picture 23">
                <a:extLst>
                  <a:ext uri="{FF2B5EF4-FFF2-40B4-BE49-F238E27FC236}">
                    <a16:creationId xmlns:a16="http://schemas.microsoft.com/office/drawing/2014/main" id="{0CF19C98-77DF-4AC9-8085-86D49C89236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592184" y="2871209"/>
                <a:ext cx="1252110" cy="1252109"/>
              </a:xfrm>
              <a:prstGeom prst="rect">
                <a:avLst/>
              </a:prstGeom>
              <a:ln>
                <a:noFill/>
              </a:ln>
            </p:spPr>
          </p:pic>
        </p:grpSp>
        <p:grpSp>
          <p:nvGrpSpPr>
            <p:cNvPr id="25" name="Group 24">
              <a:extLst>
                <a:ext uri="{FF2B5EF4-FFF2-40B4-BE49-F238E27FC236}">
                  <a16:creationId xmlns:a16="http://schemas.microsoft.com/office/drawing/2014/main" id="{15E7382F-F633-4FDB-BF30-AC739B3E0876}"/>
                </a:ext>
              </a:extLst>
            </p:cNvPr>
            <p:cNvGrpSpPr/>
            <p:nvPr/>
          </p:nvGrpSpPr>
          <p:grpSpPr>
            <a:xfrm>
              <a:off x="5777078" y="3081045"/>
              <a:ext cx="467487" cy="1430590"/>
              <a:chOff x="7562779" y="2888755"/>
              <a:chExt cx="596899" cy="1826617"/>
            </a:xfrm>
          </p:grpSpPr>
          <p:sp>
            <p:nvSpPr>
              <p:cNvPr id="26" name="Freeform 5">
                <a:extLst>
                  <a:ext uri="{FF2B5EF4-FFF2-40B4-BE49-F238E27FC236}">
                    <a16:creationId xmlns:a16="http://schemas.microsoft.com/office/drawing/2014/main" id="{94389D0F-9E6E-4C9B-BB5F-37CA072FFD6E}"/>
                  </a:ext>
                </a:extLst>
              </p:cNvPr>
              <p:cNvSpPr>
                <a:spLocks/>
              </p:cNvSpPr>
              <p:nvPr/>
            </p:nvSpPr>
            <p:spPr bwMode="auto">
              <a:xfrm rot="10800000">
                <a:off x="7562779" y="2888755"/>
                <a:ext cx="160659" cy="1826617"/>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87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27" name="arrow">
                <a:extLst>
                  <a:ext uri="{FF2B5EF4-FFF2-40B4-BE49-F238E27FC236}">
                    <a16:creationId xmlns:a16="http://schemas.microsoft.com/office/drawing/2014/main" id="{4E104A96-C77F-445A-96C0-00725C159456}"/>
                  </a:ext>
                </a:extLst>
              </p:cNvPr>
              <p:cNvSpPr>
                <a:spLocks noChangeAspect="1" noEditPoints="1"/>
              </p:cNvSpPr>
              <p:nvPr/>
            </p:nvSpPr>
            <p:spPr bwMode="auto">
              <a:xfrm>
                <a:off x="7889024" y="3677189"/>
                <a:ext cx="270654" cy="24974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tx2"/>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387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56" name="TextBox 55">
              <a:extLst>
                <a:ext uri="{FF2B5EF4-FFF2-40B4-BE49-F238E27FC236}">
                  <a16:creationId xmlns:a16="http://schemas.microsoft.com/office/drawing/2014/main" id="{63D99944-52AF-437D-9DE1-BF923CBCA418}"/>
                </a:ext>
              </a:extLst>
            </p:cNvPr>
            <p:cNvSpPr txBox="1"/>
            <p:nvPr/>
          </p:nvSpPr>
          <p:spPr>
            <a:xfrm>
              <a:off x="4382915" y="2630944"/>
              <a:ext cx="1569736" cy="512641"/>
            </a:xfrm>
            <a:prstGeom prst="rect">
              <a:avLst/>
            </a:prstGeom>
            <a:noFill/>
          </p:spPr>
          <p:txBody>
            <a:bodyPr wrap="square" lIns="182880" tIns="146304" rIns="182880" bIns="146304" rtlCol="0">
              <a:spAutoFit/>
            </a:body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568"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Event Grid</a:t>
              </a:r>
            </a:p>
          </p:txBody>
        </p:sp>
      </p:grpSp>
    </p:spTree>
    <p:extLst>
      <p:ext uri="{BB962C8B-B14F-4D97-AF65-F5344CB8AC3E}">
        <p14:creationId xmlns:p14="http://schemas.microsoft.com/office/powerpoint/2010/main" val="173897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63" presetClass="path" presetSubtype="0" decel="100000" fill="hold" nodeType="withEffect">
                                  <p:stCondLst>
                                    <p:cond delay="0"/>
                                  </p:stCondLst>
                                  <p:childTnLst>
                                    <p:animMotion origin="layout" path="M -2.29768E-6 9.48706E-7 L -0.02578 9.48706E-7 " pathEditMode="relative" rAng="0" ptsTypes="AA">
                                      <p:cBhvr>
                                        <p:cTn id="9" dur="500" spd="-100000" fill="hold"/>
                                        <p:tgtEl>
                                          <p:spTgt spid="57"/>
                                        </p:tgtEl>
                                        <p:attrNameLst>
                                          <p:attrName>ppt_x</p:attrName>
                                          <p:attrName>ppt_y</p:attrName>
                                        </p:attrNameLst>
                                      </p:cBhvr>
                                      <p:rCtr x="-1289" y="0"/>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par>
                                <p:cTn id="14" presetID="63" presetClass="path" presetSubtype="0" decel="100000" fill="hold" nodeType="withEffect">
                                  <p:stCondLst>
                                    <p:cond delay="0"/>
                                  </p:stCondLst>
                                  <p:childTnLst>
                                    <p:animMotion origin="layout" path="M -2.33342E-6 -3.0867E-7 L -0.02578 -3.0867E-7 " pathEditMode="relative" rAng="0" ptsTypes="AA">
                                      <p:cBhvr>
                                        <p:cTn id="15" dur="500" spd="-100000" fill="hold"/>
                                        <p:tgtEl>
                                          <p:spTgt spid="58"/>
                                        </p:tgtEl>
                                        <p:attrNameLst>
                                          <p:attrName>ppt_x</p:attrName>
                                          <p:attrName>ppt_y</p:attrName>
                                        </p:attrNameLst>
                                      </p:cBhvr>
                                      <p:rCtr x="-1289" y="0"/>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63" presetClass="path" presetSubtype="0" decel="100000" fill="hold" nodeType="withEffect">
                                  <p:stCondLst>
                                    <p:cond delay="0"/>
                                  </p:stCondLst>
                                  <p:childTnLst>
                                    <p:animMotion origin="layout" path="M -1.9326E-6 9.12392E-7 L -0.02578 9.12392E-7 " pathEditMode="relative" rAng="0" ptsTypes="AA">
                                      <p:cBhvr>
                                        <p:cTn id="21" dur="500" spd="-100000" fill="hold"/>
                                        <p:tgtEl>
                                          <p:spTgt spid="28"/>
                                        </p:tgtEl>
                                        <p:attrNameLst>
                                          <p:attrName>ppt_x</p:attrName>
                                          <p:attrName>ppt_y</p:attrName>
                                        </p:attrNameLst>
                                      </p:cBhvr>
                                      <p:rCtr x="-128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4DCCC-98C8-4459-9809-E5C7BDD9D2C4}"/>
              </a:ext>
            </a:extLst>
          </p:cNvPr>
          <p:cNvSpPr>
            <a:spLocks noGrp="1"/>
          </p:cNvSpPr>
          <p:nvPr>
            <p:ph type="title"/>
          </p:nvPr>
        </p:nvSpPr>
        <p:spPr/>
        <p:txBody>
          <a:bodyPr/>
          <a:lstStyle/>
          <a:p>
            <a:endParaRPr lang="en-US"/>
          </a:p>
        </p:txBody>
      </p:sp>
      <p:pic>
        <p:nvPicPr>
          <p:cNvPr id="3" name="Picture 2" descr="A picture containing blur&#10;&#10;Description generated with high confidence">
            <a:extLst>
              <a:ext uri="{FF2B5EF4-FFF2-40B4-BE49-F238E27FC236}">
                <a16:creationId xmlns:a16="http://schemas.microsoft.com/office/drawing/2014/main" id="{BA5550A4-DFBC-4403-A5CB-71E29E096C5A}"/>
              </a:ext>
            </a:extLst>
          </p:cNvPr>
          <p:cNvPicPr>
            <a:picLocks noChangeAspect="1"/>
          </p:cNvPicPr>
          <p:nvPr/>
        </p:nvPicPr>
        <p:blipFill rotWithShape="1">
          <a:blip r:embed="rId3">
            <a:extLst>
              <a:ext uri="{28A0092B-C50C-407E-A947-70E740481C1C}">
                <a14:useLocalDpi xmlns:a14="http://schemas.microsoft.com/office/drawing/2010/main" val="0"/>
              </a:ext>
            </a:extLst>
          </a:blip>
          <a:srcRect t="6374" b="11412"/>
          <a:stretch/>
        </p:blipFill>
        <p:spPr>
          <a:xfrm>
            <a:off x="1" y="-11746"/>
            <a:ext cx="12619036" cy="7098208"/>
          </a:xfrm>
          <a:prstGeom prst="rect">
            <a:avLst/>
          </a:prstGeom>
          <a:ln>
            <a:solidFill>
              <a:srgbClr val="00B0F0"/>
            </a:solidFill>
          </a:ln>
        </p:spPr>
      </p:pic>
      <p:sp>
        <p:nvSpPr>
          <p:cNvPr id="4" name="Rectangle 3">
            <a:extLst>
              <a:ext uri="{FF2B5EF4-FFF2-40B4-BE49-F238E27FC236}">
                <a16:creationId xmlns:a16="http://schemas.microsoft.com/office/drawing/2014/main" id="{D30573B8-8F8B-416E-A07B-D2A57AAD0168}"/>
              </a:ext>
            </a:extLst>
          </p:cNvPr>
          <p:cNvSpPr/>
          <p:nvPr/>
        </p:nvSpPr>
        <p:spPr bwMode="auto">
          <a:xfrm>
            <a:off x="0" y="-169268"/>
            <a:ext cx="12436474" cy="7193433"/>
          </a:xfrm>
          <a:prstGeom prst="rect">
            <a:avLst/>
          </a:prstGeom>
          <a:solidFill>
            <a:srgbClr val="000000">
              <a:alpha val="52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solidFill>
                <a:srgbClr val="000000"/>
              </a:solidFill>
              <a:effectLst/>
              <a:uLnTx/>
              <a:uFillTx/>
              <a:latin typeface="Segoe UI Semilight"/>
              <a:ea typeface="Segoe UI" pitchFamily="34" charset="0"/>
              <a:cs typeface="Segoe UI" pitchFamily="34" charset="0"/>
            </a:endParaRPr>
          </a:p>
        </p:txBody>
      </p:sp>
      <p:pic>
        <p:nvPicPr>
          <p:cNvPr id="33" name="Picture 2" descr="Headshot of Corey Sanders">
            <a:extLst>
              <a:ext uri="{FF2B5EF4-FFF2-40B4-BE49-F238E27FC236}">
                <a16:creationId xmlns:a16="http://schemas.microsoft.com/office/drawing/2014/main" id="{F15D0D11-4674-4190-82ED-05FC030C124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024" r="370" b="20690"/>
          <a:stretch/>
        </p:blipFill>
        <p:spPr bwMode="auto">
          <a:xfrm>
            <a:off x="1189038" y="1972192"/>
            <a:ext cx="2903286" cy="2901698"/>
          </a:xfrm>
          <a:prstGeom prst="ellipse">
            <a:avLst/>
          </a:prstGeom>
          <a:noFill/>
          <a:extLst>
            <a:ext uri="{909E8E84-426E-40DD-AFC4-6F175D3DCCD1}">
              <a14:hiddenFill xmlns:a14="http://schemas.microsoft.com/office/drawing/2010/main">
                <a:solidFill>
                  <a:srgbClr val="FFFFFF"/>
                </a:solidFill>
              </a14:hiddenFill>
            </a:ext>
          </a:extLst>
        </p:spPr>
      </p:pic>
      <p:pic>
        <p:nvPicPr>
          <p:cNvPr id="34" name="Picture 6" descr="https://avatars0.githubusercontent.com/u/12242001?s=460&amp;v=4">
            <a:extLst>
              <a:ext uri="{FF2B5EF4-FFF2-40B4-BE49-F238E27FC236}">
                <a16:creationId xmlns:a16="http://schemas.microsoft.com/office/drawing/2014/main" id="{475B41E6-323F-4C53-B4A9-9CD308CAF6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2827" y="1976303"/>
            <a:ext cx="2893476" cy="2893476"/>
          </a:xfrm>
          <a:prstGeom prst="ellipse">
            <a:avLst/>
          </a:prstGeom>
          <a:noFill/>
          <a:extLst>
            <a:ext uri="{909E8E84-426E-40DD-AFC4-6F175D3DCCD1}">
              <a14:hiddenFill xmlns:a14="http://schemas.microsoft.com/office/drawing/2010/main">
                <a:solidFill>
                  <a:srgbClr val="FFFFFF"/>
                </a:solidFill>
              </a14:hiddenFill>
            </a:ext>
          </a:extLst>
        </p:spPr>
      </p:pic>
      <p:pic>
        <p:nvPicPr>
          <p:cNvPr id="35" name="Picture 4" descr="https://avatars0.githubusercontent.com/u/534885?s=460&amp;v=4">
            <a:extLst>
              <a:ext uri="{FF2B5EF4-FFF2-40B4-BE49-F238E27FC236}">
                <a16:creationId xmlns:a16="http://schemas.microsoft.com/office/drawing/2014/main" id="{6647CD97-7DC0-4736-8E44-72733DB524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69770" y="1974706"/>
            <a:ext cx="2896671" cy="2896671"/>
          </a:xfrm>
          <a:prstGeom prst="ellipse">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E03E9781-C92C-4A56-A5A9-EDF71CC17F27}"/>
              </a:ext>
            </a:extLst>
          </p:cNvPr>
          <p:cNvGrpSpPr/>
          <p:nvPr/>
        </p:nvGrpSpPr>
        <p:grpSpPr>
          <a:xfrm>
            <a:off x="274639" y="525462"/>
            <a:ext cx="4578188" cy="1998961"/>
            <a:chOff x="5166114" y="-785558"/>
            <a:chExt cx="4267200" cy="1736288"/>
          </a:xfrm>
        </p:grpSpPr>
        <p:sp>
          <p:nvSpPr>
            <p:cNvPr id="37" name="Rectangle 36">
              <a:extLst>
                <a:ext uri="{FF2B5EF4-FFF2-40B4-BE49-F238E27FC236}">
                  <a16:creationId xmlns:a16="http://schemas.microsoft.com/office/drawing/2014/main" id="{41F14D86-9EC4-429A-9610-11F9BE9E510B}"/>
                </a:ext>
              </a:extLst>
            </p:cNvPr>
            <p:cNvSpPr/>
            <p:nvPr/>
          </p:nvSpPr>
          <p:spPr bwMode="auto">
            <a:xfrm>
              <a:off x="5166114" y="-785558"/>
              <a:ext cx="4267200" cy="12649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I don’t have the luxury of creating a new app</a:t>
              </a:r>
              <a:r>
                <a:rPr lang="en-US" sz="2400" dirty="0">
                  <a:gradFill>
                    <a:gsLst>
                      <a:gs pos="0">
                        <a:srgbClr val="FFFFFF"/>
                      </a:gs>
                      <a:gs pos="100000">
                        <a:srgbClr val="FFFFFF"/>
                      </a:gs>
                    </a:gsLst>
                    <a:lin ang="5400000" scaled="0"/>
                  </a:gradFill>
                  <a:latin typeface="Segoe UI Semilight"/>
                  <a:ea typeface="Segoe UI" pitchFamily="34" charset="0"/>
                  <a:cs typeface="Segoe UI" pitchFamily="34" charset="0"/>
                </a:rPr>
                <a:t> from scratch.</a:t>
              </a: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What can I do?</a:t>
              </a:r>
            </a:p>
          </p:txBody>
        </p:sp>
        <p:sp>
          <p:nvSpPr>
            <p:cNvPr id="39" name="Right Triangle 38">
              <a:extLst>
                <a:ext uri="{FF2B5EF4-FFF2-40B4-BE49-F238E27FC236}">
                  <a16:creationId xmlns:a16="http://schemas.microsoft.com/office/drawing/2014/main" id="{8F90D085-67B1-413D-947D-6A6DDB7B60E7}"/>
                </a:ext>
              </a:extLst>
            </p:cNvPr>
            <p:cNvSpPr/>
            <p:nvPr/>
          </p:nvSpPr>
          <p:spPr bwMode="auto">
            <a:xfrm rot="16200000" flipH="1">
              <a:off x="6842512" y="409643"/>
              <a:ext cx="541087" cy="541087"/>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D9764E9F-5999-45A5-8E3C-1B6C3E941D71}"/>
              </a:ext>
            </a:extLst>
          </p:cNvPr>
          <p:cNvGrpSpPr/>
          <p:nvPr/>
        </p:nvGrpSpPr>
        <p:grpSpPr>
          <a:xfrm>
            <a:off x="4387405" y="4434303"/>
            <a:ext cx="3661665" cy="1792056"/>
            <a:chOff x="5468881" y="-1312630"/>
            <a:chExt cx="3661665" cy="1792056"/>
          </a:xfrm>
        </p:grpSpPr>
        <p:sp>
          <p:nvSpPr>
            <p:cNvPr id="42" name="Rectangle 41">
              <a:extLst>
                <a:ext uri="{FF2B5EF4-FFF2-40B4-BE49-F238E27FC236}">
                  <a16:creationId xmlns:a16="http://schemas.microsoft.com/office/drawing/2014/main" id="{B0DD88E7-AD52-441B-B585-8986B0344ED7}"/>
                </a:ext>
              </a:extLst>
            </p:cNvPr>
            <p:cNvSpPr/>
            <p:nvPr/>
          </p:nvSpPr>
          <p:spPr bwMode="auto">
            <a:xfrm>
              <a:off x="5468881" y="-785558"/>
              <a:ext cx="3661665" cy="12649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Can I reuse my existing codebase</a:t>
              </a:r>
              <a:r>
                <a:rPr lang="en-US" sz="2400" dirty="0">
                  <a:gradFill>
                    <a:gsLst>
                      <a:gs pos="0">
                        <a:srgbClr val="FFFFFF"/>
                      </a:gs>
                      <a:gs pos="100000">
                        <a:srgbClr val="FFFFFF"/>
                      </a:gs>
                    </a:gsLst>
                    <a:lin ang="5400000" scaled="0"/>
                  </a:gradFill>
                  <a:latin typeface="Segoe UI Semilight"/>
                  <a:ea typeface="Segoe UI" pitchFamily="34" charset="0"/>
                  <a:cs typeface="Segoe UI" pitchFamily="34" charset="0"/>
                </a:rPr>
                <a:t>? I would love to build from there.</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 name="Right Triangle 42">
              <a:extLst>
                <a:ext uri="{FF2B5EF4-FFF2-40B4-BE49-F238E27FC236}">
                  <a16:creationId xmlns:a16="http://schemas.microsoft.com/office/drawing/2014/main" id="{D6A057BD-C8A7-4243-81BB-A611CB31B58C}"/>
                </a:ext>
              </a:extLst>
            </p:cNvPr>
            <p:cNvSpPr/>
            <p:nvPr/>
          </p:nvSpPr>
          <p:spPr bwMode="auto">
            <a:xfrm rot="16200000" flipV="1">
              <a:off x="7835107" y="-1312630"/>
              <a:ext cx="541087" cy="541087"/>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44" name="Group 43">
            <a:extLst>
              <a:ext uri="{FF2B5EF4-FFF2-40B4-BE49-F238E27FC236}">
                <a16:creationId xmlns:a16="http://schemas.microsoft.com/office/drawing/2014/main" id="{1FA25BC2-9EBE-46CB-B386-E9614621D962}"/>
              </a:ext>
            </a:extLst>
          </p:cNvPr>
          <p:cNvGrpSpPr/>
          <p:nvPr/>
        </p:nvGrpSpPr>
        <p:grpSpPr>
          <a:xfrm>
            <a:off x="7901539" y="789759"/>
            <a:ext cx="4267200" cy="1736288"/>
            <a:chOff x="5166114" y="-785558"/>
            <a:chExt cx="4267200" cy="1736288"/>
          </a:xfrm>
        </p:grpSpPr>
        <p:sp>
          <p:nvSpPr>
            <p:cNvPr id="45" name="Rectangle 44">
              <a:extLst>
                <a:ext uri="{FF2B5EF4-FFF2-40B4-BE49-F238E27FC236}">
                  <a16:creationId xmlns:a16="http://schemas.microsoft.com/office/drawing/2014/main" id="{7776CEE8-BFD8-4B76-9DA2-8965188866E3}"/>
                </a:ext>
              </a:extLst>
            </p:cNvPr>
            <p:cNvSpPr/>
            <p:nvPr/>
          </p:nvSpPr>
          <p:spPr bwMode="auto">
            <a:xfrm>
              <a:off x="5166114" y="-785558"/>
              <a:ext cx="4267200" cy="12649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lang="en-US" sz="2400" dirty="0">
                  <a:gradFill>
                    <a:gsLst>
                      <a:gs pos="0">
                        <a:srgbClr val="FFFFFF"/>
                      </a:gs>
                      <a:gs pos="100000">
                        <a:srgbClr val="FFFFFF"/>
                      </a:gs>
                    </a:gsLst>
                    <a:lin ang="5400000" scaled="0"/>
                  </a:gradFill>
                  <a:latin typeface="Segoe UI Semilight"/>
                  <a:ea typeface="Segoe UI" pitchFamily="34" charset="0"/>
                  <a:cs typeface="Segoe UI" pitchFamily="34" charset="0"/>
                </a:rPr>
                <a:t>Do I really need </a:t>
              </a: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to learn new languages and new tooling to use the cloud?</a:t>
              </a:r>
            </a:p>
          </p:txBody>
        </p:sp>
        <p:sp>
          <p:nvSpPr>
            <p:cNvPr id="46" name="Right Triangle 45">
              <a:extLst>
                <a:ext uri="{FF2B5EF4-FFF2-40B4-BE49-F238E27FC236}">
                  <a16:creationId xmlns:a16="http://schemas.microsoft.com/office/drawing/2014/main" id="{BD9DF80A-42F9-4A40-9770-38276153379A}"/>
                </a:ext>
              </a:extLst>
            </p:cNvPr>
            <p:cNvSpPr/>
            <p:nvPr/>
          </p:nvSpPr>
          <p:spPr bwMode="auto">
            <a:xfrm rot="16200000" flipH="1">
              <a:off x="6142126" y="409643"/>
              <a:ext cx="541087" cy="541087"/>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621999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5BCB3-135B-4AD3-9E05-2DD2FD82E043}"/>
              </a:ext>
            </a:extLst>
          </p:cNvPr>
          <p:cNvSpPr>
            <a:spLocks noGrp="1"/>
          </p:cNvSpPr>
          <p:nvPr>
            <p:ph type="title"/>
          </p:nvPr>
        </p:nvSpPr>
        <p:spPr/>
        <p:txBody>
          <a:bodyPr/>
          <a:lstStyle/>
          <a:p>
            <a:r>
              <a:rPr lang="en-US" spc="-100" dirty="0">
                <a:gradFill>
                  <a:gsLst>
                    <a:gs pos="1250">
                      <a:srgbClr val="505050"/>
                    </a:gs>
                    <a:gs pos="100000">
                      <a:srgbClr val="505050"/>
                    </a:gs>
                  </a:gsLst>
                  <a:lin ang="5400000" scaled="0"/>
                </a:gradFill>
              </a:rPr>
              <a:t>Cloud Maturity Model</a:t>
            </a:r>
            <a:br>
              <a:rPr lang="en-US" sz="4705" spc="-100" dirty="0">
                <a:gradFill>
                  <a:gsLst>
                    <a:gs pos="1250">
                      <a:srgbClr val="505050"/>
                    </a:gs>
                    <a:gs pos="100000">
                      <a:srgbClr val="505050"/>
                    </a:gs>
                  </a:gsLst>
                  <a:lin ang="5400000" scaled="0"/>
                </a:gradFill>
              </a:rPr>
            </a:br>
            <a:endParaRPr lang="en-US" dirty="0"/>
          </a:p>
        </p:txBody>
      </p:sp>
      <p:grpSp>
        <p:nvGrpSpPr>
          <p:cNvPr id="3" name="Group 2">
            <a:extLst>
              <a:ext uri="{FF2B5EF4-FFF2-40B4-BE49-F238E27FC236}">
                <a16:creationId xmlns:a16="http://schemas.microsoft.com/office/drawing/2014/main" id="{ABF1F85B-991E-4346-B2DB-31164346C314}"/>
              </a:ext>
            </a:extLst>
          </p:cNvPr>
          <p:cNvGrpSpPr/>
          <p:nvPr/>
        </p:nvGrpSpPr>
        <p:grpSpPr>
          <a:xfrm>
            <a:off x="269240" y="1855720"/>
            <a:ext cx="2806690" cy="3101393"/>
            <a:chOff x="274638" y="1897063"/>
            <a:chExt cx="2862970" cy="2890326"/>
          </a:xfrm>
        </p:grpSpPr>
        <p:sp>
          <p:nvSpPr>
            <p:cNvPr id="4" name="Rectangle 3">
              <a:extLst>
                <a:ext uri="{FF2B5EF4-FFF2-40B4-BE49-F238E27FC236}">
                  <a16:creationId xmlns:a16="http://schemas.microsoft.com/office/drawing/2014/main" id="{57FB8923-8970-4830-9BCB-C0925588223F}"/>
                </a:ext>
              </a:extLst>
            </p:cNvPr>
            <p:cNvSpPr/>
            <p:nvPr/>
          </p:nvSpPr>
          <p:spPr bwMode="auto">
            <a:xfrm>
              <a:off x="274639" y="1897063"/>
              <a:ext cx="1385939" cy="28903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1F30F54C-BC6B-4C25-998E-6777567056B6}"/>
                </a:ext>
              </a:extLst>
            </p:cNvPr>
            <p:cNvSpPr/>
            <p:nvPr/>
          </p:nvSpPr>
          <p:spPr bwMode="auto">
            <a:xfrm>
              <a:off x="1750322" y="1897063"/>
              <a:ext cx="1385939" cy="28903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a:extLst>
                <a:ext uri="{FF2B5EF4-FFF2-40B4-BE49-F238E27FC236}">
                  <a16:creationId xmlns:a16="http://schemas.microsoft.com/office/drawing/2014/main" id="{67CD8889-1078-4F3F-8B3B-2E009C3BB735}"/>
                </a:ext>
              </a:extLst>
            </p:cNvPr>
            <p:cNvSpPr/>
            <p:nvPr/>
          </p:nvSpPr>
          <p:spPr bwMode="auto">
            <a:xfrm>
              <a:off x="275983" y="3433763"/>
              <a:ext cx="2861625" cy="13536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Rectangle 6">
              <a:extLst>
                <a:ext uri="{FF2B5EF4-FFF2-40B4-BE49-F238E27FC236}">
                  <a16:creationId xmlns:a16="http://schemas.microsoft.com/office/drawing/2014/main" id="{3E6B5527-905B-4D6A-8F01-97B982565EE2}"/>
                </a:ext>
              </a:extLst>
            </p:cNvPr>
            <p:cNvSpPr/>
            <p:nvPr/>
          </p:nvSpPr>
          <p:spPr bwMode="auto">
            <a:xfrm>
              <a:off x="274638" y="1979614"/>
              <a:ext cx="2861622" cy="27252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Existing apps</a:t>
              </a:r>
            </a:p>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on-</a:t>
              </a:r>
              <a:r>
                <a:rPr kumimoji="0" lang="en-US" sz="3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rPr>
                <a:t>prem</a:t>
              </a: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8" name="Group 7">
            <a:extLst>
              <a:ext uri="{FF2B5EF4-FFF2-40B4-BE49-F238E27FC236}">
                <a16:creationId xmlns:a16="http://schemas.microsoft.com/office/drawing/2014/main" id="{31DEA609-1A8D-4CFA-9D77-4069EA3872C6}"/>
              </a:ext>
            </a:extLst>
          </p:cNvPr>
          <p:cNvGrpSpPr/>
          <p:nvPr/>
        </p:nvGrpSpPr>
        <p:grpSpPr>
          <a:xfrm>
            <a:off x="6155263" y="1944299"/>
            <a:ext cx="2876711" cy="3006272"/>
            <a:chOff x="6293264" y="1897062"/>
            <a:chExt cx="2934395" cy="2890327"/>
          </a:xfrm>
          <a:solidFill>
            <a:schemeClr val="bg1"/>
          </a:solidFill>
        </p:grpSpPr>
        <p:sp>
          <p:nvSpPr>
            <p:cNvPr id="9" name="Rectangle 8">
              <a:extLst>
                <a:ext uri="{FF2B5EF4-FFF2-40B4-BE49-F238E27FC236}">
                  <a16:creationId xmlns:a16="http://schemas.microsoft.com/office/drawing/2014/main" id="{9EC2A51E-3E5B-4D2E-A419-F3D58902C33F}"/>
                </a:ext>
              </a:extLst>
            </p:cNvPr>
            <p:cNvSpPr/>
            <p:nvPr/>
          </p:nvSpPr>
          <p:spPr bwMode="auto">
            <a:xfrm>
              <a:off x="6293264" y="3433763"/>
              <a:ext cx="2861625" cy="1353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0" name="Group 9">
              <a:extLst>
                <a:ext uri="{FF2B5EF4-FFF2-40B4-BE49-F238E27FC236}">
                  <a16:creationId xmlns:a16="http://schemas.microsoft.com/office/drawing/2014/main" id="{07F1F79D-CA08-4C53-B21B-DF4666C2E72A}"/>
                </a:ext>
              </a:extLst>
            </p:cNvPr>
            <p:cNvGrpSpPr/>
            <p:nvPr/>
          </p:nvGrpSpPr>
          <p:grpSpPr>
            <a:xfrm>
              <a:off x="6293265" y="1897062"/>
              <a:ext cx="2934394" cy="2883977"/>
              <a:chOff x="6293265" y="1897062"/>
              <a:chExt cx="2934394" cy="2883977"/>
            </a:xfrm>
            <a:grpFill/>
          </p:grpSpPr>
          <p:sp>
            <p:nvSpPr>
              <p:cNvPr id="11" name="Rectangle 10">
                <a:extLst>
                  <a:ext uri="{FF2B5EF4-FFF2-40B4-BE49-F238E27FC236}">
                    <a16:creationId xmlns:a16="http://schemas.microsoft.com/office/drawing/2014/main" id="{6DF91FD7-9C8F-4B97-A279-3849ED66652E}"/>
                  </a:ext>
                </a:extLst>
              </p:cNvPr>
              <p:cNvSpPr/>
              <p:nvPr/>
            </p:nvSpPr>
            <p:spPr bwMode="auto">
              <a:xfrm>
                <a:off x="6293265" y="1903413"/>
                <a:ext cx="1400279"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Rectangle 11">
                <a:extLst>
                  <a:ext uri="{FF2B5EF4-FFF2-40B4-BE49-F238E27FC236}">
                    <a16:creationId xmlns:a16="http://schemas.microsoft.com/office/drawing/2014/main" id="{FCDC01C9-6091-4106-AAC9-3E717F9B81FF}"/>
                  </a:ext>
                </a:extLst>
              </p:cNvPr>
              <p:cNvSpPr/>
              <p:nvPr/>
            </p:nvSpPr>
            <p:spPr bwMode="auto">
              <a:xfrm>
                <a:off x="7783288" y="1903413"/>
                <a:ext cx="1385939"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Rectangle 12">
                <a:extLst>
                  <a:ext uri="{FF2B5EF4-FFF2-40B4-BE49-F238E27FC236}">
                    <a16:creationId xmlns:a16="http://schemas.microsoft.com/office/drawing/2014/main" id="{628008E8-283B-4300-BD5C-18D9566AEFE5}"/>
                  </a:ext>
                </a:extLst>
              </p:cNvPr>
              <p:cNvSpPr/>
              <p:nvPr/>
            </p:nvSpPr>
            <p:spPr bwMode="auto">
              <a:xfrm>
                <a:off x="6293267" y="1897062"/>
                <a:ext cx="2934392" cy="280777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Cloud optimized</a:t>
                </a:r>
              </a:p>
            </p:txBody>
          </p:sp>
        </p:grpSp>
      </p:grpSp>
      <p:grpSp>
        <p:nvGrpSpPr>
          <p:cNvPr id="14" name="Group 13">
            <a:extLst>
              <a:ext uri="{FF2B5EF4-FFF2-40B4-BE49-F238E27FC236}">
                <a16:creationId xmlns:a16="http://schemas.microsoft.com/office/drawing/2014/main" id="{6B665179-788F-4CA5-8068-696989F1F2BF}"/>
              </a:ext>
            </a:extLst>
          </p:cNvPr>
          <p:cNvGrpSpPr/>
          <p:nvPr/>
        </p:nvGrpSpPr>
        <p:grpSpPr>
          <a:xfrm>
            <a:off x="3219397" y="1855721"/>
            <a:ext cx="2805369" cy="3082039"/>
            <a:chOff x="3283952" y="1903413"/>
            <a:chExt cx="2861622" cy="2877626"/>
          </a:xfrm>
          <a:solidFill>
            <a:schemeClr val="accent1">
              <a:lumMod val="75000"/>
            </a:schemeClr>
          </a:solidFill>
        </p:grpSpPr>
        <p:grpSp>
          <p:nvGrpSpPr>
            <p:cNvPr id="15" name="Group 14">
              <a:extLst>
                <a:ext uri="{FF2B5EF4-FFF2-40B4-BE49-F238E27FC236}">
                  <a16:creationId xmlns:a16="http://schemas.microsoft.com/office/drawing/2014/main" id="{F56E9974-97B6-491F-AF1B-AB4BE919559D}"/>
                </a:ext>
              </a:extLst>
            </p:cNvPr>
            <p:cNvGrpSpPr/>
            <p:nvPr/>
          </p:nvGrpSpPr>
          <p:grpSpPr>
            <a:xfrm>
              <a:off x="3283952" y="1903413"/>
              <a:ext cx="2861622" cy="2877626"/>
              <a:chOff x="3283952" y="2278062"/>
              <a:chExt cx="2861622" cy="2877626"/>
            </a:xfrm>
            <a:grpFill/>
          </p:grpSpPr>
          <p:sp>
            <p:nvSpPr>
              <p:cNvPr id="18" name="Rectangle 17">
                <a:extLst>
                  <a:ext uri="{FF2B5EF4-FFF2-40B4-BE49-F238E27FC236}">
                    <a16:creationId xmlns:a16="http://schemas.microsoft.com/office/drawing/2014/main" id="{799E3561-5185-48B8-8295-CE15DF82220C}"/>
                  </a:ext>
                </a:extLst>
              </p:cNvPr>
              <p:cNvSpPr/>
              <p:nvPr/>
            </p:nvSpPr>
            <p:spPr bwMode="auto">
              <a:xfrm>
                <a:off x="3283952" y="2278062"/>
                <a:ext cx="1385939" cy="2877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Rectangle 18">
                <a:extLst>
                  <a:ext uri="{FF2B5EF4-FFF2-40B4-BE49-F238E27FC236}">
                    <a16:creationId xmlns:a16="http://schemas.microsoft.com/office/drawing/2014/main" id="{DF535D5F-75DA-491C-9498-71B17DE73DC2}"/>
                  </a:ext>
                </a:extLst>
              </p:cNvPr>
              <p:cNvSpPr/>
              <p:nvPr/>
            </p:nvSpPr>
            <p:spPr bwMode="auto">
              <a:xfrm>
                <a:off x="4759635" y="2278062"/>
                <a:ext cx="1385939" cy="2877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6" name="Rectangle 15">
              <a:extLst>
                <a:ext uri="{FF2B5EF4-FFF2-40B4-BE49-F238E27FC236}">
                  <a16:creationId xmlns:a16="http://schemas.microsoft.com/office/drawing/2014/main" id="{98CFF79A-F9F2-4E20-B275-168E95B6C89A}"/>
                </a:ext>
              </a:extLst>
            </p:cNvPr>
            <p:cNvSpPr/>
            <p:nvPr/>
          </p:nvSpPr>
          <p:spPr bwMode="auto">
            <a:xfrm>
              <a:off x="3283952" y="3427413"/>
              <a:ext cx="2861622" cy="1353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C6013562-316E-4694-BAD4-1B51805A61A9}"/>
                </a:ext>
              </a:extLst>
            </p:cNvPr>
            <p:cNvSpPr/>
            <p:nvPr/>
          </p:nvSpPr>
          <p:spPr bwMode="auto">
            <a:xfrm>
              <a:off x="3283952" y="1979614"/>
              <a:ext cx="2861622" cy="27252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Lift and Shift</a:t>
              </a:r>
            </a:p>
          </p:txBody>
        </p:sp>
      </p:grpSp>
      <p:grpSp>
        <p:nvGrpSpPr>
          <p:cNvPr id="20" name="Group 19">
            <a:extLst>
              <a:ext uri="{FF2B5EF4-FFF2-40B4-BE49-F238E27FC236}">
                <a16:creationId xmlns:a16="http://schemas.microsoft.com/office/drawing/2014/main" id="{E6E48F2E-6CDA-4699-9E1A-A957712859EA}"/>
              </a:ext>
            </a:extLst>
          </p:cNvPr>
          <p:cNvGrpSpPr/>
          <p:nvPr/>
        </p:nvGrpSpPr>
        <p:grpSpPr>
          <a:xfrm>
            <a:off x="9104623" y="1935218"/>
            <a:ext cx="2968831" cy="2923726"/>
            <a:chOff x="9287189" y="1903413"/>
            <a:chExt cx="3028362" cy="2926881"/>
          </a:xfrm>
          <a:solidFill>
            <a:schemeClr val="bg1"/>
          </a:solidFill>
        </p:grpSpPr>
        <p:grpSp>
          <p:nvGrpSpPr>
            <p:cNvPr id="21" name="Group 20">
              <a:extLst>
                <a:ext uri="{FF2B5EF4-FFF2-40B4-BE49-F238E27FC236}">
                  <a16:creationId xmlns:a16="http://schemas.microsoft.com/office/drawing/2014/main" id="{F8F92B50-6E7F-4A05-8B94-6C7BAE206348}"/>
                </a:ext>
              </a:extLst>
            </p:cNvPr>
            <p:cNvGrpSpPr/>
            <p:nvPr/>
          </p:nvGrpSpPr>
          <p:grpSpPr>
            <a:xfrm>
              <a:off x="9287189" y="1903413"/>
              <a:ext cx="2877013" cy="2877626"/>
              <a:chOff x="9287190" y="2258994"/>
              <a:chExt cx="2861622" cy="2877626"/>
            </a:xfrm>
            <a:grpFill/>
          </p:grpSpPr>
          <p:sp>
            <p:nvSpPr>
              <p:cNvPr id="23" name="Rectangle 22">
                <a:extLst>
                  <a:ext uri="{FF2B5EF4-FFF2-40B4-BE49-F238E27FC236}">
                    <a16:creationId xmlns:a16="http://schemas.microsoft.com/office/drawing/2014/main" id="{510E171B-C944-4ADD-8A57-E34327E6C403}"/>
                  </a:ext>
                </a:extLst>
              </p:cNvPr>
              <p:cNvSpPr/>
              <p:nvPr/>
            </p:nvSpPr>
            <p:spPr bwMode="auto">
              <a:xfrm>
                <a:off x="9287190" y="2258994"/>
                <a:ext cx="914400"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chemeClr val="tx1">
                      <a:lumMod val="50000"/>
                    </a:schemeClr>
                  </a:solidFill>
                  <a:effectLst/>
                  <a:uLnTx/>
                  <a:uFillTx/>
                  <a:latin typeface="Segoe UI Semilight"/>
                  <a:ea typeface="Segoe UI" pitchFamily="34" charset="0"/>
                  <a:cs typeface="Segoe UI" pitchFamily="34" charset="0"/>
                </a:endParaRPr>
              </a:p>
            </p:txBody>
          </p:sp>
          <p:sp>
            <p:nvSpPr>
              <p:cNvPr id="24" name="Rectangle 23">
                <a:extLst>
                  <a:ext uri="{FF2B5EF4-FFF2-40B4-BE49-F238E27FC236}">
                    <a16:creationId xmlns:a16="http://schemas.microsoft.com/office/drawing/2014/main" id="{35A06DC1-BECD-443D-AD3E-9BECB41CFD99}"/>
                  </a:ext>
                </a:extLst>
              </p:cNvPr>
              <p:cNvSpPr/>
              <p:nvPr/>
            </p:nvSpPr>
            <p:spPr bwMode="auto">
              <a:xfrm>
                <a:off x="10260801" y="2258994"/>
                <a:ext cx="914400"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chemeClr val="tx1">
                      <a:lumMod val="50000"/>
                    </a:schemeClr>
                  </a:solidFill>
                  <a:effectLst/>
                  <a:uLnTx/>
                  <a:uFillTx/>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9E5BF299-8324-405F-9763-7FA770BE1E4E}"/>
                  </a:ext>
                </a:extLst>
              </p:cNvPr>
              <p:cNvSpPr/>
              <p:nvPr/>
            </p:nvSpPr>
            <p:spPr bwMode="auto">
              <a:xfrm>
                <a:off x="11234412" y="2258994"/>
                <a:ext cx="914400"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chemeClr val="tx1">
                      <a:lumMod val="50000"/>
                    </a:schemeClr>
                  </a:solidFill>
                  <a:effectLst/>
                  <a:uLnTx/>
                  <a:uFillTx/>
                  <a:latin typeface="Segoe UI Semilight"/>
                  <a:ea typeface="Segoe UI" pitchFamily="34" charset="0"/>
                  <a:cs typeface="Segoe UI" pitchFamily="34" charset="0"/>
                </a:endParaRPr>
              </a:p>
            </p:txBody>
          </p:sp>
        </p:grpSp>
        <p:sp>
          <p:nvSpPr>
            <p:cNvPr id="22" name="Rectangle 21">
              <a:extLst>
                <a:ext uri="{FF2B5EF4-FFF2-40B4-BE49-F238E27FC236}">
                  <a16:creationId xmlns:a16="http://schemas.microsoft.com/office/drawing/2014/main" id="{5777BEE7-AD86-4860-8E21-030C1D089113}"/>
                </a:ext>
              </a:extLst>
            </p:cNvPr>
            <p:cNvSpPr/>
            <p:nvPr/>
          </p:nvSpPr>
          <p:spPr bwMode="auto">
            <a:xfrm>
              <a:off x="9302581" y="1912504"/>
              <a:ext cx="3012970" cy="291779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chemeClr val="tx1">
                      <a:lumMod val="50000"/>
                    </a:schemeClr>
                  </a:solidFill>
                  <a:effectLst/>
                  <a:uLnTx/>
                  <a:uFillTx/>
                  <a:latin typeface="Segoe UI Semilight"/>
                  <a:ea typeface="+mn-ea"/>
                  <a:cs typeface="Segoe UI" pitchFamily="34" charset="0"/>
                </a:rPr>
                <a:t>App modernized</a:t>
              </a:r>
            </a:p>
          </p:txBody>
        </p:sp>
      </p:grpSp>
      <p:cxnSp>
        <p:nvCxnSpPr>
          <p:cNvPr id="27" name="Connector: Elbow 26">
            <a:extLst>
              <a:ext uri="{FF2B5EF4-FFF2-40B4-BE49-F238E27FC236}">
                <a16:creationId xmlns:a16="http://schemas.microsoft.com/office/drawing/2014/main" id="{D100CD8C-26D8-475C-ACE8-F966E38450BF}"/>
              </a:ext>
            </a:extLst>
          </p:cNvPr>
          <p:cNvCxnSpPr>
            <a:cxnSpLocks/>
            <a:stCxn id="19" idx="0"/>
            <a:endCxn id="11" idx="0"/>
          </p:cNvCxnSpPr>
          <p:nvPr/>
        </p:nvCxnSpPr>
        <p:spPr>
          <a:xfrm rot="16200000" flipH="1">
            <a:off x="6045937" y="1155203"/>
            <a:ext cx="95184" cy="1496221"/>
          </a:xfrm>
          <a:prstGeom prst="bentConnector3">
            <a:avLst>
              <a:gd name="adj1" fmla="val -240166"/>
            </a:avLst>
          </a:prstGeom>
          <a:ln w="28575">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DB758757-6B37-4546-9E35-3572EAE4632A}"/>
              </a:ext>
            </a:extLst>
          </p:cNvPr>
          <p:cNvCxnSpPr>
            <a:stCxn id="5" idx="0"/>
            <a:endCxn id="18" idx="0"/>
          </p:cNvCxnSpPr>
          <p:nvPr/>
        </p:nvCxnSpPr>
        <p:spPr>
          <a:xfrm rot="16200000" flipH="1">
            <a:off x="3147002" y="1103979"/>
            <a:ext cx="1" cy="1503483"/>
          </a:xfrm>
          <a:prstGeom prst="bentConnector3">
            <a:avLst>
              <a:gd name="adj1" fmla="val -22860000000"/>
            </a:avLst>
          </a:prstGeom>
          <a:ln w="28575">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E049D6EA-0537-4D64-8D28-1768EA80D0F9}"/>
              </a:ext>
            </a:extLst>
          </p:cNvPr>
          <p:cNvCxnSpPr>
            <a:stCxn id="4" idx="0"/>
            <a:endCxn id="12" idx="0"/>
          </p:cNvCxnSpPr>
          <p:nvPr/>
        </p:nvCxnSpPr>
        <p:spPr>
          <a:xfrm rot="16200000" flipH="1">
            <a:off x="4574372" y="-1770065"/>
            <a:ext cx="95185" cy="7346755"/>
          </a:xfrm>
          <a:prstGeom prst="bentConnector3">
            <a:avLst>
              <a:gd name="adj1" fmla="val -435298"/>
            </a:avLst>
          </a:prstGeom>
          <a:ln w="28575">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114A499C-D955-47B3-A6D3-3A5E869FACEE}"/>
              </a:ext>
            </a:extLst>
          </p:cNvPr>
          <p:cNvCxnSpPr>
            <a:cxnSpLocks/>
            <a:stCxn id="6" idx="2"/>
            <a:endCxn id="25" idx="2"/>
          </p:cNvCxnSpPr>
          <p:nvPr/>
        </p:nvCxnSpPr>
        <p:spPr>
          <a:xfrm rot="5400000" flipH="1" flipV="1">
            <a:off x="6500165" y="-17178"/>
            <a:ext cx="147371" cy="9801212"/>
          </a:xfrm>
          <a:prstGeom prst="bentConnector3">
            <a:avLst>
              <a:gd name="adj1" fmla="val -416883"/>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0B833851-0A1B-46A8-858B-07CAC8BE8D3E}"/>
              </a:ext>
            </a:extLst>
          </p:cNvPr>
          <p:cNvCxnSpPr>
            <a:cxnSpLocks/>
            <a:stCxn id="9" idx="2"/>
            <a:endCxn id="23" idx="2"/>
          </p:cNvCxnSpPr>
          <p:nvPr/>
        </p:nvCxnSpPr>
        <p:spPr>
          <a:xfrm rot="5400000" flipH="1" flipV="1">
            <a:off x="8486182" y="3881508"/>
            <a:ext cx="140829" cy="1997297"/>
          </a:xfrm>
          <a:prstGeom prst="bentConnector3">
            <a:avLst>
              <a:gd name="adj1" fmla="val -162325"/>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6610D9F4-0C20-44E9-9E21-533129D4F4FD}"/>
              </a:ext>
            </a:extLst>
          </p:cNvPr>
          <p:cNvCxnSpPr>
            <a:cxnSpLocks/>
            <a:stCxn id="16" idx="2"/>
            <a:endCxn id="24" idx="2"/>
          </p:cNvCxnSpPr>
          <p:nvPr/>
        </p:nvCxnSpPr>
        <p:spPr>
          <a:xfrm rot="5400000" flipH="1" flipV="1">
            <a:off x="7504457" y="1927366"/>
            <a:ext cx="128018" cy="5892769"/>
          </a:xfrm>
          <a:prstGeom prst="bentConnector3">
            <a:avLst>
              <a:gd name="adj1" fmla="val -334818"/>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3489AF53-570E-4844-81E6-AD4F605EC239}"/>
              </a:ext>
            </a:extLst>
          </p:cNvPr>
          <p:cNvGrpSpPr/>
          <p:nvPr/>
        </p:nvGrpSpPr>
        <p:grpSpPr>
          <a:xfrm>
            <a:off x="2875224" y="5893542"/>
            <a:ext cx="3149043" cy="923049"/>
            <a:chOff x="2713037" y="5628387"/>
            <a:chExt cx="3212188" cy="941558"/>
          </a:xfrm>
        </p:grpSpPr>
        <p:sp>
          <p:nvSpPr>
            <p:cNvPr id="37" name="Rectangle 36">
              <a:extLst>
                <a:ext uri="{FF2B5EF4-FFF2-40B4-BE49-F238E27FC236}">
                  <a16:creationId xmlns:a16="http://schemas.microsoft.com/office/drawing/2014/main" id="{47259405-2270-4C7C-A97A-C016D3E406F3}"/>
                </a:ext>
              </a:extLst>
            </p:cNvPr>
            <p:cNvSpPr/>
            <p:nvPr/>
          </p:nvSpPr>
          <p:spPr bwMode="auto">
            <a:xfrm>
              <a:off x="2713037" y="5628387"/>
              <a:ext cx="3212188" cy="94155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b"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73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Semilight"/>
                  <a:ea typeface="Segoe UI" pitchFamily="34" charset="0"/>
                  <a:cs typeface="Segoe UI" pitchFamily="34" charset="0"/>
                </a:rPr>
                <a:t>Lift &amp; Shift</a:t>
              </a:r>
            </a:p>
            <a:p>
              <a:pPr marL="0" marR="0" lvl="0" indent="0" algn="ctr" defTabSz="896094" rtl="0" eaLnBrk="1" fontAlgn="base" latinLnBrk="0" hangingPunct="1">
                <a:lnSpc>
                  <a:spcPct val="90000"/>
                </a:lnSpc>
                <a:spcBef>
                  <a:spcPct val="0"/>
                </a:spcBef>
                <a:spcAft>
                  <a:spcPct val="0"/>
                </a:spcAft>
                <a:buClrTx/>
                <a:buSzTx/>
                <a:buFontTx/>
                <a:buNone/>
                <a:tabLst/>
                <a:defRPr/>
              </a:pPr>
              <a:r>
                <a:rPr lang="en-US" sz="1730" dirty="0">
                  <a:gradFill>
                    <a:gsLst>
                      <a:gs pos="0">
                        <a:srgbClr val="505050"/>
                      </a:gs>
                      <a:gs pos="100000">
                        <a:srgbClr val="505050"/>
                      </a:gs>
                    </a:gsLst>
                    <a:lin ang="5400000" scaled="0"/>
                  </a:gradFill>
                  <a:latin typeface="Segoe UI Semilight"/>
                  <a:ea typeface="Segoe UI" pitchFamily="34" charset="0"/>
                  <a:cs typeface="Segoe UI" pitchFamily="34" charset="0"/>
                </a:rPr>
                <a:t>Minimal</a:t>
              </a:r>
              <a:r>
                <a:rPr kumimoji="0" lang="en-US" sz="173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Semilight"/>
                  <a:ea typeface="Segoe UI" pitchFamily="34" charset="0"/>
                  <a:cs typeface="Segoe UI" pitchFamily="34" charset="0"/>
                </a:rPr>
                <a:t> code-changes</a:t>
              </a:r>
            </a:p>
          </p:txBody>
        </p:sp>
        <p:cxnSp>
          <p:nvCxnSpPr>
            <p:cNvPr id="38" name="Straight Arrow Connector 37">
              <a:extLst>
                <a:ext uri="{FF2B5EF4-FFF2-40B4-BE49-F238E27FC236}">
                  <a16:creationId xmlns:a16="http://schemas.microsoft.com/office/drawing/2014/main" id="{DEF2B9BC-E825-4767-8084-873A50346A12}"/>
                </a:ext>
              </a:extLst>
            </p:cNvPr>
            <p:cNvCxnSpPr>
              <a:cxnSpLocks/>
            </p:cNvCxnSpPr>
            <p:nvPr/>
          </p:nvCxnSpPr>
          <p:spPr>
            <a:xfrm>
              <a:off x="3684164" y="5829962"/>
              <a:ext cx="1269935"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C1C2D0D8-766C-4F15-A770-6060FF2BA934}"/>
              </a:ext>
            </a:extLst>
          </p:cNvPr>
          <p:cNvGrpSpPr/>
          <p:nvPr/>
        </p:nvGrpSpPr>
        <p:grpSpPr>
          <a:xfrm>
            <a:off x="6167734" y="5893542"/>
            <a:ext cx="3149043" cy="923049"/>
            <a:chOff x="5761037" y="5737225"/>
            <a:chExt cx="3276599" cy="960438"/>
          </a:xfrm>
        </p:grpSpPr>
        <p:sp>
          <p:nvSpPr>
            <p:cNvPr id="35" name="Rectangle 34">
              <a:extLst>
                <a:ext uri="{FF2B5EF4-FFF2-40B4-BE49-F238E27FC236}">
                  <a16:creationId xmlns:a16="http://schemas.microsoft.com/office/drawing/2014/main" id="{EDED6A5B-1944-48CF-BE90-7C8902552F1F}"/>
                </a:ext>
              </a:extLst>
            </p:cNvPr>
            <p:cNvSpPr/>
            <p:nvPr/>
          </p:nvSpPr>
          <p:spPr bwMode="auto">
            <a:xfrm>
              <a:off x="5761037" y="5737225"/>
              <a:ext cx="3276599" cy="96043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b"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73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Semilight"/>
                  <a:ea typeface="Segoe UI" pitchFamily="34" charset="0"/>
                  <a:cs typeface="Segoe UI" pitchFamily="34" charset="0"/>
                </a:rPr>
                <a:t>Architected for the cloud</a:t>
              </a:r>
            </a:p>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73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Semilight"/>
                  <a:ea typeface="Segoe UI" pitchFamily="34" charset="0"/>
                  <a:cs typeface="Segoe UI" pitchFamily="34" charset="0"/>
                </a:rPr>
                <a:t>modernized/refactor/rewrite</a:t>
              </a:r>
            </a:p>
          </p:txBody>
        </p:sp>
        <p:cxnSp>
          <p:nvCxnSpPr>
            <p:cNvPr id="36" name="Straight Arrow Connector 35">
              <a:extLst>
                <a:ext uri="{FF2B5EF4-FFF2-40B4-BE49-F238E27FC236}">
                  <a16:creationId xmlns:a16="http://schemas.microsoft.com/office/drawing/2014/main" id="{B04DB16B-257B-41BE-99AB-D951820AC555}"/>
                </a:ext>
              </a:extLst>
            </p:cNvPr>
            <p:cNvCxnSpPr>
              <a:cxnSpLocks/>
            </p:cNvCxnSpPr>
            <p:nvPr/>
          </p:nvCxnSpPr>
          <p:spPr>
            <a:xfrm>
              <a:off x="6751636" y="5935662"/>
              <a:ext cx="1295400" cy="0"/>
            </a:xfrm>
            <a:prstGeom prst="straightConnector1">
              <a:avLst/>
            </a:prstGeom>
            <a:ln w="381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08677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left)">
                                      <p:cBhvr>
                                        <p:cTn id="20" dur="500"/>
                                        <p:tgtEl>
                                          <p:spTgt spid="26"/>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left)">
                                      <p:cBhvr>
                                        <p:cTn id="24" dur="500"/>
                                        <p:tgtEl>
                                          <p:spTgt spid="27"/>
                                        </p:tgtEl>
                                      </p:cBhvr>
                                    </p:animEffect>
                                  </p:childTnLst>
                                </p:cTn>
                              </p:par>
                            </p:childTnLst>
                          </p:cTn>
                        </p:par>
                        <p:par>
                          <p:cTn id="25" fill="hold">
                            <p:stCondLst>
                              <p:cond delay="1500"/>
                            </p:stCondLst>
                            <p:childTnLst>
                              <p:par>
                                <p:cTn id="26" presetID="22" presetClass="entr" presetSubtype="8" fill="hold" nodeType="after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wipe(left)">
                                      <p:cBhvr>
                                        <p:cTn id="28" dur="5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wipe(left)">
                                      <p:cBhvr>
                                        <p:cTn id="33" dur="500"/>
                                        <p:tgtEl>
                                          <p:spTgt spid="28"/>
                                        </p:tgtEl>
                                      </p:cBhvr>
                                    </p:animEffect>
                                  </p:childTnLst>
                                </p:cTn>
                              </p:par>
                              <p:par>
                                <p:cTn id="34" presetID="22" presetClass="entr" presetSubtype="8" fill="hold"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wipe(left)">
                                      <p:cBhvr>
                                        <p:cTn id="36" dur="500"/>
                                        <p:tgtEl>
                                          <p:spTgt spid="29"/>
                                        </p:tgtEl>
                                      </p:cBhvr>
                                    </p:animEffect>
                                  </p:childTnLst>
                                </p:cTn>
                              </p:par>
                              <p:par>
                                <p:cTn id="37" presetID="22" presetClass="entr" presetSubtype="8"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wipe(left)">
                                      <p:cBhvr>
                                        <p:cTn id="3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5BCB3-135B-4AD3-9E05-2DD2FD82E043}"/>
              </a:ext>
            </a:extLst>
          </p:cNvPr>
          <p:cNvSpPr>
            <a:spLocks noGrp="1"/>
          </p:cNvSpPr>
          <p:nvPr>
            <p:ph type="title"/>
          </p:nvPr>
        </p:nvSpPr>
        <p:spPr/>
        <p:txBody>
          <a:bodyPr/>
          <a:lstStyle/>
          <a:p>
            <a:r>
              <a:rPr lang="en-US" spc="-100" dirty="0">
                <a:gradFill>
                  <a:gsLst>
                    <a:gs pos="1250">
                      <a:srgbClr val="505050"/>
                    </a:gs>
                    <a:gs pos="100000">
                      <a:srgbClr val="505050"/>
                    </a:gs>
                  </a:gsLst>
                  <a:lin ang="5400000" scaled="0"/>
                </a:gradFill>
              </a:rPr>
              <a:t>Cloud Maturity Model</a:t>
            </a:r>
            <a:endParaRPr lang="en-US" dirty="0"/>
          </a:p>
        </p:txBody>
      </p:sp>
      <p:grpSp>
        <p:nvGrpSpPr>
          <p:cNvPr id="3" name="Group 2">
            <a:extLst>
              <a:ext uri="{FF2B5EF4-FFF2-40B4-BE49-F238E27FC236}">
                <a16:creationId xmlns:a16="http://schemas.microsoft.com/office/drawing/2014/main" id="{ABF1F85B-991E-4346-B2DB-31164346C314}"/>
              </a:ext>
            </a:extLst>
          </p:cNvPr>
          <p:cNvGrpSpPr/>
          <p:nvPr/>
        </p:nvGrpSpPr>
        <p:grpSpPr>
          <a:xfrm>
            <a:off x="269240" y="1855720"/>
            <a:ext cx="2806690" cy="3101393"/>
            <a:chOff x="274638" y="1897063"/>
            <a:chExt cx="2862970" cy="2890326"/>
          </a:xfrm>
        </p:grpSpPr>
        <p:sp>
          <p:nvSpPr>
            <p:cNvPr id="4" name="Rectangle 3">
              <a:extLst>
                <a:ext uri="{FF2B5EF4-FFF2-40B4-BE49-F238E27FC236}">
                  <a16:creationId xmlns:a16="http://schemas.microsoft.com/office/drawing/2014/main" id="{57FB8923-8970-4830-9BCB-C0925588223F}"/>
                </a:ext>
              </a:extLst>
            </p:cNvPr>
            <p:cNvSpPr/>
            <p:nvPr/>
          </p:nvSpPr>
          <p:spPr bwMode="auto">
            <a:xfrm>
              <a:off x="274639" y="1897063"/>
              <a:ext cx="1385939" cy="28903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1F30F54C-BC6B-4C25-998E-6777567056B6}"/>
                </a:ext>
              </a:extLst>
            </p:cNvPr>
            <p:cNvSpPr/>
            <p:nvPr/>
          </p:nvSpPr>
          <p:spPr bwMode="auto">
            <a:xfrm>
              <a:off x="1750322" y="1897063"/>
              <a:ext cx="1385939" cy="28903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a:extLst>
                <a:ext uri="{FF2B5EF4-FFF2-40B4-BE49-F238E27FC236}">
                  <a16:creationId xmlns:a16="http://schemas.microsoft.com/office/drawing/2014/main" id="{67CD8889-1078-4F3F-8B3B-2E009C3BB735}"/>
                </a:ext>
              </a:extLst>
            </p:cNvPr>
            <p:cNvSpPr/>
            <p:nvPr/>
          </p:nvSpPr>
          <p:spPr bwMode="auto">
            <a:xfrm>
              <a:off x="275983" y="3433763"/>
              <a:ext cx="2861625" cy="13536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Rectangle 6">
              <a:extLst>
                <a:ext uri="{FF2B5EF4-FFF2-40B4-BE49-F238E27FC236}">
                  <a16:creationId xmlns:a16="http://schemas.microsoft.com/office/drawing/2014/main" id="{3E6B5527-905B-4D6A-8F01-97B982565EE2}"/>
                </a:ext>
              </a:extLst>
            </p:cNvPr>
            <p:cNvSpPr/>
            <p:nvPr/>
          </p:nvSpPr>
          <p:spPr bwMode="auto">
            <a:xfrm>
              <a:off x="274638" y="1979614"/>
              <a:ext cx="2861622" cy="27252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Existing apps</a:t>
              </a:r>
            </a:p>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on-</a:t>
              </a:r>
              <a:r>
                <a:rPr kumimoji="0" lang="en-US" sz="3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rPr>
                <a:t>prem</a:t>
              </a: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14" name="Group 13">
            <a:extLst>
              <a:ext uri="{FF2B5EF4-FFF2-40B4-BE49-F238E27FC236}">
                <a16:creationId xmlns:a16="http://schemas.microsoft.com/office/drawing/2014/main" id="{6B665179-788F-4CA5-8068-696989F1F2BF}"/>
              </a:ext>
            </a:extLst>
          </p:cNvPr>
          <p:cNvGrpSpPr/>
          <p:nvPr/>
        </p:nvGrpSpPr>
        <p:grpSpPr>
          <a:xfrm>
            <a:off x="3219397" y="1855721"/>
            <a:ext cx="2805369" cy="3082039"/>
            <a:chOff x="3283952" y="1903413"/>
            <a:chExt cx="2861622" cy="2877626"/>
          </a:xfrm>
          <a:solidFill>
            <a:schemeClr val="accent1">
              <a:lumMod val="75000"/>
            </a:schemeClr>
          </a:solidFill>
        </p:grpSpPr>
        <p:grpSp>
          <p:nvGrpSpPr>
            <p:cNvPr id="15" name="Group 14">
              <a:extLst>
                <a:ext uri="{FF2B5EF4-FFF2-40B4-BE49-F238E27FC236}">
                  <a16:creationId xmlns:a16="http://schemas.microsoft.com/office/drawing/2014/main" id="{F56E9974-97B6-491F-AF1B-AB4BE919559D}"/>
                </a:ext>
              </a:extLst>
            </p:cNvPr>
            <p:cNvGrpSpPr/>
            <p:nvPr/>
          </p:nvGrpSpPr>
          <p:grpSpPr>
            <a:xfrm>
              <a:off x="3283952" y="1903413"/>
              <a:ext cx="2861622" cy="2877626"/>
              <a:chOff x="3283952" y="2278062"/>
              <a:chExt cx="2861622" cy="2877626"/>
            </a:xfrm>
            <a:grpFill/>
          </p:grpSpPr>
          <p:sp>
            <p:nvSpPr>
              <p:cNvPr id="18" name="Rectangle 17">
                <a:extLst>
                  <a:ext uri="{FF2B5EF4-FFF2-40B4-BE49-F238E27FC236}">
                    <a16:creationId xmlns:a16="http://schemas.microsoft.com/office/drawing/2014/main" id="{799E3561-5185-48B8-8295-CE15DF82220C}"/>
                  </a:ext>
                </a:extLst>
              </p:cNvPr>
              <p:cNvSpPr/>
              <p:nvPr/>
            </p:nvSpPr>
            <p:spPr bwMode="auto">
              <a:xfrm>
                <a:off x="3283952" y="2278062"/>
                <a:ext cx="1385939" cy="2877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Rectangle 18">
                <a:extLst>
                  <a:ext uri="{FF2B5EF4-FFF2-40B4-BE49-F238E27FC236}">
                    <a16:creationId xmlns:a16="http://schemas.microsoft.com/office/drawing/2014/main" id="{DF535D5F-75DA-491C-9498-71B17DE73DC2}"/>
                  </a:ext>
                </a:extLst>
              </p:cNvPr>
              <p:cNvSpPr/>
              <p:nvPr/>
            </p:nvSpPr>
            <p:spPr bwMode="auto">
              <a:xfrm>
                <a:off x="4759635" y="2278062"/>
                <a:ext cx="1385939" cy="2877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6" name="Rectangle 15">
              <a:extLst>
                <a:ext uri="{FF2B5EF4-FFF2-40B4-BE49-F238E27FC236}">
                  <a16:creationId xmlns:a16="http://schemas.microsoft.com/office/drawing/2014/main" id="{98CFF79A-F9F2-4E20-B275-168E95B6C89A}"/>
                </a:ext>
              </a:extLst>
            </p:cNvPr>
            <p:cNvSpPr/>
            <p:nvPr/>
          </p:nvSpPr>
          <p:spPr bwMode="auto">
            <a:xfrm>
              <a:off x="3283952" y="3427413"/>
              <a:ext cx="2861622" cy="1353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C6013562-316E-4694-BAD4-1B51805A61A9}"/>
                </a:ext>
              </a:extLst>
            </p:cNvPr>
            <p:cNvSpPr/>
            <p:nvPr/>
          </p:nvSpPr>
          <p:spPr bwMode="auto">
            <a:xfrm>
              <a:off x="3283952" y="1979614"/>
              <a:ext cx="2861622" cy="27252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Lift and Shift</a:t>
              </a:r>
            </a:p>
          </p:txBody>
        </p:sp>
      </p:grpSp>
      <p:cxnSp>
        <p:nvCxnSpPr>
          <p:cNvPr id="26" name="Connector: Elbow 25">
            <a:extLst>
              <a:ext uri="{FF2B5EF4-FFF2-40B4-BE49-F238E27FC236}">
                <a16:creationId xmlns:a16="http://schemas.microsoft.com/office/drawing/2014/main" id="{DB758757-6B37-4546-9E35-3572EAE4632A}"/>
              </a:ext>
            </a:extLst>
          </p:cNvPr>
          <p:cNvCxnSpPr>
            <a:stCxn id="5" idx="0"/>
            <a:endCxn id="18" idx="0"/>
          </p:cNvCxnSpPr>
          <p:nvPr/>
        </p:nvCxnSpPr>
        <p:spPr>
          <a:xfrm rot="16200000" flipH="1">
            <a:off x="3147002" y="1103979"/>
            <a:ext cx="1" cy="1503483"/>
          </a:xfrm>
          <a:prstGeom prst="bentConnector3">
            <a:avLst>
              <a:gd name="adj1" fmla="val -22860000000"/>
            </a:avLst>
          </a:prstGeom>
          <a:ln w="28575">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3489AF53-570E-4844-81E6-AD4F605EC239}"/>
              </a:ext>
            </a:extLst>
          </p:cNvPr>
          <p:cNvGrpSpPr/>
          <p:nvPr/>
        </p:nvGrpSpPr>
        <p:grpSpPr>
          <a:xfrm>
            <a:off x="1517028" y="5321738"/>
            <a:ext cx="3149043" cy="923049"/>
            <a:chOff x="2713037" y="5628387"/>
            <a:chExt cx="3212188" cy="941558"/>
          </a:xfrm>
        </p:grpSpPr>
        <p:sp>
          <p:nvSpPr>
            <p:cNvPr id="37" name="Rectangle 36">
              <a:extLst>
                <a:ext uri="{FF2B5EF4-FFF2-40B4-BE49-F238E27FC236}">
                  <a16:creationId xmlns:a16="http://schemas.microsoft.com/office/drawing/2014/main" id="{47259405-2270-4C7C-A97A-C016D3E406F3}"/>
                </a:ext>
              </a:extLst>
            </p:cNvPr>
            <p:cNvSpPr/>
            <p:nvPr/>
          </p:nvSpPr>
          <p:spPr bwMode="auto">
            <a:xfrm>
              <a:off x="2713037" y="5628387"/>
              <a:ext cx="3212188" cy="94155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b"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73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Semilight"/>
                  <a:ea typeface="Segoe UI" pitchFamily="34" charset="0"/>
                  <a:cs typeface="Segoe UI" pitchFamily="34" charset="0"/>
                </a:rPr>
                <a:t>Lift &amp; Shift</a:t>
              </a:r>
            </a:p>
            <a:p>
              <a:pPr marL="0" marR="0" lvl="0" indent="0" algn="ctr" defTabSz="896094" rtl="0" eaLnBrk="1" fontAlgn="base" latinLnBrk="0" hangingPunct="1">
                <a:lnSpc>
                  <a:spcPct val="90000"/>
                </a:lnSpc>
                <a:spcBef>
                  <a:spcPct val="0"/>
                </a:spcBef>
                <a:spcAft>
                  <a:spcPct val="0"/>
                </a:spcAft>
                <a:buClrTx/>
                <a:buSzTx/>
                <a:buFontTx/>
                <a:buNone/>
                <a:tabLst/>
                <a:defRPr/>
              </a:pPr>
              <a:r>
                <a:rPr lang="en-US" sz="1730" dirty="0">
                  <a:gradFill>
                    <a:gsLst>
                      <a:gs pos="0">
                        <a:srgbClr val="505050"/>
                      </a:gs>
                      <a:gs pos="100000">
                        <a:srgbClr val="505050"/>
                      </a:gs>
                    </a:gsLst>
                    <a:lin ang="5400000" scaled="0"/>
                  </a:gradFill>
                  <a:latin typeface="Segoe UI Semilight"/>
                  <a:ea typeface="Segoe UI" pitchFamily="34" charset="0"/>
                  <a:cs typeface="Segoe UI" pitchFamily="34" charset="0"/>
                </a:rPr>
                <a:t>Minimal</a:t>
              </a:r>
              <a:r>
                <a:rPr kumimoji="0" lang="en-US" sz="173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Semilight"/>
                  <a:ea typeface="Segoe UI" pitchFamily="34" charset="0"/>
                  <a:cs typeface="Segoe UI" pitchFamily="34" charset="0"/>
                </a:rPr>
                <a:t> code-changes</a:t>
              </a:r>
            </a:p>
          </p:txBody>
        </p:sp>
        <p:cxnSp>
          <p:nvCxnSpPr>
            <p:cNvPr id="38" name="Straight Arrow Connector 37">
              <a:extLst>
                <a:ext uri="{FF2B5EF4-FFF2-40B4-BE49-F238E27FC236}">
                  <a16:creationId xmlns:a16="http://schemas.microsoft.com/office/drawing/2014/main" id="{DEF2B9BC-E825-4767-8084-873A50346A12}"/>
                </a:ext>
              </a:extLst>
            </p:cNvPr>
            <p:cNvCxnSpPr>
              <a:cxnSpLocks/>
            </p:cNvCxnSpPr>
            <p:nvPr/>
          </p:nvCxnSpPr>
          <p:spPr>
            <a:xfrm>
              <a:off x="3684164" y="5829962"/>
              <a:ext cx="1269935"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31784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4266D-765B-47D8-BF45-DB3BAFB970CF}"/>
              </a:ext>
            </a:extLst>
          </p:cNvPr>
          <p:cNvSpPr>
            <a:spLocks noGrp="1"/>
          </p:cNvSpPr>
          <p:nvPr>
            <p:ph type="title"/>
          </p:nvPr>
        </p:nvSpPr>
        <p:spPr>
          <a:xfrm>
            <a:off x="274639" y="295274"/>
            <a:ext cx="11889564" cy="1224833"/>
          </a:xfrm>
        </p:spPr>
        <p:txBody>
          <a:bodyPr/>
          <a:lstStyle/>
          <a:p>
            <a:r>
              <a:rPr lang="en-US" dirty="0"/>
              <a:t>Lift and Shift</a:t>
            </a:r>
            <a:br>
              <a:rPr lang="en-US" dirty="0"/>
            </a:br>
            <a:r>
              <a:rPr lang="en-US" sz="2000" spc="0" dirty="0">
                <a:latin typeface="+mn-lt"/>
              </a:rPr>
              <a:t>Migrate your on-premise application to IaaS on Azure</a:t>
            </a:r>
          </a:p>
        </p:txBody>
      </p:sp>
      <p:sp>
        <p:nvSpPr>
          <p:cNvPr id="5" name="Rectangle 4">
            <a:extLst>
              <a:ext uri="{FF2B5EF4-FFF2-40B4-BE49-F238E27FC236}">
                <a16:creationId xmlns:a16="http://schemas.microsoft.com/office/drawing/2014/main" id="{B91A0F23-FF76-4863-A326-B76B8152CF83}"/>
              </a:ext>
            </a:extLst>
          </p:cNvPr>
          <p:cNvSpPr/>
          <p:nvPr/>
        </p:nvSpPr>
        <p:spPr bwMode="auto">
          <a:xfrm>
            <a:off x="275462" y="2607993"/>
            <a:ext cx="6548839" cy="1646029"/>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light"/>
                <a:ea typeface="+mn-ea"/>
                <a:cs typeface="Segoe UI" pitchFamily="34" charset="0"/>
              </a:rPr>
              <a:t>No re-architect or new code</a:t>
            </a:r>
          </a:p>
          <a:p>
            <a:pPr marL="0" marR="0" lvl="0" indent="0" algn="l"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light"/>
                <a:ea typeface="+mn-ea"/>
                <a:cs typeface="Segoe UI" pitchFamily="34" charset="0"/>
              </a:rPr>
              <a:t>Least effort for quick migration</a:t>
            </a:r>
          </a:p>
          <a:p>
            <a:pPr marL="0" marR="0" lvl="0" indent="0" algn="l"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light"/>
                <a:ea typeface="+mn-ea"/>
                <a:cs typeface="Segoe UI" pitchFamily="34" charset="0"/>
              </a:rPr>
              <a:t>Supported on the least common denominator</a:t>
            </a:r>
          </a:p>
        </p:txBody>
      </p:sp>
      <p:sp>
        <p:nvSpPr>
          <p:cNvPr id="6" name="Rectangle 5">
            <a:extLst>
              <a:ext uri="{FF2B5EF4-FFF2-40B4-BE49-F238E27FC236}">
                <a16:creationId xmlns:a16="http://schemas.microsoft.com/office/drawing/2014/main" id="{5626197A-0178-4DCB-B05A-8D9E69984839}"/>
              </a:ext>
            </a:extLst>
          </p:cNvPr>
          <p:cNvSpPr/>
          <p:nvPr/>
        </p:nvSpPr>
        <p:spPr bwMode="auto">
          <a:xfrm>
            <a:off x="274638" y="1876425"/>
            <a:ext cx="6553199" cy="7315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Pros</a:t>
            </a:r>
          </a:p>
        </p:txBody>
      </p:sp>
      <p:sp>
        <p:nvSpPr>
          <p:cNvPr id="9" name="Rectangle 8">
            <a:extLst>
              <a:ext uri="{FF2B5EF4-FFF2-40B4-BE49-F238E27FC236}">
                <a16:creationId xmlns:a16="http://schemas.microsoft.com/office/drawing/2014/main" id="{2714DFCC-3A5D-49ED-A585-3A08A69C0319}"/>
              </a:ext>
            </a:extLst>
          </p:cNvPr>
          <p:cNvSpPr/>
          <p:nvPr/>
        </p:nvSpPr>
        <p:spPr bwMode="auto">
          <a:xfrm>
            <a:off x="275462" y="5077034"/>
            <a:ext cx="6548839" cy="1646029"/>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light"/>
                <a:ea typeface="+mn-ea"/>
                <a:cs typeface="Segoe UI" pitchFamily="34" charset="0"/>
              </a:rPr>
              <a:t>Smaller cloud value</a:t>
            </a:r>
          </a:p>
          <a:p>
            <a:pPr marL="0" marR="0" lvl="0" indent="0" algn="l"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light"/>
                <a:ea typeface="+mn-ea"/>
                <a:cs typeface="Segoe UI" pitchFamily="34" charset="0"/>
              </a:rPr>
              <a:t>Manual patching, upgrades </a:t>
            </a:r>
          </a:p>
          <a:p>
            <a:pPr marL="0" marR="0" lvl="0" indent="0" algn="l"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light"/>
                <a:ea typeface="+mn-ea"/>
                <a:cs typeface="Segoe UI" pitchFamily="34" charset="0"/>
              </a:rPr>
              <a:t>No automated app scaling and high availability </a:t>
            </a:r>
          </a:p>
          <a:p>
            <a:pPr marL="0" marR="0" lvl="0" indent="0" algn="l" defTabSz="932472" rtl="0" eaLnBrk="1" fontAlgn="base" latinLnBrk="0" hangingPunct="1">
              <a:lnSpc>
                <a:spcPct val="90000"/>
              </a:lnSpc>
              <a:spcBef>
                <a:spcPct val="0"/>
              </a:spcBef>
              <a:spcAft>
                <a:spcPts val="600"/>
              </a:spcAft>
              <a:buClrTx/>
              <a:buSzTx/>
              <a:buFontTx/>
              <a:buNone/>
              <a:tabLst/>
              <a:defRPr/>
            </a:pPr>
            <a:endParaRPr kumimoji="0" lang="en-US" sz="24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light"/>
              <a:ea typeface="+mn-ea"/>
              <a:cs typeface="Segoe UI" pitchFamily="34" charset="0"/>
            </a:endParaRPr>
          </a:p>
        </p:txBody>
      </p:sp>
      <p:sp>
        <p:nvSpPr>
          <p:cNvPr id="10" name="Rectangle 9">
            <a:extLst>
              <a:ext uri="{FF2B5EF4-FFF2-40B4-BE49-F238E27FC236}">
                <a16:creationId xmlns:a16="http://schemas.microsoft.com/office/drawing/2014/main" id="{41784895-50EF-4DFF-BA6D-1654093ED0F3}"/>
              </a:ext>
            </a:extLst>
          </p:cNvPr>
          <p:cNvSpPr/>
          <p:nvPr/>
        </p:nvSpPr>
        <p:spPr bwMode="auto">
          <a:xfrm>
            <a:off x="274638" y="4345466"/>
            <a:ext cx="6553199" cy="7315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Cons</a:t>
            </a:r>
          </a:p>
        </p:txBody>
      </p:sp>
      <p:sp>
        <p:nvSpPr>
          <p:cNvPr id="12" name="Rectangle 11">
            <a:extLst>
              <a:ext uri="{FF2B5EF4-FFF2-40B4-BE49-F238E27FC236}">
                <a16:creationId xmlns:a16="http://schemas.microsoft.com/office/drawing/2014/main" id="{1A748CFB-09E6-4A40-983C-F08F68E84229}"/>
              </a:ext>
            </a:extLst>
          </p:cNvPr>
          <p:cNvSpPr/>
          <p:nvPr/>
        </p:nvSpPr>
        <p:spPr bwMode="auto">
          <a:xfrm>
            <a:off x="6978468" y="1876425"/>
            <a:ext cx="2514601" cy="4846638"/>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Rectangle 13">
            <a:extLst>
              <a:ext uri="{FF2B5EF4-FFF2-40B4-BE49-F238E27FC236}">
                <a16:creationId xmlns:a16="http://schemas.microsoft.com/office/drawing/2014/main" id="{8971B925-D6AE-4814-9EF1-E95CBDABC360}"/>
              </a:ext>
            </a:extLst>
          </p:cNvPr>
          <p:cNvSpPr/>
          <p:nvPr/>
        </p:nvSpPr>
        <p:spPr bwMode="auto">
          <a:xfrm>
            <a:off x="6978468" y="1876425"/>
            <a:ext cx="2514601" cy="7315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Existing Apps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 apps (on-prem.)</a:t>
            </a:r>
          </a:p>
        </p:txBody>
      </p:sp>
      <p:sp>
        <p:nvSpPr>
          <p:cNvPr id="15" name="PC1_E977">
            <a:extLst>
              <a:ext uri="{FF2B5EF4-FFF2-40B4-BE49-F238E27FC236}">
                <a16:creationId xmlns:a16="http://schemas.microsoft.com/office/drawing/2014/main" id="{BA98FF98-3160-40DE-9C64-721FD2682904}"/>
              </a:ext>
            </a:extLst>
          </p:cNvPr>
          <p:cNvSpPr>
            <a:spLocks noChangeAspect="1" noEditPoints="1"/>
          </p:cNvSpPr>
          <p:nvPr/>
        </p:nvSpPr>
        <p:spPr bwMode="auto">
          <a:xfrm>
            <a:off x="7880428" y="2789113"/>
            <a:ext cx="710680" cy="568766"/>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6" name="Rectangle 15">
            <a:extLst>
              <a:ext uri="{FF2B5EF4-FFF2-40B4-BE49-F238E27FC236}">
                <a16:creationId xmlns:a16="http://schemas.microsoft.com/office/drawing/2014/main" id="{86C1F220-A104-46E1-9B44-D1487B07DCD2}"/>
              </a:ext>
            </a:extLst>
          </p:cNvPr>
          <p:cNvSpPr/>
          <p:nvPr/>
        </p:nvSpPr>
        <p:spPr bwMode="auto">
          <a:xfrm>
            <a:off x="6958938" y="3538999"/>
            <a:ext cx="2514601" cy="4207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On-Premises</a:t>
            </a:r>
          </a:p>
        </p:txBody>
      </p:sp>
      <p:grpSp>
        <p:nvGrpSpPr>
          <p:cNvPr id="20" name="Group 19">
            <a:extLst>
              <a:ext uri="{FF2B5EF4-FFF2-40B4-BE49-F238E27FC236}">
                <a16:creationId xmlns:a16="http://schemas.microsoft.com/office/drawing/2014/main" id="{85F1AA2B-F541-4E16-AECB-39A8E4A6B071}"/>
              </a:ext>
            </a:extLst>
          </p:cNvPr>
          <p:cNvGrpSpPr/>
          <p:nvPr/>
        </p:nvGrpSpPr>
        <p:grpSpPr>
          <a:xfrm>
            <a:off x="7110008" y="4131210"/>
            <a:ext cx="1388812" cy="626060"/>
            <a:chOff x="7092169" y="3918172"/>
            <a:chExt cx="1412069" cy="636544"/>
          </a:xfrm>
        </p:grpSpPr>
        <p:pic>
          <p:nvPicPr>
            <p:cNvPr id="17" name="Picture 8" descr="Image result for .NET">
              <a:extLst>
                <a:ext uri="{FF2B5EF4-FFF2-40B4-BE49-F238E27FC236}">
                  <a16:creationId xmlns:a16="http://schemas.microsoft.com/office/drawing/2014/main" id="{E6762327-F7C3-4A3A-B0C1-8B08017AA6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7694" y="3918172"/>
              <a:ext cx="636544" cy="63654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4478CAB2-9596-4447-8FC9-CFF9343A2B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2169" y="3931890"/>
              <a:ext cx="618561" cy="618561"/>
            </a:xfrm>
            <a:prstGeom prst="rect">
              <a:avLst/>
            </a:prstGeom>
          </p:spPr>
        </p:pic>
      </p:grpSp>
      <p:sp>
        <p:nvSpPr>
          <p:cNvPr id="21" name="Rectangle 20">
            <a:extLst>
              <a:ext uri="{FF2B5EF4-FFF2-40B4-BE49-F238E27FC236}">
                <a16:creationId xmlns:a16="http://schemas.microsoft.com/office/drawing/2014/main" id="{FB5557F0-AD41-41AA-99D2-3D8B3052D284}"/>
              </a:ext>
            </a:extLst>
          </p:cNvPr>
          <p:cNvSpPr/>
          <p:nvPr/>
        </p:nvSpPr>
        <p:spPr bwMode="auto">
          <a:xfrm>
            <a:off x="7028122" y="6270330"/>
            <a:ext cx="2415294" cy="4022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Monolithic architecture</a:t>
            </a:r>
          </a:p>
        </p:txBody>
      </p:sp>
      <p:sp>
        <p:nvSpPr>
          <p:cNvPr id="25" name="Rectangle 24">
            <a:extLst>
              <a:ext uri="{FF2B5EF4-FFF2-40B4-BE49-F238E27FC236}">
                <a16:creationId xmlns:a16="http://schemas.microsoft.com/office/drawing/2014/main" id="{1FBA0CC0-C2D4-40DE-B664-1F49C695A9D8}"/>
              </a:ext>
            </a:extLst>
          </p:cNvPr>
          <p:cNvSpPr/>
          <p:nvPr/>
        </p:nvSpPr>
        <p:spPr bwMode="auto">
          <a:xfrm>
            <a:off x="9641009" y="1876425"/>
            <a:ext cx="2514601" cy="4846638"/>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Rectangle 25">
            <a:extLst>
              <a:ext uri="{FF2B5EF4-FFF2-40B4-BE49-F238E27FC236}">
                <a16:creationId xmlns:a16="http://schemas.microsoft.com/office/drawing/2014/main" id="{0D5B0A1B-DB70-48D0-8BA6-CF4CF6683FAB}"/>
              </a:ext>
            </a:extLst>
          </p:cNvPr>
          <p:cNvSpPr/>
          <p:nvPr/>
        </p:nvSpPr>
        <p:spPr bwMode="auto">
          <a:xfrm>
            <a:off x="9641009" y="1876425"/>
            <a:ext cx="2514601" cy="7315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Lift &amp; Shift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 apps (Cloud)</a:t>
            </a:r>
          </a:p>
        </p:txBody>
      </p:sp>
      <p:sp>
        <p:nvSpPr>
          <p:cNvPr id="28" name="Rectangle 27">
            <a:extLst>
              <a:ext uri="{FF2B5EF4-FFF2-40B4-BE49-F238E27FC236}">
                <a16:creationId xmlns:a16="http://schemas.microsoft.com/office/drawing/2014/main" id="{FBD52D8E-D65F-4E92-A4C8-D16FAA6B139F}"/>
              </a:ext>
            </a:extLst>
          </p:cNvPr>
          <p:cNvSpPr/>
          <p:nvPr/>
        </p:nvSpPr>
        <p:spPr bwMode="auto">
          <a:xfrm>
            <a:off x="9621479" y="3538999"/>
            <a:ext cx="2514601" cy="4207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IaaS Cloud (VMs)</a:t>
            </a:r>
          </a:p>
        </p:txBody>
      </p:sp>
      <p:sp>
        <p:nvSpPr>
          <p:cNvPr id="30" name="Rectangle 29">
            <a:extLst>
              <a:ext uri="{FF2B5EF4-FFF2-40B4-BE49-F238E27FC236}">
                <a16:creationId xmlns:a16="http://schemas.microsoft.com/office/drawing/2014/main" id="{A138B36B-2FE0-4B8E-9817-503FD48428DE}"/>
              </a:ext>
            </a:extLst>
          </p:cNvPr>
          <p:cNvSpPr/>
          <p:nvPr/>
        </p:nvSpPr>
        <p:spPr bwMode="auto">
          <a:xfrm>
            <a:off x="9690663" y="6270330"/>
            <a:ext cx="2415294" cy="4022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Monolithic architecture</a:t>
            </a:r>
          </a:p>
        </p:txBody>
      </p:sp>
      <p:grpSp>
        <p:nvGrpSpPr>
          <p:cNvPr id="36" name="Group 35">
            <a:extLst>
              <a:ext uri="{FF2B5EF4-FFF2-40B4-BE49-F238E27FC236}">
                <a16:creationId xmlns:a16="http://schemas.microsoft.com/office/drawing/2014/main" id="{3A5C0C83-D83D-4FCB-973A-925E0509136A}"/>
              </a:ext>
            </a:extLst>
          </p:cNvPr>
          <p:cNvGrpSpPr/>
          <p:nvPr/>
        </p:nvGrpSpPr>
        <p:grpSpPr>
          <a:xfrm>
            <a:off x="9866430" y="4140901"/>
            <a:ext cx="1388812" cy="626060"/>
            <a:chOff x="9772549" y="4024704"/>
            <a:chExt cx="1388812" cy="626060"/>
          </a:xfrm>
        </p:grpSpPr>
        <p:pic>
          <p:nvPicPr>
            <p:cNvPr id="32" name="Picture 8" descr="Image result for .NET">
              <a:extLst>
                <a:ext uri="{FF2B5EF4-FFF2-40B4-BE49-F238E27FC236}">
                  <a16:creationId xmlns:a16="http://schemas.microsoft.com/office/drawing/2014/main" id="{E50C3360-F878-486C-A5B5-7B5DC2EABB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35301" y="4024704"/>
              <a:ext cx="626060" cy="62606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7C0F7B4E-097F-4651-BFC9-1D04E02C70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2549" y="4038196"/>
              <a:ext cx="608373" cy="608373"/>
            </a:xfrm>
            <a:prstGeom prst="rect">
              <a:avLst/>
            </a:prstGeom>
          </p:spPr>
        </p:pic>
      </p:grpSp>
      <p:sp>
        <p:nvSpPr>
          <p:cNvPr id="37" name="Arrow: Right 36">
            <a:extLst>
              <a:ext uri="{FF2B5EF4-FFF2-40B4-BE49-F238E27FC236}">
                <a16:creationId xmlns:a16="http://schemas.microsoft.com/office/drawing/2014/main" id="{38345D52-9F82-4E32-8425-7F2BEBF9FDDA}"/>
              </a:ext>
            </a:extLst>
          </p:cNvPr>
          <p:cNvSpPr/>
          <p:nvPr/>
        </p:nvSpPr>
        <p:spPr bwMode="auto">
          <a:xfrm>
            <a:off x="9176274" y="2964311"/>
            <a:ext cx="781530" cy="39356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122" name="Picture 2" descr="Image result for linux logo transparent">
            <a:extLst>
              <a:ext uri="{FF2B5EF4-FFF2-40B4-BE49-F238E27FC236}">
                <a16:creationId xmlns:a16="http://schemas.microsoft.com/office/drawing/2014/main" id="{568D3845-4C90-4BCC-B316-A5B755A0A1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0783" y="4846262"/>
            <a:ext cx="491551" cy="57923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java logo transparent">
            <a:extLst>
              <a:ext uri="{FF2B5EF4-FFF2-40B4-BE49-F238E27FC236}">
                <a16:creationId xmlns:a16="http://schemas.microsoft.com/office/drawing/2014/main" id="{1ECBBC03-E1A4-40F1-9459-6FD203CA69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74648" y="4803217"/>
            <a:ext cx="622284" cy="62228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mysql logo transparent">
            <a:extLst>
              <a:ext uri="{FF2B5EF4-FFF2-40B4-BE49-F238E27FC236}">
                <a16:creationId xmlns:a16="http://schemas.microsoft.com/office/drawing/2014/main" id="{B7F1E132-86CA-4C7C-98B9-B94DD004D0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24792" y="4902103"/>
            <a:ext cx="776300" cy="40222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Image result for linux logo transparent">
            <a:extLst>
              <a:ext uri="{FF2B5EF4-FFF2-40B4-BE49-F238E27FC236}">
                <a16:creationId xmlns:a16="http://schemas.microsoft.com/office/drawing/2014/main" id="{97BA51D1-AA5A-43B5-8307-66442AD77F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89847" y="4805811"/>
            <a:ext cx="491551" cy="57923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Image result for java logo transparent">
            <a:extLst>
              <a:ext uri="{FF2B5EF4-FFF2-40B4-BE49-F238E27FC236}">
                <a16:creationId xmlns:a16="http://schemas.microsoft.com/office/drawing/2014/main" id="{8A94F237-2CD3-4284-BB86-911FC9D83B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83712" y="4762766"/>
            <a:ext cx="622284" cy="622284"/>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mage result for new azure logo transparent">
            <a:extLst>
              <a:ext uri="{FF2B5EF4-FFF2-40B4-BE49-F238E27FC236}">
                <a16:creationId xmlns:a16="http://schemas.microsoft.com/office/drawing/2014/main" id="{DD8B1326-540C-4A12-BCA1-6DCA5AEEBA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15451" y="2719841"/>
            <a:ext cx="1158806" cy="60837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CF67568-D495-425B-97B8-0CBE2325417B}"/>
              </a:ext>
            </a:extLst>
          </p:cNvPr>
          <p:cNvPicPr>
            <a:picLocks noChangeAspect="1"/>
          </p:cNvPicPr>
          <p:nvPr/>
        </p:nvPicPr>
        <p:blipFill>
          <a:blip r:embed="rId9"/>
          <a:stretch>
            <a:fillRect/>
          </a:stretch>
        </p:blipFill>
        <p:spPr>
          <a:xfrm>
            <a:off x="8604970" y="4113752"/>
            <a:ext cx="827782" cy="671823"/>
          </a:xfrm>
          <a:prstGeom prst="rect">
            <a:avLst/>
          </a:prstGeom>
        </p:spPr>
      </p:pic>
      <p:pic>
        <p:nvPicPr>
          <p:cNvPr id="8" name="Picture 7">
            <a:extLst>
              <a:ext uri="{FF2B5EF4-FFF2-40B4-BE49-F238E27FC236}">
                <a16:creationId xmlns:a16="http://schemas.microsoft.com/office/drawing/2014/main" id="{F9A72F98-0D5D-419B-B034-F08FC352904E}"/>
              </a:ext>
            </a:extLst>
          </p:cNvPr>
          <p:cNvPicPr>
            <a:picLocks noChangeAspect="1"/>
          </p:cNvPicPr>
          <p:nvPr/>
        </p:nvPicPr>
        <p:blipFill>
          <a:blip r:embed="rId10"/>
          <a:stretch>
            <a:fillRect/>
          </a:stretch>
        </p:blipFill>
        <p:spPr>
          <a:xfrm>
            <a:off x="8620553" y="5361892"/>
            <a:ext cx="785285" cy="873107"/>
          </a:xfrm>
          <a:prstGeom prst="rect">
            <a:avLst/>
          </a:prstGeom>
        </p:spPr>
      </p:pic>
      <p:pic>
        <p:nvPicPr>
          <p:cNvPr id="38" name="Picture 6" descr="Image result for mysql logo transparent">
            <a:extLst>
              <a:ext uri="{FF2B5EF4-FFF2-40B4-BE49-F238E27FC236}">
                <a16:creationId xmlns:a16="http://schemas.microsoft.com/office/drawing/2014/main" id="{050731A8-8CEA-4618-9A58-B189B530D7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30093" y="4946391"/>
            <a:ext cx="776300" cy="40222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2FE17DFB-7705-4747-91DE-D3B86CC6B514}"/>
              </a:ext>
            </a:extLst>
          </p:cNvPr>
          <p:cNvPicPr>
            <a:picLocks noChangeAspect="1"/>
          </p:cNvPicPr>
          <p:nvPr/>
        </p:nvPicPr>
        <p:blipFill>
          <a:blip r:embed="rId9"/>
          <a:stretch>
            <a:fillRect/>
          </a:stretch>
        </p:blipFill>
        <p:spPr>
          <a:xfrm>
            <a:off x="11310271" y="4158040"/>
            <a:ext cx="827782" cy="671823"/>
          </a:xfrm>
          <a:prstGeom prst="rect">
            <a:avLst/>
          </a:prstGeom>
        </p:spPr>
      </p:pic>
      <p:pic>
        <p:nvPicPr>
          <p:cNvPr id="40" name="Picture 39">
            <a:extLst>
              <a:ext uri="{FF2B5EF4-FFF2-40B4-BE49-F238E27FC236}">
                <a16:creationId xmlns:a16="http://schemas.microsoft.com/office/drawing/2014/main" id="{ACA8BD3F-09F6-4855-8733-95A97D0922CE}"/>
              </a:ext>
            </a:extLst>
          </p:cNvPr>
          <p:cNvPicPr>
            <a:picLocks noChangeAspect="1"/>
          </p:cNvPicPr>
          <p:nvPr/>
        </p:nvPicPr>
        <p:blipFill>
          <a:blip r:embed="rId10"/>
          <a:stretch>
            <a:fillRect/>
          </a:stretch>
        </p:blipFill>
        <p:spPr>
          <a:xfrm>
            <a:off x="11325854" y="5406180"/>
            <a:ext cx="785285" cy="873107"/>
          </a:xfrm>
          <a:prstGeom prst="rect">
            <a:avLst/>
          </a:prstGeom>
        </p:spPr>
      </p:pic>
    </p:spTree>
    <p:extLst>
      <p:ext uri="{BB962C8B-B14F-4D97-AF65-F5344CB8AC3E}">
        <p14:creationId xmlns:p14="http://schemas.microsoft.com/office/powerpoint/2010/main" val="64915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1" name="SQL - Grey Back">
            <a:extLst>
              <a:ext uri="{FF2B5EF4-FFF2-40B4-BE49-F238E27FC236}">
                <a16:creationId xmlns:a16="http://schemas.microsoft.com/office/drawing/2014/main" id="{3B426E5B-7F87-4A3F-9393-FD78F2A0011D}"/>
              </a:ext>
            </a:extLst>
          </p:cNvPr>
          <p:cNvSpPr/>
          <p:nvPr/>
        </p:nvSpPr>
        <p:spPr bwMode="auto">
          <a:xfrm>
            <a:off x="351670" y="5000761"/>
            <a:ext cx="4875112" cy="1563247"/>
          </a:xfrm>
          <a:prstGeom prst="rect">
            <a:avLst/>
          </a:prstGeom>
          <a:solidFill>
            <a:schemeClr val="bg2">
              <a:lumMod val="6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2" name="SQL - VM icon">
            <a:extLst>
              <a:ext uri="{FF2B5EF4-FFF2-40B4-BE49-F238E27FC236}">
                <a16:creationId xmlns:a16="http://schemas.microsoft.com/office/drawing/2014/main" id="{DC7B776C-99ED-4EE9-97AF-43EA9839931D}"/>
              </a:ext>
            </a:extLst>
          </p:cNvPr>
          <p:cNvPicPr>
            <a:picLocks noChangeAspect="1"/>
          </p:cNvPicPr>
          <p:nvPr/>
        </p:nvPicPr>
        <p:blipFill>
          <a:blip r:embed="rId3"/>
          <a:stretch>
            <a:fillRect/>
          </a:stretch>
        </p:blipFill>
        <p:spPr>
          <a:xfrm>
            <a:off x="626791" y="5950580"/>
            <a:ext cx="489635" cy="489635"/>
          </a:xfrm>
          <a:prstGeom prst="rect">
            <a:avLst/>
          </a:prstGeom>
        </p:spPr>
      </p:pic>
      <p:sp>
        <p:nvSpPr>
          <p:cNvPr id="96" name="Rectangle 95">
            <a:extLst>
              <a:ext uri="{FF2B5EF4-FFF2-40B4-BE49-F238E27FC236}">
                <a16:creationId xmlns:a16="http://schemas.microsoft.com/office/drawing/2014/main" id="{ACE31B2E-4945-4DF9-A79A-96064B88F293}"/>
              </a:ext>
            </a:extLst>
          </p:cNvPr>
          <p:cNvSpPr/>
          <p:nvPr/>
        </p:nvSpPr>
        <p:spPr bwMode="auto">
          <a:xfrm>
            <a:off x="1341132" y="5236991"/>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Data tier</a:t>
            </a:r>
          </a:p>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Light"/>
                <a:ea typeface="+mn-ea"/>
                <a:cs typeface="Segoe UI" pitchFamily="34" charset="0"/>
              </a:rPr>
              <a:t>(SQL VM)</a:t>
            </a:r>
          </a:p>
        </p:txBody>
      </p:sp>
      <p:sp>
        <p:nvSpPr>
          <p:cNvPr id="107" name="On-prem - DB Server icon">
            <a:extLst>
              <a:ext uri="{FF2B5EF4-FFF2-40B4-BE49-F238E27FC236}">
                <a16:creationId xmlns:a16="http://schemas.microsoft.com/office/drawing/2014/main" id="{EB641180-4A29-438E-8FE4-F2D05B89C6DF}"/>
              </a:ext>
            </a:extLst>
          </p:cNvPr>
          <p:cNvSpPr>
            <a:spLocks noChangeAspect="1" noEditPoints="1"/>
          </p:cNvSpPr>
          <p:nvPr/>
        </p:nvSpPr>
        <p:spPr bwMode="auto">
          <a:xfrm>
            <a:off x="475197" y="5803827"/>
            <a:ext cx="771668" cy="617575"/>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00" name="Server white out" hidden="1">
            <a:extLst>
              <a:ext uri="{FF2B5EF4-FFF2-40B4-BE49-F238E27FC236}">
                <a16:creationId xmlns:a16="http://schemas.microsoft.com/office/drawing/2014/main" id="{13E7CF94-8E41-43A7-87FB-FA99DBFE64B9}"/>
              </a:ext>
            </a:extLst>
          </p:cNvPr>
          <p:cNvSpPr/>
          <p:nvPr/>
        </p:nvSpPr>
        <p:spPr bwMode="auto">
          <a:xfrm>
            <a:off x="245753" y="1155037"/>
            <a:ext cx="5447206" cy="55236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4" name="SQL Azure">
            <a:extLst>
              <a:ext uri="{FF2B5EF4-FFF2-40B4-BE49-F238E27FC236}">
                <a16:creationId xmlns:a16="http://schemas.microsoft.com/office/drawing/2014/main" id="{E9760218-EC49-472E-9866-7B33182F3F84}"/>
              </a:ext>
            </a:extLst>
          </p:cNvPr>
          <p:cNvGrpSpPr/>
          <p:nvPr/>
        </p:nvGrpSpPr>
        <p:grpSpPr>
          <a:xfrm>
            <a:off x="1341122" y="5238977"/>
            <a:ext cx="3715660" cy="1303787"/>
            <a:chOff x="2504837" y="5524011"/>
            <a:chExt cx="3716188" cy="1303972"/>
          </a:xfrm>
        </p:grpSpPr>
        <p:sp>
          <p:nvSpPr>
            <p:cNvPr id="70" name="Rectangle 69" hidden="1">
              <a:extLst>
                <a:ext uri="{FF2B5EF4-FFF2-40B4-BE49-F238E27FC236}">
                  <a16:creationId xmlns:a16="http://schemas.microsoft.com/office/drawing/2014/main" id="{00B5997A-E18A-4D60-BA6C-292EB7EC95BD}"/>
                </a:ext>
              </a:extLst>
            </p:cNvPr>
            <p:cNvSpPr/>
            <p:nvPr/>
          </p:nvSpPr>
          <p:spPr bwMode="auto">
            <a:xfrm>
              <a:off x="2743469" y="5761183"/>
              <a:ext cx="3477556"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Database</a:t>
              </a:r>
            </a:p>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(SQL Azure)</a:t>
              </a:r>
            </a:p>
          </p:txBody>
        </p:sp>
        <p:sp>
          <p:nvSpPr>
            <p:cNvPr id="71" name="Rectangle 70" hidden="1">
              <a:extLst>
                <a:ext uri="{FF2B5EF4-FFF2-40B4-BE49-F238E27FC236}">
                  <a16:creationId xmlns:a16="http://schemas.microsoft.com/office/drawing/2014/main" id="{215594ED-295E-490E-B378-906C0A7068F4}"/>
                </a:ext>
              </a:extLst>
            </p:cNvPr>
            <p:cNvSpPr/>
            <p:nvPr/>
          </p:nvSpPr>
          <p:spPr bwMode="auto">
            <a:xfrm>
              <a:off x="2622600" y="5649326"/>
              <a:ext cx="3477556"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Database</a:t>
              </a:r>
            </a:p>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(SQL Azure)</a:t>
              </a:r>
            </a:p>
          </p:txBody>
        </p:sp>
        <p:sp>
          <p:nvSpPr>
            <p:cNvPr id="72" name="Rectangle 71">
              <a:extLst>
                <a:ext uri="{FF2B5EF4-FFF2-40B4-BE49-F238E27FC236}">
                  <a16:creationId xmlns:a16="http://schemas.microsoft.com/office/drawing/2014/main" id="{8B36A4ED-954B-493D-9C3B-82954F96E9DB}"/>
                </a:ext>
              </a:extLst>
            </p:cNvPr>
            <p:cNvSpPr/>
            <p:nvPr/>
          </p:nvSpPr>
          <p:spPr bwMode="auto">
            <a:xfrm>
              <a:off x="2504837" y="5524011"/>
              <a:ext cx="3477556"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Database</a:t>
              </a:r>
            </a:p>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(SQL DB)</a:t>
              </a:r>
            </a:p>
          </p:txBody>
        </p:sp>
        <p:pic>
          <p:nvPicPr>
            <p:cNvPr id="73" name="Picture 2" descr="Image result for sql cloud azure">
              <a:extLst>
                <a:ext uri="{FF2B5EF4-FFF2-40B4-BE49-F238E27FC236}">
                  <a16:creationId xmlns:a16="http://schemas.microsoft.com/office/drawing/2014/main" id="{B568D690-2D9E-4DD2-832D-82D553D4E7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6548" y="5652425"/>
              <a:ext cx="835405" cy="835405"/>
            </a:xfrm>
            <a:prstGeom prst="rect">
              <a:avLst/>
            </a:prstGeom>
            <a:noFill/>
            <a:extLst>
              <a:ext uri="{909E8E84-426E-40DD-AFC4-6F175D3DCCD1}">
                <a14:hiddenFill xmlns:a14="http://schemas.microsoft.com/office/drawing/2010/main">
                  <a:solidFill>
                    <a:srgbClr val="FFFFFF"/>
                  </a:solidFill>
                </a14:hiddenFill>
              </a:ext>
            </a:extLst>
          </p:spPr>
        </p:pic>
      </p:grpSp>
      <p:sp>
        <p:nvSpPr>
          <p:cNvPr id="103" name="On-prem - web">
            <a:extLst>
              <a:ext uri="{FF2B5EF4-FFF2-40B4-BE49-F238E27FC236}">
                <a16:creationId xmlns:a16="http://schemas.microsoft.com/office/drawing/2014/main" id="{D4FE071A-097F-4B20-852F-70F86132CE1E}"/>
              </a:ext>
            </a:extLst>
          </p:cNvPr>
          <p:cNvSpPr/>
          <p:nvPr/>
        </p:nvSpPr>
        <p:spPr bwMode="auto">
          <a:xfrm>
            <a:off x="351670" y="1320599"/>
            <a:ext cx="4875112" cy="3235686"/>
          </a:xfrm>
          <a:prstGeom prst="rect">
            <a:avLst/>
          </a:prstGeom>
          <a:solidFill>
            <a:schemeClr val="bg2">
              <a:lumMod val="6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05" name="On-prem - VM icon">
            <a:extLst>
              <a:ext uri="{FF2B5EF4-FFF2-40B4-BE49-F238E27FC236}">
                <a16:creationId xmlns:a16="http://schemas.microsoft.com/office/drawing/2014/main" id="{4D7BD077-76F4-491B-A224-68AF6E9F0184}"/>
              </a:ext>
            </a:extLst>
          </p:cNvPr>
          <p:cNvPicPr>
            <a:picLocks noChangeAspect="1"/>
          </p:cNvPicPr>
          <p:nvPr/>
        </p:nvPicPr>
        <p:blipFill>
          <a:blip r:embed="rId3"/>
          <a:stretch>
            <a:fillRect/>
          </a:stretch>
        </p:blipFill>
        <p:spPr>
          <a:xfrm>
            <a:off x="638951" y="3972589"/>
            <a:ext cx="489635" cy="489635"/>
          </a:xfrm>
          <a:prstGeom prst="rect">
            <a:avLst/>
          </a:prstGeom>
        </p:spPr>
      </p:pic>
      <p:sp>
        <p:nvSpPr>
          <p:cNvPr id="106" name="On-prem - Web Server icon">
            <a:extLst>
              <a:ext uri="{FF2B5EF4-FFF2-40B4-BE49-F238E27FC236}">
                <a16:creationId xmlns:a16="http://schemas.microsoft.com/office/drawing/2014/main" id="{DB3A380A-E12B-46FD-B6E7-DCED7D3C0081}"/>
              </a:ext>
            </a:extLst>
          </p:cNvPr>
          <p:cNvSpPr>
            <a:spLocks noChangeAspect="1" noEditPoints="1"/>
          </p:cNvSpPr>
          <p:nvPr/>
        </p:nvSpPr>
        <p:spPr bwMode="auto">
          <a:xfrm>
            <a:off x="494271" y="3801441"/>
            <a:ext cx="771668" cy="617575"/>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nvGrpSpPr>
          <p:cNvPr id="63" name="SF - Grey - Services">
            <a:extLst>
              <a:ext uri="{FF2B5EF4-FFF2-40B4-BE49-F238E27FC236}">
                <a16:creationId xmlns:a16="http://schemas.microsoft.com/office/drawing/2014/main" id="{B935E7C5-1784-49FD-8849-EFB89884B5D8}"/>
              </a:ext>
            </a:extLst>
          </p:cNvPr>
          <p:cNvGrpSpPr/>
          <p:nvPr/>
        </p:nvGrpSpPr>
        <p:grpSpPr>
          <a:xfrm>
            <a:off x="351670" y="3000664"/>
            <a:ext cx="4875112" cy="1563247"/>
            <a:chOff x="350837" y="3000593"/>
            <a:chExt cx="4875803" cy="1563469"/>
          </a:xfrm>
          <a:solidFill>
            <a:schemeClr val="accent1">
              <a:lumMod val="20000"/>
              <a:lumOff val="80000"/>
            </a:schemeClr>
          </a:solidFill>
        </p:grpSpPr>
        <p:sp>
          <p:nvSpPr>
            <p:cNvPr id="3" name="Rectangle 2">
              <a:extLst>
                <a:ext uri="{FF2B5EF4-FFF2-40B4-BE49-F238E27FC236}">
                  <a16:creationId xmlns:a16="http://schemas.microsoft.com/office/drawing/2014/main" id="{205129B4-BB7B-4F2A-8A8E-AAC5D5907A36}"/>
                </a:ext>
              </a:extLst>
            </p:cNvPr>
            <p:cNvSpPr/>
            <p:nvPr/>
          </p:nvSpPr>
          <p:spPr bwMode="auto">
            <a:xfrm>
              <a:off x="350837" y="3000593"/>
              <a:ext cx="4875803" cy="1563469"/>
            </a:xfrm>
            <a:prstGeom prst="rect">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6" name="Picture 4" descr="Image result for service fabric azure">
              <a:extLst>
                <a:ext uri="{FF2B5EF4-FFF2-40B4-BE49-F238E27FC236}">
                  <a16:creationId xmlns:a16="http://schemas.microsoft.com/office/drawing/2014/main" id="{2CD3EAAE-70F4-4A09-99DD-61B664158B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831" y="3951034"/>
              <a:ext cx="872362" cy="457990"/>
            </a:xfrm>
            <a:prstGeom prst="rect">
              <a:avLst/>
            </a:prstGeom>
            <a:grpFill/>
            <a:extLst/>
          </p:spPr>
        </p:pic>
      </p:grpSp>
      <p:cxnSp>
        <p:nvCxnSpPr>
          <p:cNvPr id="9" name="Conn - Services to DB">
            <a:extLst>
              <a:ext uri="{FF2B5EF4-FFF2-40B4-BE49-F238E27FC236}">
                <a16:creationId xmlns:a16="http://schemas.microsoft.com/office/drawing/2014/main" id="{4DA31F93-BE92-4A31-AC1D-099958EA6FF7}"/>
              </a:ext>
            </a:extLst>
          </p:cNvPr>
          <p:cNvCxnSpPr>
            <a:cxnSpLocks/>
            <a:stCxn id="5" idx="2"/>
            <a:endCxn id="72" idx="0"/>
          </p:cNvCxnSpPr>
          <p:nvPr/>
        </p:nvCxnSpPr>
        <p:spPr>
          <a:xfrm flipH="1">
            <a:off x="3079653" y="4223679"/>
            <a:ext cx="2747" cy="1015298"/>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SF - Services - Box 3">
            <a:extLst>
              <a:ext uri="{FF2B5EF4-FFF2-40B4-BE49-F238E27FC236}">
                <a16:creationId xmlns:a16="http://schemas.microsoft.com/office/drawing/2014/main" id="{13B29248-85AA-4B7E-8457-36A3B6961238}"/>
              </a:ext>
            </a:extLst>
          </p:cNvPr>
          <p:cNvSpPr/>
          <p:nvPr/>
        </p:nvSpPr>
        <p:spPr bwMode="auto">
          <a:xfrm>
            <a:off x="1494878" y="3342247"/>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21" name="SF - Services - Box 2">
            <a:extLst>
              <a:ext uri="{FF2B5EF4-FFF2-40B4-BE49-F238E27FC236}">
                <a16:creationId xmlns:a16="http://schemas.microsoft.com/office/drawing/2014/main" id="{74347BDA-DF94-46D3-8192-530E9009D891}"/>
              </a:ext>
            </a:extLst>
          </p:cNvPr>
          <p:cNvSpPr/>
          <p:nvPr/>
        </p:nvSpPr>
        <p:spPr bwMode="auto">
          <a:xfrm>
            <a:off x="1417321" y="3237684"/>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5" name="SF - Service Tier">
            <a:extLst>
              <a:ext uri="{FF2B5EF4-FFF2-40B4-BE49-F238E27FC236}">
                <a16:creationId xmlns:a16="http://schemas.microsoft.com/office/drawing/2014/main" id="{C09FFB11-6212-4016-81A1-A54C102F81A3}"/>
              </a:ext>
            </a:extLst>
          </p:cNvPr>
          <p:cNvSpPr/>
          <p:nvPr/>
        </p:nvSpPr>
        <p:spPr bwMode="auto">
          <a:xfrm>
            <a:off x="1343868" y="3157030"/>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Service tier</a:t>
            </a:r>
          </a:p>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(WCF)</a:t>
            </a:r>
          </a:p>
        </p:txBody>
      </p:sp>
      <p:grpSp>
        <p:nvGrpSpPr>
          <p:cNvPr id="62" name="SF - Grey - Web">
            <a:extLst>
              <a:ext uri="{FF2B5EF4-FFF2-40B4-BE49-F238E27FC236}">
                <a16:creationId xmlns:a16="http://schemas.microsoft.com/office/drawing/2014/main" id="{CBDD1A5C-5316-4133-8572-81A3D79447F6}"/>
              </a:ext>
            </a:extLst>
          </p:cNvPr>
          <p:cNvGrpSpPr/>
          <p:nvPr/>
        </p:nvGrpSpPr>
        <p:grpSpPr>
          <a:xfrm>
            <a:off x="351670" y="1320599"/>
            <a:ext cx="4875112" cy="1563247"/>
            <a:chOff x="350837" y="1320290"/>
            <a:chExt cx="4875803" cy="1563469"/>
          </a:xfrm>
          <a:solidFill>
            <a:schemeClr val="accent1">
              <a:lumMod val="20000"/>
              <a:lumOff val="80000"/>
            </a:schemeClr>
          </a:solidFill>
        </p:grpSpPr>
        <p:sp>
          <p:nvSpPr>
            <p:cNvPr id="38" name="Rectangle 37">
              <a:extLst>
                <a:ext uri="{FF2B5EF4-FFF2-40B4-BE49-F238E27FC236}">
                  <a16:creationId xmlns:a16="http://schemas.microsoft.com/office/drawing/2014/main" id="{A89CCC8B-8206-40F4-B6EE-B842496983DB}"/>
                </a:ext>
              </a:extLst>
            </p:cNvPr>
            <p:cNvSpPr/>
            <p:nvPr/>
          </p:nvSpPr>
          <p:spPr bwMode="auto">
            <a:xfrm>
              <a:off x="350837" y="1320290"/>
              <a:ext cx="4875803" cy="1563469"/>
            </a:xfrm>
            <a:prstGeom prst="rect">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9" name="Picture 4" descr="Image result for service fabric azure">
              <a:extLst>
                <a:ext uri="{FF2B5EF4-FFF2-40B4-BE49-F238E27FC236}">
                  <a16:creationId xmlns:a16="http://schemas.microsoft.com/office/drawing/2014/main" id="{5EF661C7-E0A7-4317-A2C4-EC2968F359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831" y="2306606"/>
              <a:ext cx="872362" cy="457990"/>
            </a:xfrm>
            <a:prstGeom prst="rect">
              <a:avLst/>
            </a:prstGeom>
            <a:grpFill/>
            <a:extLst/>
          </p:spPr>
        </p:pic>
      </p:grpSp>
      <p:cxnSp>
        <p:nvCxnSpPr>
          <p:cNvPr id="45" name="Conn - Web to Services">
            <a:extLst>
              <a:ext uri="{FF2B5EF4-FFF2-40B4-BE49-F238E27FC236}">
                <a16:creationId xmlns:a16="http://schemas.microsoft.com/office/drawing/2014/main" id="{F1B6882F-7FA4-4379-AB3D-20DD2C536317}"/>
              </a:ext>
            </a:extLst>
          </p:cNvPr>
          <p:cNvCxnSpPr>
            <a:cxnSpLocks/>
            <a:stCxn id="4" idx="2"/>
            <a:endCxn id="5" idx="0"/>
          </p:cNvCxnSpPr>
          <p:nvPr/>
        </p:nvCxnSpPr>
        <p:spPr>
          <a:xfrm>
            <a:off x="3079664" y="2538584"/>
            <a:ext cx="2735" cy="618446"/>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9" name="SF - Services - Container">
            <a:extLst>
              <a:ext uri="{FF2B5EF4-FFF2-40B4-BE49-F238E27FC236}">
                <a16:creationId xmlns:a16="http://schemas.microsoft.com/office/drawing/2014/main" id="{720B8C73-E396-47DD-AC3B-BD787D87696C}"/>
              </a:ext>
            </a:extLst>
          </p:cNvPr>
          <p:cNvPicPr>
            <a:picLocks noChangeAspect="1"/>
          </p:cNvPicPr>
          <p:nvPr/>
        </p:nvPicPr>
        <p:blipFill>
          <a:blip r:embed="rId6"/>
          <a:stretch>
            <a:fillRect/>
          </a:stretch>
        </p:blipFill>
        <p:spPr>
          <a:xfrm>
            <a:off x="1494879" y="3513672"/>
            <a:ext cx="440725" cy="440725"/>
          </a:xfrm>
          <a:prstGeom prst="rect">
            <a:avLst/>
          </a:prstGeom>
        </p:spPr>
      </p:pic>
      <p:sp>
        <p:nvSpPr>
          <p:cNvPr id="18" name="SF - Web - Box 3">
            <a:extLst>
              <a:ext uri="{FF2B5EF4-FFF2-40B4-BE49-F238E27FC236}">
                <a16:creationId xmlns:a16="http://schemas.microsoft.com/office/drawing/2014/main" id="{C9F22C49-DFCE-423C-98F3-9286404732A4}"/>
              </a:ext>
            </a:extLst>
          </p:cNvPr>
          <p:cNvSpPr/>
          <p:nvPr/>
        </p:nvSpPr>
        <p:spPr bwMode="auto">
          <a:xfrm>
            <a:off x="1494878" y="1667370"/>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17" name="SF - Web - Box 2">
            <a:extLst>
              <a:ext uri="{FF2B5EF4-FFF2-40B4-BE49-F238E27FC236}">
                <a16:creationId xmlns:a16="http://schemas.microsoft.com/office/drawing/2014/main" id="{3D53DB77-B600-461C-B9AF-B0E08A80C49C}"/>
              </a:ext>
            </a:extLst>
          </p:cNvPr>
          <p:cNvSpPr/>
          <p:nvPr/>
        </p:nvSpPr>
        <p:spPr bwMode="auto">
          <a:xfrm>
            <a:off x="1417321" y="1562808"/>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4" name="SF - Web">
            <a:extLst>
              <a:ext uri="{FF2B5EF4-FFF2-40B4-BE49-F238E27FC236}">
                <a16:creationId xmlns:a16="http://schemas.microsoft.com/office/drawing/2014/main" id="{CB2A68C2-6A79-4134-8A46-1C179007482A}"/>
              </a:ext>
            </a:extLst>
          </p:cNvPr>
          <p:cNvSpPr/>
          <p:nvPr/>
        </p:nvSpPr>
        <p:spPr bwMode="auto">
          <a:xfrm>
            <a:off x="1341132" y="1471935"/>
            <a:ext cx="347706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Web front-end</a:t>
            </a:r>
          </a:p>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(Web Forms)</a:t>
            </a:r>
          </a:p>
        </p:txBody>
      </p:sp>
      <p:pic>
        <p:nvPicPr>
          <p:cNvPr id="43" name="SF - Web - Container">
            <a:extLst>
              <a:ext uri="{FF2B5EF4-FFF2-40B4-BE49-F238E27FC236}">
                <a16:creationId xmlns:a16="http://schemas.microsoft.com/office/drawing/2014/main" id="{886A7370-91D7-499F-97DF-0E56E05EB5F8}"/>
              </a:ext>
            </a:extLst>
          </p:cNvPr>
          <p:cNvPicPr>
            <a:picLocks noChangeAspect="1"/>
          </p:cNvPicPr>
          <p:nvPr/>
        </p:nvPicPr>
        <p:blipFill>
          <a:blip r:embed="rId6"/>
          <a:stretch>
            <a:fillRect/>
          </a:stretch>
        </p:blipFill>
        <p:spPr>
          <a:xfrm>
            <a:off x="1467209" y="1759969"/>
            <a:ext cx="440725" cy="440725"/>
          </a:xfrm>
          <a:prstGeom prst="rect">
            <a:avLst/>
          </a:prstGeom>
        </p:spPr>
      </p:pic>
      <p:cxnSp>
        <p:nvCxnSpPr>
          <p:cNvPr id="42" name="Conn - Twitter to Listener">
            <a:extLst>
              <a:ext uri="{FF2B5EF4-FFF2-40B4-BE49-F238E27FC236}">
                <a16:creationId xmlns:a16="http://schemas.microsoft.com/office/drawing/2014/main" id="{29095BBC-669B-43B3-9D2F-63F8B33D01E8}"/>
              </a:ext>
            </a:extLst>
          </p:cNvPr>
          <p:cNvCxnSpPr>
            <a:cxnSpLocks/>
            <a:stCxn id="41" idx="2"/>
            <a:endCxn id="75" idx="0"/>
          </p:cNvCxnSpPr>
          <p:nvPr/>
        </p:nvCxnSpPr>
        <p:spPr>
          <a:xfrm>
            <a:off x="7467393" y="1173439"/>
            <a:ext cx="434" cy="882174"/>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Twitter">
            <a:extLst>
              <a:ext uri="{FF2B5EF4-FFF2-40B4-BE49-F238E27FC236}">
                <a16:creationId xmlns:a16="http://schemas.microsoft.com/office/drawing/2014/main" id="{755F5BB6-EEB2-4BAE-B0B0-D87424553041}"/>
              </a:ext>
            </a:extLst>
          </p:cNvPr>
          <p:cNvSpPr/>
          <p:nvPr/>
        </p:nvSpPr>
        <p:spPr bwMode="auto">
          <a:xfrm>
            <a:off x="6083906" y="106790"/>
            <a:ext cx="276697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Twitter</a:t>
            </a:r>
          </a:p>
        </p:txBody>
      </p:sp>
      <p:cxnSp>
        <p:nvCxnSpPr>
          <p:cNvPr id="33" name="Straight Arrow Connector 32">
            <a:extLst>
              <a:ext uri="{FF2B5EF4-FFF2-40B4-BE49-F238E27FC236}">
                <a16:creationId xmlns:a16="http://schemas.microsoft.com/office/drawing/2014/main" id="{1E87B76A-AF40-4B80-8A2E-1CC8BE50A8DA}"/>
              </a:ext>
            </a:extLst>
          </p:cNvPr>
          <p:cNvCxnSpPr>
            <a:cxnSpLocks/>
            <a:stCxn id="23" idx="1"/>
            <a:endCxn id="22" idx="3"/>
          </p:cNvCxnSpPr>
          <p:nvPr/>
        </p:nvCxnSpPr>
        <p:spPr>
          <a:xfrm flipH="1">
            <a:off x="8864544" y="4537762"/>
            <a:ext cx="734719" cy="0"/>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6" name="Azure Functions">
            <a:extLst>
              <a:ext uri="{FF2B5EF4-FFF2-40B4-BE49-F238E27FC236}">
                <a16:creationId xmlns:a16="http://schemas.microsoft.com/office/drawing/2014/main" id="{3F12B9B0-95D8-4B1B-8539-52F83334E148}"/>
              </a:ext>
            </a:extLst>
          </p:cNvPr>
          <p:cNvGrpSpPr/>
          <p:nvPr/>
        </p:nvGrpSpPr>
        <p:grpSpPr>
          <a:xfrm>
            <a:off x="9599263" y="4004437"/>
            <a:ext cx="2516609" cy="1066649"/>
            <a:chOff x="8982211" y="3156982"/>
            <a:chExt cx="2516966" cy="1066800"/>
          </a:xfrm>
        </p:grpSpPr>
        <p:sp>
          <p:nvSpPr>
            <p:cNvPr id="23" name="Rectangle 22">
              <a:extLst>
                <a:ext uri="{FF2B5EF4-FFF2-40B4-BE49-F238E27FC236}">
                  <a16:creationId xmlns:a16="http://schemas.microsoft.com/office/drawing/2014/main" id="{66200E0A-76E1-4909-A8C2-63A5B005020E}"/>
                </a:ext>
              </a:extLst>
            </p:cNvPr>
            <p:cNvSpPr/>
            <p:nvPr/>
          </p:nvSpPr>
          <p:spPr bwMode="auto">
            <a:xfrm>
              <a:off x="8982211" y="3156982"/>
              <a:ext cx="2516966"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515839"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Sentiment </a:t>
              </a:r>
              <a:b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b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Analysis</a:t>
              </a:r>
            </a:p>
          </p:txBody>
        </p:sp>
        <p:pic>
          <p:nvPicPr>
            <p:cNvPr id="27" name="Picture 8" descr="Image result for azure functions logo transparent">
              <a:extLst>
                <a:ext uri="{FF2B5EF4-FFF2-40B4-BE49-F238E27FC236}">
                  <a16:creationId xmlns:a16="http://schemas.microsoft.com/office/drawing/2014/main" id="{DFB0AC60-F36C-41BA-A134-A7036CF44E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57780" y="3425051"/>
              <a:ext cx="536194" cy="53619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2" name="Conn - Listener to web">
            <a:extLst>
              <a:ext uri="{FF2B5EF4-FFF2-40B4-BE49-F238E27FC236}">
                <a16:creationId xmlns:a16="http://schemas.microsoft.com/office/drawing/2014/main" id="{F4B9236D-2E9B-452E-8502-3FB1BD38CC7F}"/>
              </a:ext>
            </a:extLst>
          </p:cNvPr>
          <p:cNvCxnSpPr>
            <a:cxnSpLocks/>
            <a:stCxn id="22" idx="1"/>
            <a:endCxn id="4" idx="3"/>
          </p:cNvCxnSpPr>
          <p:nvPr/>
        </p:nvCxnSpPr>
        <p:spPr>
          <a:xfrm rot="10800000">
            <a:off x="4818195" y="2005260"/>
            <a:ext cx="1279376" cy="2532502"/>
          </a:xfrm>
          <a:prstGeom prst="bentConnector3">
            <a:avLst>
              <a:gd name="adj1" fmla="val 50000"/>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4" name="Social listener">
            <a:extLst>
              <a:ext uri="{FF2B5EF4-FFF2-40B4-BE49-F238E27FC236}">
                <a16:creationId xmlns:a16="http://schemas.microsoft.com/office/drawing/2014/main" id="{5B31DD75-55F7-4619-A704-6340CA1440EA}"/>
              </a:ext>
            </a:extLst>
          </p:cNvPr>
          <p:cNvGrpSpPr/>
          <p:nvPr/>
        </p:nvGrpSpPr>
        <p:grpSpPr>
          <a:xfrm>
            <a:off x="6097571" y="4004437"/>
            <a:ext cx="2766973" cy="1066649"/>
            <a:chOff x="5660671" y="3156982"/>
            <a:chExt cx="2767366" cy="1066800"/>
          </a:xfrm>
        </p:grpSpPr>
        <p:sp>
          <p:nvSpPr>
            <p:cNvPr id="22" name="Rectangle 21">
              <a:extLst>
                <a:ext uri="{FF2B5EF4-FFF2-40B4-BE49-F238E27FC236}">
                  <a16:creationId xmlns:a16="http://schemas.microsoft.com/office/drawing/2014/main" id="{628AA6F1-FFD3-49A1-972C-AA639DAFEE13}"/>
                </a:ext>
              </a:extLst>
            </p:cNvPr>
            <p:cNvSpPr/>
            <p:nvPr/>
          </p:nvSpPr>
          <p:spPr bwMode="auto">
            <a:xfrm>
              <a:off x="5660671" y="3156982"/>
              <a:ext cx="2767366"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Listener</a:t>
              </a:r>
              <a:b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br>
              <a:r>
                <a:rPr kumimoji="0" lang="en-US" sz="18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(Stateless service)</a:t>
              </a:r>
            </a:p>
          </p:txBody>
        </p:sp>
        <p:pic>
          <p:nvPicPr>
            <p:cNvPr id="28" name="Picture 4" descr="Image result for service fabric azure">
              <a:extLst>
                <a:ext uri="{FF2B5EF4-FFF2-40B4-BE49-F238E27FC236}">
                  <a16:creationId xmlns:a16="http://schemas.microsoft.com/office/drawing/2014/main" id="{4C9E7F07-8ABE-4244-B786-57B73EBA0B8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965"/>
            <a:stretch/>
          </p:blipFill>
          <p:spPr bwMode="auto">
            <a:xfrm>
              <a:off x="5735931" y="3391833"/>
              <a:ext cx="840473" cy="525074"/>
            </a:xfrm>
            <a:prstGeom prst="rect">
              <a:avLst/>
            </a:prstGeom>
            <a:noFill/>
            <a:extLst>
              <a:ext uri="{909E8E84-426E-40DD-AFC4-6F175D3DCCD1}">
                <a14:hiddenFill xmlns:a14="http://schemas.microsoft.com/office/drawing/2010/main">
                  <a:solidFill>
                    <a:srgbClr val="FFFFFF"/>
                  </a:solidFill>
                </a14:hiddenFill>
              </a:ext>
            </a:extLst>
          </p:spPr>
        </p:pic>
      </p:grpSp>
      <p:sp>
        <p:nvSpPr>
          <p:cNvPr id="50" name="Checklist">
            <a:extLst>
              <a:ext uri="{FF2B5EF4-FFF2-40B4-BE49-F238E27FC236}">
                <a16:creationId xmlns:a16="http://schemas.microsoft.com/office/drawing/2014/main" id="{C63880A0-5B0A-46CC-873B-E8FF72C6CC9F}"/>
              </a:ext>
            </a:extLst>
          </p:cNvPr>
          <p:cNvSpPr txBox="1"/>
          <p:nvPr/>
        </p:nvSpPr>
        <p:spPr>
          <a:xfrm>
            <a:off x="9248603" y="4974107"/>
            <a:ext cx="3124102" cy="1855850"/>
          </a:xfrm>
          <a:prstGeom prst="rect">
            <a:avLst/>
          </a:prstGeom>
          <a:noFill/>
        </p:spPr>
        <p:txBody>
          <a:bodyPr wrap="square" lIns="182854" tIns="146283" rIns="182854" bIns="146283" rtlCol="0">
            <a:spAutoFit/>
          </a:bodyPr>
          <a:lstStyle/>
          <a:p>
            <a:pPr marL="457112" marR="0" lvl="0" indent="0" algn="l" defTabSz="932563"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endParaRPr>
          </a:p>
          <a:p>
            <a:pPr marL="457112"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Lift and Shift</a:t>
            </a:r>
          </a:p>
          <a:p>
            <a:pPr marL="457112"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Cloud Optimized</a:t>
            </a:r>
          </a:p>
          <a:p>
            <a:pPr marL="457112"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App Modernized</a:t>
            </a:r>
          </a:p>
        </p:txBody>
      </p:sp>
      <p:pic>
        <p:nvPicPr>
          <p:cNvPr id="78" name="Check 3">
            <a:extLst>
              <a:ext uri="{FF2B5EF4-FFF2-40B4-BE49-F238E27FC236}">
                <a16:creationId xmlns:a16="http://schemas.microsoft.com/office/drawing/2014/main" id="{32CD867C-2639-4576-8806-19EBF08AE29B}"/>
              </a:ext>
            </a:extLst>
          </p:cNvPr>
          <p:cNvPicPr>
            <a:picLocks noChangeAspect="1"/>
          </p:cNvPicPr>
          <p:nvPr/>
        </p:nvPicPr>
        <p:blipFill>
          <a:blip r:embed="rId8"/>
          <a:stretch>
            <a:fillRect/>
          </a:stretch>
        </p:blipFill>
        <p:spPr>
          <a:xfrm>
            <a:off x="9508887" y="6350122"/>
            <a:ext cx="268209" cy="329166"/>
          </a:xfrm>
          <a:prstGeom prst="rect">
            <a:avLst/>
          </a:prstGeom>
        </p:spPr>
      </p:pic>
      <p:pic>
        <p:nvPicPr>
          <p:cNvPr id="77" name="Check 2">
            <a:extLst>
              <a:ext uri="{FF2B5EF4-FFF2-40B4-BE49-F238E27FC236}">
                <a16:creationId xmlns:a16="http://schemas.microsoft.com/office/drawing/2014/main" id="{A7412F8D-A13B-46D4-86F2-BCC9B113A8A0}"/>
              </a:ext>
            </a:extLst>
          </p:cNvPr>
          <p:cNvPicPr>
            <a:picLocks noChangeAspect="1"/>
          </p:cNvPicPr>
          <p:nvPr/>
        </p:nvPicPr>
        <p:blipFill>
          <a:blip r:embed="rId8"/>
          <a:stretch>
            <a:fillRect/>
          </a:stretch>
        </p:blipFill>
        <p:spPr>
          <a:xfrm>
            <a:off x="9508888" y="5930381"/>
            <a:ext cx="268209" cy="329166"/>
          </a:xfrm>
          <a:prstGeom prst="rect">
            <a:avLst/>
          </a:prstGeom>
        </p:spPr>
      </p:pic>
      <p:pic>
        <p:nvPicPr>
          <p:cNvPr id="76" name="Check 1">
            <a:extLst>
              <a:ext uri="{FF2B5EF4-FFF2-40B4-BE49-F238E27FC236}">
                <a16:creationId xmlns:a16="http://schemas.microsoft.com/office/drawing/2014/main" id="{275F1E3F-73A2-42AE-AC78-859A4F203102}"/>
              </a:ext>
            </a:extLst>
          </p:cNvPr>
          <p:cNvPicPr>
            <a:picLocks noChangeAspect="1"/>
          </p:cNvPicPr>
          <p:nvPr/>
        </p:nvPicPr>
        <p:blipFill>
          <a:blip r:embed="rId8"/>
          <a:stretch>
            <a:fillRect/>
          </a:stretch>
        </p:blipFill>
        <p:spPr>
          <a:xfrm>
            <a:off x="9508888" y="5548027"/>
            <a:ext cx="268209" cy="329166"/>
          </a:xfrm>
          <a:prstGeom prst="rect">
            <a:avLst/>
          </a:prstGeom>
        </p:spPr>
      </p:pic>
      <p:pic>
        <p:nvPicPr>
          <p:cNvPr id="1026" name="Picture 2" descr="Image result for twitter icon official 2017">
            <a:extLst>
              <a:ext uri="{FF2B5EF4-FFF2-40B4-BE49-F238E27FC236}">
                <a16:creationId xmlns:a16="http://schemas.microsoft.com/office/drawing/2014/main" id="{436AAFAE-9B64-405C-AAD2-3B73F1F9E7B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00087" y="433053"/>
            <a:ext cx="496865" cy="4039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close up of a sign&#10;&#10;Description generated with very high confidence">
            <a:extLst>
              <a:ext uri="{FF2B5EF4-FFF2-40B4-BE49-F238E27FC236}">
                <a16:creationId xmlns:a16="http://schemas.microsoft.com/office/drawing/2014/main" id="{4383DFFC-3D88-469F-A7DA-5DC8B946C1F5}"/>
              </a:ext>
            </a:extLst>
          </p:cNvPr>
          <p:cNvPicPr>
            <a:picLocks noChangeAspect="1"/>
          </p:cNvPicPr>
          <p:nvPr/>
        </p:nvPicPr>
        <p:blipFill>
          <a:blip r:embed="rId10"/>
          <a:stretch>
            <a:fillRect/>
          </a:stretch>
        </p:blipFill>
        <p:spPr>
          <a:xfrm>
            <a:off x="21099" y="-208182"/>
            <a:ext cx="1701017" cy="1701017"/>
          </a:xfrm>
          <a:prstGeom prst="rect">
            <a:avLst/>
          </a:prstGeom>
        </p:spPr>
      </p:pic>
      <p:grpSp>
        <p:nvGrpSpPr>
          <p:cNvPr id="67" name="Cosmos DB">
            <a:extLst>
              <a:ext uri="{FF2B5EF4-FFF2-40B4-BE49-F238E27FC236}">
                <a16:creationId xmlns:a16="http://schemas.microsoft.com/office/drawing/2014/main" id="{5DD4450E-2D4A-44FC-AE69-6F556496D848}"/>
              </a:ext>
            </a:extLst>
          </p:cNvPr>
          <p:cNvGrpSpPr/>
          <p:nvPr/>
        </p:nvGrpSpPr>
        <p:grpSpPr>
          <a:xfrm>
            <a:off x="9384580" y="2104381"/>
            <a:ext cx="2845900" cy="1066649"/>
            <a:chOff x="5576263" y="5135544"/>
            <a:chExt cx="2846303" cy="1066800"/>
          </a:xfrm>
        </p:grpSpPr>
        <p:sp>
          <p:nvSpPr>
            <p:cNvPr id="68" name="Rectangle 67">
              <a:extLst>
                <a:ext uri="{FF2B5EF4-FFF2-40B4-BE49-F238E27FC236}">
                  <a16:creationId xmlns:a16="http://schemas.microsoft.com/office/drawing/2014/main" id="{E70369AA-2C85-45EC-A9B1-983D28A30F64}"/>
                </a:ext>
              </a:extLst>
            </p:cNvPr>
            <p:cNvSpPr/>
            <p:nvPr/>
          </p:nvSpPr>
          <p:spPr bwMode="auto">
            <a:xfrm>
              <a:off x="5655199" y="5135544"/>
              <a:ext cx="2767367" cy="1066800"/>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Tweets DB</a:t>
              </a:r>
            </a:p>
            <a:p>
              <a:pPr marL="346008"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(Cosmos DB)</a:t>
              </a:r>
            </a:p>
          </p:txBody>
        </p:sp>
        <p:pic>
          <p:nvPicPr>
            <p:cNvPr id="69" name="Picture 10" descr="Image result for cosmos db logo transparent">
              <a:extLst>
                <a:ext uri="{FF2B5EF4-FFF2-40B4-BE49-F238E27FC236}">
                  <a16:creationId xmlns:a16="http://schemas.microsoft.com/office/drawing/2014/main" id="{56D20370-F226-4881-8E66-B91329AEDE8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76263" y="5361350"/>
              <a:ext cx="1030309" cy="540912"/>
            </a:xfrm>
            <a:prstGeom prst="rect">
              <a:avLst/>
            </a:prstGeom>
            <a:noFill/>
            <a:extLst>
              <a:ext uri="{909E8E84-426E-40DD-AFC4-6F175D3DCCD1}">
                <a14:hiddenFill xmlns:a14="http://schemas.microsoft.com/office/drawing/2010/main">
                  <a:solidFill>
                    <a:srgbClr val="FFFFFF"/>
                  </a:solidFill>
                </a14:hiddenFill>
              </a:ext>
            </a:extLst>
          </p:spPr>
        </p:pic>
      </p:grpSp>
      <p:sp>
        <p:nvSpPr>
          <p:cNvPr id="75" name="Twitter">
            <a:extLst>
              <a:ext uri="{FF2B5EF4-FFF2-40B4-BE49-F238E27FC236}">
                <a16:creationId xmlns:a16="http://schemas.microsoft.com/office/drawing/2014/main" id="{C45D1470-F77B-46CC-97A5-527E97257162}"/>
              </a:ext>
            </a:extLst>
          </p:cNvPr>
          <p:cNvSpPr/>
          <p:nvPr/>
        </p:nvSpPr>
        <p:spPr bwMode="auto">
          <a:xfrm>
            <a:off x="6084340" y="2055613"/>
            <a:ext cx="2766973" cy="1066649"/>
          </a:xfrm>
          <a:prstGeom prst="rect">
            <a:avLst/>
          </a:prstGeom>
          <a:solidFill>
            <a:schemeClr val="accent4"/>
          </a:solidFill>
          <a:ln w="19050">
            <a:solidFill>
              <a:srgbClr val="737373"/>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346008"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pic>
        <p:nvPicPr>
          <p:cNvPr id="79" name="Picture 2" descr="Image result for Logic Apps Logo">
            <a:extLst>
              <a:ext uri="{FF2B5EF4-FFF2-40B4-BE49-F238E27FC236}">
                <a16:creationId xmlns:a16="http://schemas.microsoft.com/office/drawing/2014/main" id="{42C5CC25-DFFC-4130-915D-B31F8F1005A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16707" y="2343993"/>
            <a:ext cx="1152580" cy="605104"/>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031282C2-7D20-46CA-968D-76EF44878CEC}"/>
              </a:ext>
            </a:extLst>
          </p:cNvPr>
          <p:cNvSpPr/>
          <p:nvPr/>
        </p:nvSpPr>
        <p:spPr>
          <a:xfrm>
            <a:off x="6922319" y="2259453"/>
            <a:ext cx="1984828" cy="646331"/>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Twitter to Cosmos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a:t>
            </a:r>
            <a:r>
              <a:rPr kumimoji="0" lang="en-US" sz="1800" b="0" i="0" u="none" strike="noStrike" kern="1200" cap="none" spc="0" normalizeH="0" baseline="0" noProof="0" dirty="0" err="1">
                <a:ln>
                  <a:noFill/>
                </a:ln>
                <a:solidFill>
                  <a:srgbClr val="505050"/>
                </a:solidFill>
                <a:effectLst/>
                <a:uLnTx/>
                <a:uFillTx/>
                <a:latin typeface="Segoe UI Semilight"/>
                <a:ea typeface="Segoe UI" pitchFamily="34" charset="0"/>
                <a:cs typeface="Segoe UI" pitchFamily="34" charset="0"/>
              </a:rPr>
              <a:t>LogicApps</a:t>
            </a:r>
            <a:r>
              <a:rPr kumimoji="0" lang="en-US" sz="18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a:t>
            </a:r>
          </a:p>
        </p:txBody>
      </p:sp>
      <p:cxnSp>
        <p:nvCxnSpPr>
          <p:cNvPr id="81" name="Conn - Twitter to Listener">
            <a:extLst>
              <a:ext uri="{FF2B5EF4-FFF2-40B4-BE49-F238E27FC236}">
                <a16:creationId xmlns:a16="http://schemas.microsoft.com/office/drawing/2014/main" id="{16E588C8-03F0-4DD2-ABC2-77A0B65AECC6}"/>
              </a:ext>
            </a:extLst>
          </p:cNvPr>
          <p:cNvCxnSpPr>
            <a:cxnSpLocks/>
            <a:stCxn id="75" idx="3"/>
            <a:endCxn id="69" idx="1"/>
          </p:cNvCxnSpPr>
          <p:nvPr/>
        </p:nvCxnSpPr>
        <p:spPr>
          <a:xfrm>
            <a:off x="8851313" y="2588938"/>
            <a:ext cx="533267" cy="11635"/>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Conn - Twitter to Listener">
            <a:extLst>
              <a:ext uri="{FF2B5EF4-FFF2-40B4-BE49-F238E27FC236}">
                <a16:creationId xmlns:a16="http://schemas.microsoft.com/office/drawing/2014/main" id="{87CD9892-FD21-4C67-99B5-72CAA0446CE6}"/>
              </a:ext>
            </a:extLst>
          </p:cNvPr>
          <p:cNvCxnSpPr>
            <a:cxnSpLocks/>
            <a:stCxn id="68" idx="2"/>
            <a:endCxn id="23" idx="0"/>
          </p:cNvCxnSpPr>
          <p:nvPr/>
        </p:nvCxnSpPr>
        <p:spPr>
          <a:xfrm>
            <a:off x="10846993" y="3171030"/>
            <a:ext cx="10575" cy="833407"/>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C3A9B8A3-3B2D-4D23-A4E0-68C7F9032D5B}"/>
              </a:ext>
            </a:extLst>
          </p:cNvPr>
          <p:cNvSpPr/>
          <p:nvPr/>
        </p:nvSpPr>
        <p:spPr bwMode="auto">
          <a:xfrm>
            <a:off x="-48739" y="6681"/>
            <a:ext cx="12820175" cy="72027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A9FF226F-9B1C-477F-A95C-600040450B78}"/>
              </a:ext>
            </a:extLst>
          </p:cNvPr>
          <p:cNvSpPr/>
          <p:nvPr/>
        </p:nvSpPr>
        <p:spPr bwMode="auto">
          <a:xfrm>
            <a:off x="1702170" y="2756863"/>
            <a:ext cx="7526487" cy="23060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8800" dirty="0">
                <a:gradFill>
                  <a:gsLst>
                    <a:gs pos="0">
                      <a:srgbClr val="FFFFFF"/>
                    </a:gs>
                    <a:gs pos="100000">
                      <a:srgbClr val="FFFFFF"/>
                    </a:gs>
                  </a:gsLst>
                  <a:lin ang="5400000" scaled="0"/>
                </a:gradFill>
                <a:ea typeface="Segoe UI" pitchFamily="34" charset="0"/>
                <a:cs typeface="Segoe UI" pitchFamily="34" charset="0"/>
              </a:rPr>
              <a:t>Demo</a:t>
            </a:r>
          </a:p>
        </p:txBody>
      </p:sp>
    </p:spTree>
    <p:extLst>
      <p:ext uri="{BB962C8B-B14F-4D97-AF65-F5344CB8AC3E}">
        <p14:creationId xmlns:p14="http://schemas.microsoft.com/office/powerpoint/2010/main" val="396290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6"/>
                                        </p:tgtEl>
                                      </p:cBhvr>
                                    </p:animEffect>
                                    <p:set>
                                      <p:cBhvr>
                                        <p:cTn id="7" dur="1" fill="hold">
                                          <p:stCondLst>
                                            <p:cond delay="499"/>
                                          </p:stCondLst>
                                        </p:cTn>
                                        <p:tgtEl>
                                          <p:spTgt spid="10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05"/>
                                        </p:tgtEl>
                                        <p:attrNameLst>
                                          <p:attrName>style.visibility</p:attrName>
                                        </p:attrNameLst>
                                      </p:cBhvr>
                                      <p:to>
                                        <p:strVal val="visible"/>
                                      </p:to>
                                    </p:set>
                                    <p:animEffect transition="in" filter="fade">
                                      <p:cBhvr>
                                        <p:cTn id="10" dur="500"/>
                                        <p:tgtEl>
                                          <p:spTgt spid="105"/>
                                        </p:tgtEl>
                                      </p:cBhvr>
                                    </p:animEffect>
                                  </p:childTnLst>
                                </p:cTn>
                              </p:par>
                            </p:childTnLst>
                          </p:cTn>
                        </p:par>
                        <p:par>
                          <p:cTn id="11" fill="hold">
                            <p:stCondLst>
                              <p:cond delay="500"/>
                            </p:stCondLst>
                            <p:childTnLst>
                              <p:par>
                                <p:cTn id="12" presetID="10" presetClass="exit" presetSubtype="0" fill="hold" grpId="0" nodeType="afterEffect">
                                  <p:stCondLst>
                                    <p:cond delay="0"/>
                                  </p:stCondLst>
                                  <p:childTnLst>
                                    <p:animEffect transition="out" filter="fade">
                                      <p:cBhvr>
                                        <p:cTn id="13" dur="500"/>
                                        <p:tgtEl>
                                          <p:spTgt spid="107"/>
                                        </p:tgtEl>
                                      </p:cBhvr>
                                    </p:animEffect>
                                    <p:set>
                                      <p:cBhvr>
                                        <p:cTn id="14" dur="1" fill="hold">
                                          <p:stCondLst>
                                            <p:cond delay="499"/>
                                          </p:stCondLst>
                                        </p:cTn>
                                        <p:tgtEl>
                                          <p:spTgt spid="107"/>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fade">
                                      <p:cBhvr>
                                        <p:cTn id="17" dur="500"/>
                                        <p:tgtEl>
                                          <p:spTgt spid="92"/>
                                        </p:tgtEl>
                                      </p:cBhvr>
                                    </p:animEffect>
                                  </p:childTnLst>
                                </p:cTn>
                              </p:par>
                              <p:par>
                                <p:cTn id="18" presetID="10" presetClass="entr" presetSubtype="0" fill="hold" nodeType="withEffect">
                                  <p:stCondLst>
                                    <p:cond delay="0"/>
                                  </p:stCondLst>
                                  <p:childTnLst>
                                    <p:set>
                                      <p:cBhvr>
                                        <p:cTn id="19" dur="1" fill="hold">
                                          <p:stCondLst>
                                            <p:cond delay="0"/>
                                          </p:stCondLst>
                                        </p:cTn>
                                        <p:tgtEl>
                                          <p:spTgt spid="50">
                                            <p:txEl>
                                              <p:pRg st="1" end="1"/>
                                            </p:txEl>
                                          </p:spTgt>
                                        </p:tgtEl>
                                        <p:attrNameLst>
                                          <p:attrName>style.visibility</p:attrName>
                                        </p:attrNameLst>
                                      </p:cBhvr>
                                      <p:to>
                                        <p:strVal val="visible"/>
                                      </p:to>
                                    </p:set>
                                    <p:animEffect transition="in" filter="fade">
                                      <p:cBhvr>
                                        <p:cTn id="20" dur="500"/>
                                        <p:tgtEl>
                                          <p:spTgt spid="50">
                                            <p:txEl>
                                              <p:pRg st="1" end="1"/>
                                            </p:txEl>
                                          </p:spTgt>
                                        </p:tgtEl>
                                      </p:cBhvr>
                                    </p:animEffect>
                                  </p:childTnLst>
                                </p:cTn>
                              </p:par>
                            </p:childTnLst>
                          </p:cTn>
                        </p:par>
                        <p:par>
                          <p:cTn id="21" fill="hold">
                            <p:stCondLst>
                              <p:cond delay="1000"/>
                            </p:stCondLst>
                            <p:childTnLst>
                              <p:par>
                                <p:cTn id="22" presetID="1" presetClass="emph" presetSubtype="2" fill="hold" nodeType="afterEffect">
                                  <p:stCondLst>
                                    <p:cond delay="0"/>
                                  </p:stCondLst>
                                  <p:childTnLst>
                                    <p:animClr clrSpc="rgb" dir="cw">
                                      <p:cBhvr>
                                        <p:cTn id="23" dur="700" fill="hold"/>
                                        <p:tgtEl>
                                          <p:spTgt spid="91"/>
                                        </p:tgtEl>
                                        <p:attrNameLst>
                                          <p:attrName>fillcolor</p:attrName>
                                        </p:attrNameLst>
                                      </p:cBhvr>
                                      <p:to>
                                        <a:srgbClr val="C4E4FF"/>
                                      </p:to>
                                    </p:animClr>
                                    <p:set>
                                      <p:cBhvr>
                                        <p:cTn id="24" dur="700" fill="hold"/>
                                        <p:tgtEl>
                                          <p:spTgt spid="91"/>
                                        </p:tgtEl>
                                        <p:attrNameLst>
                                          <p:attrName>fill.type</p:attrName>
                                        </p:attrNameLst>
                                      </p:cBhvr>
                                      <p:to>
                                        <p:strVal val="solid"/>
                                      </p:to>
                                    </p:set>
                                    <p:set>
                                      <p:cBhvr>
                                        <p:cTn id="25" dur="700" fill="hold"/>
                                        <p:tgtEl>
                                          <p:spTgt spid="91"/>
                                        </p:tgtEl>
                                        <p:attrNameLst>
                                          <p:attrName>fill.on</p:attrName>
                                        </p:attrNameLst>
                                      </p:cBhvr>
                                      <p:to>
                                        <p:strVal val="true"/>
                                      </p:to>
                                    </p:set>
                                  </p:childTnLst>
                                </p:cTn>
                              </p:par>
                              <p:par>
                                <p:cTn id="26" presetID="1" presetClass="emph" presetSubtype="2" fill="hold" nodeType="withEffect">
                                  <p:stCondLst>
                                    <p:cond delay="0"/>
                                  </p:stCondLst>
                                  <p:childTnLst>
                                    <p:animClr clrSpc="rgb" dir="cw">
                                      <p:cBhvr>
                                        <p:cTn id="27" dur="700" fill="hold"/>
                                        <p:tgtEl>
                                          <p:spTgt spid="103"/>
                                        </p:tgtEl>
                                        <p:attrNameLst>
                                          <p:attrName>fillcolor</p:attrName>
                                        </p:attrNameLst>
                                      </p:cBhvr>
                                      <p:to>
                                        <a:srgbClr val="C4E4FF"/>
                                      </p:to>
                                    </p:animClr>
                                    <p:set>
                                      <p:cBhvr>
                                        <p:cTn id="28" dur="700" fill="hold"/>
                                        <p:tgtEl>
                                          <p:spTgt spid="103"/>
                                        </p:tgtEl>
                                        <p:attrNameLst>
                                          <p:attrName>fill.type</p:attrName>
                                        </p:attrNameLst>
                                      </p:cBhvr>
                                      <p:to>
                                        <p:strVal val="solid"/>
                                      </p:to>
                                    </p:set>
                                    <p:set>
                                      <p:cBhvr>
                                        <p:cTn id="29" dur="700" fill="hold"/>
                                        <p:tgtEl>
                                          <p:spTgt spid="103"/>
                                        </p:tgtEl>
                                        <p:attrNameLst>
                                          <p:attrName>fill.on</p:attrName>
                                        </p:attrNameLst>
                                      </p:cBhvr>
                                      <p:to>
                                        <p:strVal val="true"/>
                                      </p:to>
                                    </p:set>
                                  </p:childTnLst>
                                </p:cTn>
                              </p:par>
                            </p:childTnLst>
                          </p:cTn>
                        </p:par>
                        <p:par>
                          <p:cTn id="30" fill="hold">
                            <p:stCondLst>
                              <p:cond delay="1700"/>
                            </p:stCondLst>
                            <p:childTnLst>
                              <p:par>
                                <p:cTn id="31" presetID="10" presetClass="entr" presetSubtype="0" fill="hold" nodeType="afterEffect">
                                  <p:stCondLst>
                                    <p:cond delay="0"/>
                                  </p:stCondLst>
                                  <p:childTnLst>
                                    <p:set>
                                      <p:cBhvr>
                                        <p:cTn id="32" dur="1" fill="hold">
                                          <p:stCondLst>
                                            <p:cond delay="0"/>
                                          </p:stCondLst>
                                        </p:cTn>
                                        <p:tgtEl>
                                          <p:spTgt spid="76"/>
                                        </p:tgtEl>
                                        <p:attrNameLst>
                                          <p:attrName>style.visibility</p:attrName>
                                        </p:attrNameLst>
                                      </p:cBhvr>
                                      <p:to>
                                        <p:strVal val="visible"/>
                                      </p:to>
                                    </p:set>
                                    <p:animEffect transition="in" filter="fade">
                                      <p:cBhvr>
                                        <p:cTn id="33" dur="500"/>
                                        <p:tgtEl>
                                          <p:spTgt spid="7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500"/>
                                        <p:tgtEl>
                                          <p:spTgt spid="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par>
                          <p:cTn id="42" fill="hold">
                            <p:stCondLst>
                              <p:cond delay="500"/>
                            </p:stCondLst>
                            <p:childTnLst>
                              <p:par>
                                <p:cTn id="43" presetID="10" presetClass="exit" presetSubtype="0" fill="hold" grpId="0" nodeType="afterEffect">
                                  <p:stCondLst>
                                    <p:cond delay="0"/>
                                  </p:stCondLst>
                                  <p:childTnLst>
                                    <p:animEffect transition="out" filter="fade">
                                      <p:cBhvr>
                                        <p:cTn id="44" dur="10"/>
                                        <p:tgtEl>
                                          <p:spTgt spid="103"/>
                                        </p:tgtEl>
                                      </p:cBhvr>
                                    </p:animEffect>
                                    <p:set>
                                      <p:cBhvr>
                                        <p:cTn id="45" dur="1" fill="hold">
                                          <p:stCondLst>
                                            <p:cond delay="9"/>
                                          </p:stCondLst>
                                        </p:cTn>
                                        <p:tgtEl>
                                          <p:spTgt spid="103"/>
                                        </p:tgtEl>
                                        <p:attrNameLst>
                                          <p:attrName>style.visibility</p:attrName>
                                        </p:attrNameLst>
                                      </p:cBhvr>
                                      <p:to>
                                        <p:strVal val="hidden"/>
                                      </p:to>
                                    </p:set>
                                  </p:childTnLst>
                                </p:cTn>
                              </p:par>
                              <p:par>
                                <p:cTn id="46" presetID="10" presetClass="entr" presetSubtype="0" fill="hold"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10"/>
                                        <p:tgtEl>
                                          <p:spTgt spid="11"/>
                                        </p:tgtEl>
                                      </p:cBhvr>
                                    </p:animEffect>
                                  </p:childTnLst>
                                </p:cTn>
                              </p:par>
                              <p:par>
                                <p:cTn id="49" presetID="10" presetClass="entr" presetSubtype="0" fill="hold" nodeType="with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fade">
                                      <p:cBhvr>
                                        <p:cTn id="51" dur="10"/>
                                        <p:tgtEl>
                                          <p:spTgt spid="62"/>
                                        </p:tgtEl>
                                      </p:cBhvr>
                                    </p:animEffect>
                                  </p:childTnLst>
                                </p:cTn>
                              </p:par>
                              <p:par>
                                <p:cTn id="52" presetID="10" presetClass="entr" presetSubtype="0" fill="hold" nodeType="withEffect">
                                  <p:stCondLst>
                                    <p:cond delay="0"/>
                                  </p:stCondLst>
                                  <p:childTnLst>
                                    <p:set>
                                      <p:cBhvr>
                                        <p:cTn id="53" dur="1" fill="hold">
                                          <p:stCondLst>
                                            <p:cond delay="0"/>
                                          </p:stCondLst>
                                        </p:cTn>
                                        <p:tgtEl>
                                          <p:spTgt spid="63"/>
                                        </p:tgtEl>
                                        <p:attrNameLst>
                                          <p:attrName>style.visibility</p:attrName>
                                        </p:attrNameLst>
                                      </p:cBhvr>
                                      <p:to>
                                        <p:strVal val="visible"/>
                                      </p:to>
                                    </p:set>
                                    <p:animEffect transition="in" filter="fade">
                                      <p:cBhvr>
                                        <p:cTn id="54" dur="10"/>
                                        <p:tgtEl>
                                          <p:spTgt spid="63"/>
                                        </p:tgtEl>
                                      </p:cBhvr>
                                    </p:animEffect>
                                  </p:childTnLst>
                                </p:cTn>
                              </p:par>
                              <p:par>
                                <p:cTn id="55" presetID="10" presetClass="entr" presetSubtype="0" fill="hold" nodeType="with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10"/>
                                        <p:tgtEl>
                                          <p:spTgt spid="43"/>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wipe(up)">
                                      <p:cBhvr>
                                        <p:cTn id="60" dur="10"/>
                                        <p:tgtEl>
                                          <p:spTgt spid="17"/>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wipe(up)">
                                      <p:cBhvr>
                                        <p:cTn id="63" dur="10"/>
                                        <p:tgtEl>
                                          <p:spTgt spid="18"/>
                                        </p:tgtEl>
                                      </p:cBhvr>
                                    </p:animEffect>
                                  </p:childTnLst>
                                </p:cTn>
                              </p:par>
                              <p:par>
                                <p:cTn id="64" presetID="10" presetClass="entr" presetSubtype="0" fill="hold" nodeType="with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fade">
                                      <p:cBhvr>
                                        <p:cTn id="66" dur="10"/>
                                        <p:tgtEl>
                                          <p:spTgt spid="19"/>
                                        </p:tgtEl>
                                      </p:cBhvr>
                                    </p:animEffect>
                                  </p:childTnLst>
                                </p:cTn>
                              </p:par>
                              <p:par>
                                <p:cTn id="67" presetID="22" presetClass="entr" presetSubtype="1"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wipe(up)">
                                      <p:cBhvr>
                                        <p:cTn id="69" dur="10"/>
                                        <p:tgtEl>
                                          <p:spTgt spid="21"/>
                                        </p:tgtEl>
                                      </p:cBhvr>
                                    </p:animEffect>
                                  </p:childTnLst>
                                </p:cTn>
                              </p:par>
                              <p:par>
                                <p:cTn id="70" presetID="22" presetClass="entr" presetSubtype="1" fill="hold" grpId="0" nodeType="with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wipe(up)">
                                      <p:cBhvr>
                                        <p:cTn id="72" dur="10"/>
                                        <p:tgtEl>
                                          <p:spTgt spid="20"/>
                                        </p:tgtEl>
                                      </p:cBhvr>
                                    </p:animEffect>
                                  </p:childTnLst>
                                </p:cTn>
                              </p:par>
                              <p:par>
                                <p:cTn id="73" presetID="10" presetClass="exit" presetSubtype="0" fill="hold" grpId="0" nodeType="withEffect">
                                  <p:stCondLst>
                                    <p:cond delay="0"/>
                                  </p:stCondLst>
                                  <p:childTnLst>
                                    <p:animEffect transition="out" filter="fade">
                                      <p:cBhvr>
                                        <p:cTn id="74" dur="10"/>
                                        <p:tgtEl>
                                          <p:spTgt spid="91"/>
                                        </p:tgtEl>
                                      </p:cBhvr>
                                    </p:animEffect>
                                    <p:set>
                                      <p:cBhvr>
                                        <p:cTn id="75" dur="1" fill="hold">
                                          <p:stCondLst>
                                            <p:cond delay="9"/>
                                          </p:stCondLst>
                                        </p:cTn>
                                        <p:tgtEl>
                                          <p:spTgt spid="91"/>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10"/>
                                        <p:tgtEl>
                                          <p:spTgt spid="92"/>
                                        </p:tgtEl>
                                      </p:cBhvr>
                                    </p:animEffect>
                                    <p:set>
                                      <p:cBhvr>
                                        <p:cTn id="78" dur="1" fill="hold">
                                          <p:stCondLst>
                                            <p:cond delay="9"/>
                                          </p:stCondLst>
                                        </p:cTn>
                                        <p:tgtEl>
                                          <p:spTgt spid="92"/>
                                        </p:tgtEl>
                                        <p:attrNameLst>
                                          <p:attrName>style.visibility</p:attrName>
                                        </p:attrNameLst>
                                      </p:cBhvr>
                                      <p:to>
                                        <p:strVal val="hidden"/>
                                      </p:to>
                                    </p:set>
                                  </p:childTnLst>
                                </p:cTn>
                              </p:par>
                              <p:par>
                                <p:cTn id="79" presetID="10" presetClass="entr" presetSubtype="0" fill="hold" nodeType="withEffect">
                                  <p:stCondLst>
                                    <p:cond delay="0"/>
                                  </p:stCondLst>
                                  <p:childTnLst>
                                    <p:set>
                                      <p:cBhvr>
                                        <p:cTn id="80" dur="1" fill="hold">
                                          <p:stCondLst>
                                            <p:cond delay="0"/>
                                          </p:stCondLst>
                                        </p:cTn>
                                        <p:tgtEl>
                                          <p:spTgt spid="74"/>
                                        </p:tgtEl>
                                        <p:attrNameLst>
                                          <p:attrName>style.visibility</p:attrName>
                                        </p:attrNameLst>
                                      </p:cBhvr>
                                      <p:to>
                                        <p:strVal val="visible"/>
                                      </p:to>
                                    </p:set>
                                    <p:animEffect transition="in" filter="fade">
                                      <p:cBhvr>
                                        <p:cTn id="81" dur="10"/>
                                        <p:tgtEl>
                                          <p:spTgt spid="74"/>
                                        </p:tgtEl>
                                      </p:cBhvr>
                                    </p:animEffect>
                                  </p:childTnLst>
                                </p:cTn>
                              </p:par>
                              <p:par>
                                <p:cTn id="82" presetID="10" presetClass="entr" presetSubtype="0" fill="hold" nodeType="withEffect">
                                  <p:stCondLst>
                                    <p:cond delay="0"/>
                                  </p:stCondLst>
                                  <p:childTnLst>
                                    <p:set>
                                      <p:cBhvr>
                                        <p:cTn id="83" dur="1" fill="hold">
                                          <p:stCondLst>
                                            <p:cond delay="0"/>
                                          </p:stCondLst>
                                        </p:cTn>
                                        <p:tgtEl>
                                          <p:spTgt spid="50">
                                            <p:txEl>
                                              <p:pRg st="2" end="2"/>
                                            </p:txEl>
                                          </p:spTgt>
                                        </p:tgtEl>
                                        <p:attrNameLst>
                                          <p:attrName>style.visibility</p:attrName>
                                        </p:attrNameLst>
                                      </p:cBhvr>
                                      <p:to>
                                        <p:strVal val="visible"/>
                                      </p:to>
                                    </p:set>
                                    <p:animEffect transition="in" filter="fade">
                                      <p:cBhvr>
                                        <p:cTn id="84" dur="10"/>
                                        <p:tgtEl>
                                          <p:spTgt spid="50">
                                            <p:txEl>
                                              <p:pRg st="2" end="2"/>
                                            </p:txEl>
                                          </p:spTgt>
                                        </p:tgtEl>
                                      </p:cBhvr>
                                    </p:animEffect>
                                  </p:childTnLst>
                                </p:cTn>
                              </p:par>
                              <p:par>
                                <p:cTn id="85" presetID="10" presetClass="entr" presetSubtype="0" fill="hold" nodeType="withEffect">
                                  <p:stCondLst>
                                    <p:cond delay="0"/>
                                  </p:stCondLst>
                                  <p:childTnLst>
                                    <p:set>
                                      <p:cBhvr>
                                        <p:cTn id="86" dur="1" fill="hold">
                                          <p:stCondLst>
                                            <p:cond delay="0"/>
                                          </p:stCondLst>
                                        </p:cTn>
                                        <p:tgtEl>
                                          <p:spTgt spid="77"/>
                                        </p:tgtEl>
                                        <p:attrNameLst>
                                          <p:attrName>style.visibility</p:attrName>
                                        </p:attrNameLst>
                                      </p:cBhvr>
                                      <p:to>
                                        <p:strVal val="visible"/>
                                      </p:to>
                                    </p:set>
                                    <p:animEffect transition="in" filter="fade">
                                      <p:cBhvr>
                                        <p:cTn id="87" dur="10"/>
                                        <p:tgtEl>
                                          <p:spTgt spid="77"/>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41"/>
                                        </p:tgtEl>
                                        <p:attrNameLst>
                                          <p:attrName>style.visibility</p:attrName>
                                        </p:attrNameLst>
                                      </p:cBhvr>
                                      <p:to>
                                        <p:strVal val="visible"/>
                                      </p:to>
                                    </p:set>
                                    <p:animEffect transition="in" filter="fade">
                                      <p:cBhvr>
                                        <p:cTn id="90" dur="10"/>
                                        <p:tgtEl>
                                          <p:spTgt spid="41"/>
                                        </p:tgtEl>
                                      </p:cBhvr>
                                    </p:animEffect>
                                  </p:childTnLst>
                                </p:cTn>
                              </p:par>
                              <p:par>
                                <p:cTn id="91" presetID="10" presetClass="entr" presetSubtype="0" fill="hold" nodeType="withEffect">
                                  <p:stCondLst>
                                    <p:cond delay="0"/>
                                  </p:stCondLst>
                                  <p:childTnLst>
                                    <p:set>
                                      <p:cBhvr>
                                        <p:cTn id="92" dur="1" fill="hold">
                                          <p:stCondLst>
                                            <p:cond delay="0"/>
                                          </p:stCondLst>
                                        </p:cTn>
                                        <p:tgtEl>
                                          <p:spTgt spid="1026"/>
                                        </p:tgtEl>
                                        <p:attrNameLst>
                                          <p:attrName>style.visibility</p:attrName>
                                        </p:attrNameLst>
                                      </p:cBhvr>
                                      <p:to>
                                        <p:strVal val="visible"/>
                                      </p:to>
                                    </p:set>
                                    <p:animEffect transition="in" filter="fade">
                                      <p:cBhvr>
                                        <p:cTn id="93" dur="10"/>
                                        <p:tgtEl>
                                          <p:spTgt spid="1026"/>
                                        </p:tgtEl>
                                      </p:cBhvr>
                                    </p:animEffect>
                                  </p:childTnLst>
                                </p:cTn>
                              </p:par>
                              <p:par>
                                <p:cTn id="94" presetID="22" presetClass="entr" presetSubtype="1" fill="hold" nodeType="withEffect">
                                  <p:stCondLst>
                                    <p:cond delay="0"/>
                                  </p:stCondLst>
                                  <p:childTnLst>
                                    <p:set>
                                      <p:cBhvr>
                                        <p:cTn id="95" dur="1" fill="hold">
                                          <p:stCondLst>
                                            <p:cond delay="0"/>
                                          </p:stCondLst>
                                        </p:cTn>
                                        <p:tgtEl>
                                          <p:spTgt spid="42"/>
                                        </p:tgtEl>
                                        <p:attrNameLst>
                                          <p:attrName>style.visibility</p:attrName>
                                        </p:attrNameLst>
                                      </p:cBhvr>
                                      <p:to>
                                        <p:strVal val="visible"/>
                                      </p:to>
                                    </p:set>
                                    <p:animEffect transition="in" filter="wipe(up)">
                                      <p:cBhvr>
                                        <p:cTn id="96" dur="10"/>
                                        <p:tgtEl>
                                          <p:spTgt spid="42"/>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75"/>
                                        </p:tgtEl>
                                        <p:attrNameLst>
                                          <p:attrName>style.visibility</p:attrName>
                                        </p:attrNameLst>
                                      </p:cBhvr>
                                      <p:to>
                                        <p:strVal val="visible"/>
                                      </p:to>
                                    </p:set>
                                    <p:animEffect transition="in" filter="fade">
                                      <p:cBhvr>
                                        <p:cTn id="99" dur="10"/>
                                        <p:tgtEl>
                                          <p:spTgt spid="75"/>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31"/>
                                        </p:tgtEl>
                                        <p:attrNameLst>
                                          <p:attrName>style.visibility</p:attrName>
                                        </p:attrNameLst>
                                      </p:cBhvr>
                                      <p:to>
                                        <p:strVal val="visible"/>
                                      </p:to>
                                    </p:set>
                                    <p:animEffect transition="in" filter="fade">
                                      <p:cBhvr>
                                        <p:cTn id="102" dur="10"/>
                                        <p:tgtEl>
                                          <p:spTgt spid="31"/>
                                        </p:tgtEl>
                                      </p:cBhvr>
                                    </p:animEffect>
                                  </p:childTnLst>
                                </p:cTn>
                              </p:par>
                              <p:par>
                                <p:cTn id="103" presetID="10" presetClass="entr" presetSubtype="0" fill="hold" nodeType="withEffect">
                                  <p:stCondLst>
                                    <p:cond delay="0"/>
                                  </p:stCondLst>
                                  <p:childTnLst>
                                    <p:set>
                                      <p:cBhvr>
                                        <p:cTn id="104" dur="1" fill="hold">
                                          <p:stCondLst>
                                            <p:cond delay="0"/>
                                          </p:stCondLst>
                                        </p:cTn>
                                        <p:tgtEl>
                                          <p:spTgt spid="79"/>
                                        </p:tgtEl>
                                        <p:attrNameLst>
                                          <p:attrName>style.visibility</p:attrName>
                                        </p:attrNameLst>
                                      </p:cBhvr>
                                      <p:to>
                                        <p:strVal val="visible"/>
                                      </p:to>
                                    </p:set>
                                    <p:animEffect transition="in" filter="fade">
                                      <p:cBhvr>
                                        <p:cTn id="105" dur="10"/>
                                        <p:tgtEl>
                                          <p:spTgt spid="79"/>
                                        </p:tgtEl>
                                      </p:cBhvr>
                                    </p:animEffect>
                                  </p:childTnLst>
                                </p:cTn>
                              </p:par>
                              <p:par>
                                <p:cTn id="106" presetID="22" presetClass="entr" presetSubtype="8" fill="hold" nodeType="withEffect">
                                  <p:stCondLst>
                                    <p:cond delay="0"/>
                                  </p:stCondLst>
                                  <p:childTnLst>
                                    <p:set>
                                      <p:cBhvr>
                                        <p:cTn id="107" dur="1" fill="hold">
                                          <p:stCondLst>
                                            <p:cond delay="0"/>
                                          </p:stCondLst>
                                        </p:cTn>
                                        <p:tgtEl>
                                          <p:spTgt spid="81"/>
                                        </p:tgtEl>
                                        <p:attrNameLst>
                                          <p:attrName>style.visibility</p:attrName>
                                        </p:attrNameLst>
                                      </p:cBhvr>
                                      <p:to>
                                        <p:strVal val="visible"/>
                                      </p:to>
                                    </p:set>
                                    <p:animEffect transition="in" filter="wipe(left)">
                                      <p:cBhvr>
                                        <p:cTn id="108" dur="10"/>
                                        <p:tgtEl>
                                          <p:spTgt spid="81"/>
                                        </p:tgtEl>
                                      </p:cBhvr>
                                    </p:animEffect>
                                  </p:childTnLst>
                                </p:cTn>
                              </p:par>
                              <p:par>
                                <p:cTn id="109" presetID="10" presetClass="entr" presetSubtype="0" fill="hold" nodeType="withEffect">
                                  <p:stCondLst>
                                    <p:cond delay="0"/>
                                  </p:stCondLst>
                                  <p:childTnLst>
                                    <p:set>
                                      <p:cBhvr>
                                        <p:cTn id="110" dur="1" fill="hold">
                                          <p:stCondLst>
                                            <p:cond delay="0"/>
                                          </p:stCondLst>
                                        </p:cTn>
                                        <p:tgtEl>
                                          <p:spTgt spid="67"/>
                                        </p:tgtEl>
                                        <p:attrNameLst>
                                          <p:attrName>style.visibility</p:attrName>
                                        </p:attrNameLst>
                                      </p:cBhvr>
                                      <p:to>
                                        <p:strVal val="visible"/>
                                      </p:to>
                                    </p:set>
                                    <p:animEffect transition="in" filter="fade">
                                      <p:cBhvr>
                                        <p:cTn id="111" dur="10"/>
                                        <p:tgtEl>
                                          <p:spTgt spid="67"/>
                                        </p:tgtEl>
                                      </p:cBhvr>
                                    </p:animEffect>
                                  </p:childTnLst>
                                </p:cTn>
                              </p:par>
                              <p:par>
                                <p:cTn id="112" presetID="22" presetClass="entr" presetSubtype="1" fill="hold" nodeType="withEffect">
                                  <p:stCondLst>
                                    <p:cond delay="0"/>
                                  </p:stCondLst>
                                  <p:childTnLst>
                                    <p:set>
                                      <p:cBhvr>
                                        <p:cTn id="113" dur="1" fill="hold">
                                          <p:stCondLst>
                                            <p:cond delay="0"/>
                                          </p:stCondLst>
                                        </p:cTn>
                                        <p:tgtEl>
                                          <p:spTgt spid="83"/>
                                        </p:tgtEl>
                                        <p:attrNameLst>
                                          <p:attrName>style.visibility</p:attrName>
                                        </p:attrNameLst>
                                      </p:cBhvr>
                                      <p:to>
                                        <p:strVal val="visible"/>
                                      </p:to>
                                    </p:set>
                                    <p:animEffect transition="in" filter="wipe(up)">
                                      <p:cBhvr>
                                        <p:cTn id="114" dur="10"/>
                                        <p:tgtEl>
                                          <p:spTgt spid="83"/>
                                        </p:tgtEl>
                                      </p:cBhvr>
                                    </p:animEffect>
                                  </p:childTnLst>
                                </p:cTn>
                              </p:par>
                              <p:par>
                                <p:cTn id="115" presetID="10" presetClass="entr" presetSubtype="0" fill="hold" nodeType="withEffect">
                                  <p:stCondLst>
                                    <p:cond delay="0"/>
                                  </p:stCondLst>
                                  <p:childTnLst>
                                    <p:set>
                                      <p:cBhvr>
                                        <p:cTn id="116" dur="1" fill="hold">
                                          <p:stCondLst>
                                            <p:cond delay="0"/>
                                          </p:stCondLst>
                                        </p:cTn>
                                        <p:tgtEl>
                                          <p:spTgt spid="66"/>
                                        </p:tgtEl>
                                        <p:attrNameLst>
                                          <p:attrName>style.visibility</p:attrName>
                                        </p:attrNameLst>
                                      </p:cBhvr>
                                      <p:to>
                                        <p:strVal val="visible"/>
                                      </p:to>
                                    </p:set>
                                    <p:animEffect transition="in" filter="fade">
                                      <p:cBhvr>
                                        <p:cTn id="117" dur="10"/>
                                        <p:tgtEl>
                                          <p:spTgt spid="66"/>
                                        </p:tgtEl>
                                      </p:cBhvr>
                                    </p:animEffect>
                                  </p:childTnLst>
                                </p:cTn>
                              </p:par>
                              <p:par>
                                <p:cTn id="118" presetID="22" presetClass="entr" presetSubtype="2" fill="hold" nodeType="withEffect">
                                  <p:stCondLst>
                                    <p:cond delay="0"/>
                                  </p:stCondLst>
                                  <p:childTnLst>
                                    <p:set>
                                      <p:cBhvr>
                                        <p:cTn id="119" dur="1" fill="hold">
                                          <p:stCondLst>
                                            <p:cond delay="0"/>
                                          </p:stCondLst>
                                        </p:cTn>
                                        <p:tgtEl>
                                          <p:spTgt spid="33"/>
                                        </p:tgtEl>
                                        <p:attrNameLst>
                                          <p:attrName>style.visibility</p:attrName>
                                        </p:attrNameLst>
                                      </p:cBhvr>
                                      <p:to>
                                        <p:strVal val="visible"/>
                                      </p:to>
                                    </p:set>
                                    <p:animEffect transition="in" filter="wipe(right)">
                                      <p:cBhvr>
                                        <p:cTn id="120" dur="10"/>
                                        <p:tgtEl>
                                          <p:spTgt spid="33"/>
                                        </p:tgtEl>
                                      </p:cBhvr>
                                    </p:animEffect>
                                  </p:childTnLst>
                                </p:cTn>
                              </p:par>
                              <p:par>
                                <p:cTn id="121" presetID="10" presetClass="entr" presetSubtype="0" fill="hold" nodeType="withEffect">
                                  <p:stCondLst>
                                    <p:cond delay="0"/>
                                  </p:stCondLst>
                                  <p:childTnLst>
                                    <p:set>
                                      <p:cBhvr>
                                        <p:cTn id="122" dur="1" fill="hold">
                                          <p:stCondLst>
                                            <p:cond delay="0"/>
                                          </p:stCondLst>
                                        </p:cTn>
                                        <p:tgtEl>
                                          <p:spTgt spid="64"/>
                                        </p:tgtEl>
                                        <p:attrNameLst>
                                          <p:attrName>style.visibility</p:attrName>
                                        </p:attrNameLst>
                                      </p:cBhvr>
                                      <p:to>
                                        <p:strVal val="visible"/>
                                      </p:to>
                                    </p:set>
                                    <p:animEffect transition="in" filter="fade">
                                      <p:cBhvr>
                                        <p:cTn id="123" dur="10"/>
                                        <p:tgtEl>
                                          <p:spTgt spid="64"/>
                                        </p:tgtEl>
                                      </p:cBhvr>
                                    </p:animEffect>
                                  </p:childTnLst>
                                </p:cTn>
                              </p:par>
                              <p:par>
                                <p:cTn id="124" presetID="22" presetClass="entr" presetSubtype="2" fill="hold" nodeType="withEffect">
                                  <p:stCondLst>
                                    <p:cond delay="0"/>
                                  </p:stCondLst>
                                  <p:childTnLst>
                                    <p:set>
                                      <p:cBhvr>
                                        <p:cTn id="125" dur="1" fill="hold">
                                          <p:stCondLst>
                                            <p:cond delay="0"/>
                                          </p:stCondLst>
                                        </p:cTn>
                                        <p:tgtEl>
                                          <p:spTgt spid="82"/>
                                        </p:tgtEl>
                                        <p:attrNameLst>
                                          <p:attrName>style.visibility</p:attrName>
                                        </p:attrNameLst>
                                      </p:cBhvr>
                                      <p:to>
                                        <p:strVal val="visible"/>
                                      </p:to>
                                    </p:set>
                                    <p:animEffect transition="in" filter="wipe(right)">
                                      <p:cBhvr>
                                        <p:cTn id="126" dur="10"/>
                                        <p:tgtEl>
                                          <p:spTgt spid="82"/>
                                        </p:tgtEl>
                                      </p:cBhvr>
                                    </p:animEffect>
                                  </p:childTnLst>
                                </p:cTn>
                              </p:par>
                              <p:par>
                                <p:cTn id="127" presetID="10" presetClass="entr" presetSubtype="0" fill="hold" nodeType="withEffect">
                                  <p:stCondLst>
                                    <p:cond delay="0"/>
                                  </p:stCondLst>
                                  <p:childTnLst>
                                    <p:set>
                                      <p:cBhvr>
                                        <p:cTn id="128" dur="1" fill="hold">
                                          <p:stCondLst>
                                            <p:cond delay="0"/>
                                          </p:stCondLst>
                                        </p:cTn>
                                        <p:tgtEl>
                                          <p:spTgt spid="50">
                                            <p:txEl>
                                              <p:pRg st="3" end="3"/>
                                            </p:txEl>
                                          </p:spTgt>
                                        </p:tgtEl>
                                        <p:attrNameLst>
                                          <p:attrName>style.visibility</p:attrName>
                                        </p:attrNameLst>
                                      </p:cBhvr>
                                      <p:to>
                                        <p:strVal val="visible"/>
                                      </p:to>
                                    </p:set>
                                    <p:animEffect transition="in" filter="fade">
                                      <p:cBhvr>
                                        <p:cTn id="129" dur="10"/>
                                        <p:tgtEl>
                                          <p:spTgt spid="50">
                                            <p:txEl>
                                              <p:pRg st="3" end="3"/>
                                            </p:txEl>
                                          </p:spTgt>
                                        </p:tgtEl>
                                      </p:cBhvr>
                                    </p:animEffect>
                                  </p:childTnLst>
                                </p:cTn>
                              </p:par>
                              <p:par>
                                <p:cTn id="130" presetID="10" presetClass="entr" presetSubtype="0" fill="hold" nodeType="withEffect">
                                  <p:stCondLst>
                                    <p:cond delay="0"/>
                                  </p:stCondLst>
                                  <p:childTnLst>
                                    <p:set>
                                      <p:cBhvr>
                                        <p:cTn id="131" dur="1" fill="hold">
                                          <p:stCondLst>
                                            <p:cond delay="0"/>
                                          </p:stCondLst>
                                        </p:cTn>
                                        <p:tgtEl>
                                          <p:spTgt spid="78"/>
                                        </p:tgtEl>
                                        <p:attrNameLst>
                                          <p:attrName>style.visibility</p:attrName>
                                        </p:attrNameLst>
                                      </p:cBhvr>
                                      <p:to>
                                        <p:strVal val="visible"/>
                                      </p:to>
                                    </p:set>
                                    <p:animEffect transition="in" filter="fade">
                                      <p:cBhvr>
                                        <p:cTn id="132" dur="1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107" grpId="0" animBg="1"/>
      <p:bldP spid="103" grpId="0" animBg="1"/>
      <p:bldP spid="106" grpId="0" animBg="1"/>
      <p:bldP spid="20" grpId="0" animBg="1"/>
      <p:bldP spid="21" grpId="0" animBg="1"/>
      <p:bldP spid="18" grpId="0" animBg="1"/>
      <p:bldP spid="17" grpId="0" animBg="1"/>
      <p:bldP spid="41" grpId="0" animBg="1"/>
      <p:bldP spid="75" grpId="0" animBg="1"/>
      <p:bldP spid="31" grpId="0"/>
      <p:bldP spid="2" grpId="0" animBg="1"/>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5BCB3-135B-4AD3-9E05-2DD2FD82E043}"/>
              </a:ext>
            </a:extLst>
          </p:cNvPr>
          <p:cNvSpPr>
            <a:spLocks noGrp="1"/>
          </p:cNvSpPr>
          <p:nvPr>
            <p:ph type="title"/>
          </p:nvPr>
        </p:nvSpPr>
        <p:spPr/>
        <p:txBody>
          <a:bodyPr/>
          <a:lstStyle/>
          <a:p>
            <a:r>
              <a:rPr lang="en-US" spc="-100" dirty="0">
                <a:gradFill>
                  <a:gsLst>
                    <a:gs pos="1250">
                      <a:srgbClr val="505050"/>
                    </a:gs>
                    <a:gs pos="100000">
                      <a:srgbClr val="505050"/>
                    </a:gs>
                  </a:gsLst>
                  <a:lin ang="5400000" scaled="0"/>
                </a:gradFill>
              </a:rPr>
              <a:t>Cloud Maturity Model</a:t>
            </a:r>
            <a:br>
              <a:rPr lang="en-US" sz="4705" spc="-100" dirty="0">
                <a:gradFill>
                  <a:gsLst>
                    <a:gs pos="1250">
                      <a:srgbClr val="505050"/>
                    </a:gs>
                    <a:gs pos="100000">
                      <a:srgbClr val="505050"/>
                    </a:gs>
                  </a:gsLst>
                  <a:lin ang="5400000" scaled="0"/>
                </a:gradFill>
              </a:rPr>
            </a:br>
            <a:endParaRPr lang="en-US" dirty="0"/>
          </a:p>
        </p:txBody>
      </p:sp>
      <p:grpSp>
        <p:nvGrpSpPr>
          <p:cNvPr id="3" name="Group 2">
            <a:extLst>
              <a:ext uri="{FF2B5EF4-FFF2-40B4-BE49-F238E27FC236}">
                <a16:creationId xmlns:a16="http://schemas.microsoft.com/office/drawing/2014/main" id="{ABF1F85B-991E-4346-B2DB-31164346C314}"/>
              </a:ext>
            </a:extLst>
          </p:cNvPr>
          <p:cNvGrpSpPr/>
          <p:nvPr/>
        </p:nvGrpSpPr>
        <p:grpSpPr>
          <a:xfrm>
            <a:off x="269240" y="1855720"/>
            <a:ext cx="2806690" cy="3101393"/>
            <a:chOff x="274638" y="1897063"/>
            <a:chExt cx="2862970" cy="2890326"/>
          </a:xfrm>
        </p:grpSpPr>
        <p:sp>
          <p:nvSpPr>
            <p:cNvPr id="4" name="Rectangle 3">
              <a:extLst>
                <a:ext uri="{FF2B5EF4-FFF2-40B4-BE49-F238E27FC236}">
                  <a16:creationId xmlns:a16="http://schemas.microsoft.com/office/drawing/2014/main" id="{57FB8923-8970-4830-9BCB-C0925588223F}"/>
                </a:ext>
              </a:extLst>
            </p:cNvPr>
            <p:cNvSpPr/>
            <p:nvPr/>
          </p:nvSpPr>
          <p:spPr bwMode="auto">
            <a:xfrm>
              <a:off x="274639" y="1897063"/>
              <a:ext cx="1385939" cy="28903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1F30F54C-BC6B-4C25-998E-6777567056B6}"/>
                </a:ext>
              </a:extLst>
            </p:cNvPr>
            <p:cNvSpPr/>
            <p:nvPr/>
          </p:nvSpPr>
          <p:spPr bwMode="auto">
            <a:xfrm>
              <a:off x="1750322" y="1897063"/>
              <a:ext cx="1385939" cy="28903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a:extLst>
                <a:ext uri="{FF2B5EF4-FFF2-40B4-BE49-F238E27FC236}">
                  <a16:creationId xmlns:a16="http://schemas.microsoft.com/office/drawing/2014/main" id="{67CD8889-1078-4F3F-8B3B-2E009C3BB735}"/>
                </a:ext>
              </a:extLst>
            </p:cNvPr>
            <p:cNvSpPr/>
            <p:nvPr/>
          </p:nvSpPr>
          <p:spPr bwMode="auto">
            <a:xfrm>
              <a:off x="275983" y="3433763"/>
              <a:ext cx="2861625" cy="13536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Rectangle 6">
              <a:extLst>
                <a:ext uri="{FF2B5EF4-FFF2-40B4-BE49-F238E27FC236}">
                  <a16:creationId xmlns:a16="http://schemas.microsoft.com/office/drawing/2014/main" id="{3E6B5527-905B-4D6A-8F01-97B982565EE2}"/>
                </a:ext>
              </a:extLst>
            </p:cNvPr>
            <p:cNvSpPr/>
            <p:nvPr/>
          </p:nvSpPr>
          <p:spPr bwMode="auto">
            <a:xfrm>
              <a:off x="274638" y="1979614"/>
              <a:ext cx="2861622" cy="27252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Existing apps</a:t>
              </a:r>
            </a:p>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on-</a:t>
              </a:r>
              <a:r>
                <a:rPr kumimoji="0" lang="en-US" sz="3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rPr>
                <a:t>prem</a:t>
              </a: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8" name="Group 7">
            <a:extLst>
              <a:ext uri="{FF2B5EF4-FFF2-40B4-BE49-F238E27FC236}">
                <a16:creationId xmlns:a16="http://schemas.microsoft.com/office/drawing/2014/main" id="{31DEA609-1A8D-4CFA-9D77-4069EA3872C6}"/>
              </a:ext>
            </a:extLst>
          </p:cNvPr>
          <p:cNvGrpSpPr/>
          <p:nvPr/>
        </p:nvGrpSpPr>
        <p:grpSpPr>
          <a:xfrm>
            <a:off x="6155263" y="1944299"/>
            <a:ext cx="2876711" cy="3006272"/>
            <a:chOff x="6293264" y="1897062"/>
            <a:chExt cx="2934395" cy="2890327"/>
          </a:xfrm>
          <a:solidFill>
            <a:schemeClr val="bg1"/>
          </a:solidFill>
        </p:grpSpPr>
        <p:sp>
          <p:nvSpPr>
            <p:cNvPr id="9" name="Rectangle 8">
              <a:extLst>
                <a:ext uri="{FF2B5EF4-FFF2-40B4-BE49-F238E27FC236}">
                  <a16:creationId xmlns:a16="http://schemas.microsoft.com/office/drawing/2014/main" id="{9EC2A51E-3E5B-4D2E-A419-F3D58902C33F}"/>
                </a:ext>
              </a:extLst>
            </p:cNvPr>
            <p:cNvSpPr/>
            <p:nvPr/>
          </p:nvSpPr>
          <p:spPr bwMode="auto">
            <a:xfrm>
              <a:off x="6293264" y="3433763"/>
              <a:ext cx="2861625" cy="1353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0" name="Group 9">
              <a:extLst>
                <a:ext uri="{FF2B5EF4-FFF2-40B4-BE49-F238E27FC236}">
                  <a16:creationId xmlns:a16="http://schemas.microsoft.com/office/drawing/2014/main" id="{07F1F79D-CA08-4C53-B21B-DF4666C2E72A}"/>
                </a:ext>
              </a:extLst>
            </p:cNvPr>
            <p:cNvGrpSpPr/>
            <p:nvPr/>
          </p:nvGrpSpPr>
          <p:grpSpPr>
            <a:xfrm>
              <a:off x="6293265" y="1897062"/>
              <a:ext cx="2934394" cy="2883977"/>
              <a:chOff x="6293265" y="1897062"/>
              <a:chExt cx="2934394" cy="2883977"/>
            </a:xfrm>
            <a:grpFill/>
          </p:grpSpPr>
          <p:sp>
            <p:nvSpPr>
              <p:cNvPr id="11" name="Rectangle 10">
                <a:extLst>
                  <a:ext uri="{FF2B5EF4-FFF2-40B4-BE49-F238E27FC236}">
                    <a16:creationId xmlns:a16="http://schemas.microsoft.com/office/drawing/2014/main" id="{6DF91FD7-9C8F-4B97-A279-3849ED66652E}"/>
                  </a:ext>
                </a:extLst>
              </p:cNvPr>
              <p:cNvSpPr/>
              <p:nvPr/>
            </p:nvSpPr>
            <p:spPr bwMode="auto">
              <a:xfrm>
                <a:off x="6293265" y="1903413"/>
                <a:ext cx="1400279"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Rectangle 11">
                <a:extLst>
                  <a:ext uri="{FF2B5EF4-FFF2-40B4-BE49-F238E27FC236}">
                    <a16:creationId xmlns:a16="http://schemas.microsoft.com/office/drawing/2014/main" id="{FCDC01C9-6091-4106-AAC9-3E717F9B81FF}"/>
                  </a:ext>
                </a:extLst>
              </p:cNvPr>
              <p:cNvSpPr/>
              <p:nvPr/>
            </p:nvSpPr>
            <p:spPr bwMode="auto">
              <a:xfrm>
                <a:off x="7783288" y="1903413"/>
                <a:ext cx="1385939"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Rectangle 12">
                <a:extLst>
                  <a:ext uri="{FF2B5EF4-FFF2-40B4-BE49-F238E27FC236}">
                    <a16:creationId xmlns:a16="http://schemas.microsoft.com/office/drawing/2014/main" id="{628008E8-283B-4300-BD5C-18D9566AEFE5}"/>
                  </a:ext>
                </a:extLst>
              </p:cNvPr>
              <p:cNvSpPr/>
              <p:nvPr/>
            </p:nvSpPr>
            <p:spPr bwMode="auto">
              <a:xfrm>
                <a:off x="6293267" y="1897062"/>
                <a:ext cx="2934392" cy="280777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Cloud optimized</a:t>
                </a:r>
              </a:p>
            </p:txBody>
          </p:sp>
        </p:grpSp>
      </p:grpSp>
      <p:grpSp>
        <p:nvGrpSpPr>
          <p:cNvPr id="14" name="Group 13">
            <a:extLst>
              <a:ext uri="{FF2B5EF4-FFF2-40B4-BE49-F238E27FC236}">
                <a16:creationId xmlns:a16="http://schemas.microsoft.com/office/drawing/2014/main" id="{6B665179-788F-4CA5-8068-696989F1F2BF}"/>
              </a:ext>
            </a:extLst>
          </p:cNvPr>
          <p:cNvGrpSpPr/>
          <p:nvPr/>
        </p:nvGrpSpPr>
        <p:grpSpPr>
          <a:xfrm>
            <a:off x="3219397" y="1855721"/>
            <a:ext cx="2805369" cy="3082039"/>
            <a:chOff x="3283952" y="1903413"/>
            <a:chExt cx="2861622" cy="2877626"/>
          </a:xfrm>
          <a:solidFill>
            <a:schemeClr val="accent1">
              <a:lumMod val="75000"/>
            </a:schemeClr>
          </a:solidFill>
        </p:grpSpPr>
        <p:grpSp>
          <p:nvGrpSpPr>
            <p:cNvPr id="15" name="Group 14">
              <a:extLst>
                <a:ext uri="{FF2B5EF4-FFF2-40B4-BE49-F238E27FC236}">
                  <a16:creationId xmlns:a16="http://schemas.microsoft.com/office/drawing/2014/main" id="{F56E9974-97B6-491F-AF1B-AB4BE919559D}"/>
                </a:ext>
              </a:extLst>
            </p:cNvPr>
            <p:cNvGrpSpPr/>
            <p:nvPr/>
          </p:nvGrpSpPr>
          <p:grpSpPr>
            <a:xfrm>
              <a:off x="3283952" y="1903413"/>
              <a:ext cx="2861622" cy="2877626"/>
              <a:chOff x="3283952" y="2278062"/>
              <a:chExt cx="2861622" cy="2877626"/>
            </a:xfrm>
            <a:grpFill/>
          </p:grpSpPr>
          <p:sp>
            <p:nvSpPr>
              <p:cNvPr id="18" name="Rectangle 17">
                <a:extLst>
                  <a:ext uri="{FF2B5EF4-FFF2-40B4-BE49-F238E27FC236}">
                    <a16:creationId xmlns:a16="http://schemas.microsoft.com/office/drawing/2014/main" id="{799E3561-5185-48B8-8295-CE15DF82220C}"/>
                  </a:ext>
                </a:extLst>
              </p:cNvPr>
              <p:cNvSpPr/>
              <p:nvPr/>
            </p:nvSpPr>
            <p:spPr bwMode="auto">
              <a:xfrm>
                <a:off x="3283952" y="2278062"/>
                <a:ext cx="1385939" cy="2877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Rectangle 18">
                <a:extLst>
                  <a:ext uri="{FF2B5EF4-FFF2-40B4-BE49-F238E27FC236}">
                    <a16:creationId xmlns:a16="http://schemas.microsoft.com/office/drawing/2014/main" id="{DF535D5F-75DA-491C-9498-71B17DE73DC2}"/>
                  </a:ext>
                </a:extLst>
              </p:cNvPr>
              <p:cNvSpPr/>
              <p:nvPr/>
            </p:nvSpPr>
            <p:spPr bwMode="auto">
              <a:xfrm>
                <a:off x="4759635" y="2278062"/>
                <a:ext cx="1385939" cy="2877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6" name="Rectangle 15">
              <a:extLst>
                <a:ext uri="{FF2B5EF4-FFF2-40B4-BE49-F238E27FC236}">
                  <a16:creationId xmlns:a16="http://schemas.microsoft.com/office/drawing/2014/main" id="{98CFF79A-F9F2-4E20-B275-168E95B6C89A}"/>
                </a:ext>
              </a:extLst>
            </p:cNvPr>
            <p:cNvSpPr/>
            <p:nvPr/>
          </p:nvSpPr>
          <p:spPr bwMode="auto">
            <a:xfrm>
              <a:off x="3283952" y="3427413"/>
              <a:ext cx="2861622" cy="1353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C6013562-316E-4694-BAD4-1B51805A61A9}"/>
                </a:ext>
              </a:extLst>
            </p:cNvPr>
            <p:cNvSpPr/>
            <p:nvPr/>
          </p:nvSpPr>
          <p:spPr bwMode="auto">
            <a:xfrm>
              <a:off x="3283952" y="1979614"/>
              <a:ext cx="2861622" cy="27252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Lift and Shift</a:t>
              </a:r>
            </a:p>
          </p:txBody>
        </p:sp>
      </p:grpSp>
      <p:grpSp>
        <p:nvGrpSpPr>
          <p:cNvPr id="20" name="Group 19">
            <a:extLst>
              <a:ext uri="{FF2B5EF4-FFF2-40B4-BE49-F238E27FC236}">
                <a16:creationId xmlns:a16="http://schemas.microsoft.com/office/drawing/2014/main" id="{E6E48F2E-6CDA-4699-9E1A-A957712859EA}"/>
              </a:ext>
            </a:extLst>
          </p:cNvPr>
          <p:cNvGrpSpPr/>
          <p:nvPr/>
        </p:nvGrpSpPr>
        <p:grpSpPr>
          <a:xfrm>
            <a:off x="9104623" y="1935218"/>
            <a:ext cx="2968831" cy="2923726"/>
            <a:chOff x="9287189" y="1903413"/>
            <a:chExt cx="3028362" cy="2926881"/>
          </a:xfrm>
          <a:solidFill>
            <a:schemeClr val="bg1"/>
          </a:solidFill>
        </p:grpSpPr>
        <p:grpSp>
          <p:nvGrpSpPr>
            <p:cNvPr id="21" name="Group 20">
              <a:extLst>
                <a:ext uri="{FF2B5EF4-FFF2-40B4-BE49-F238E27FC236}">
                  <a16:creationId xmlns:a16="http://schemas.microsoft.com/office/drawing/2014/main" id="{F8F92B50-6E7F-4A05-8B94-6C7BAE206348}"/>
                </a:ext>
              </a:extLst>
            </p:cNvPr>
            <p:cNvGrpSpPr/>
            <p:nvPr/>
          </p:nvGrpSpPr>
          <p:grpSpPr>
            <a:xfrm>
              <a:off x="9287189" y="1903413"/>
              <a:ext cx="2877013" cy="2877626"/>
              <a:chOff x="9287190" y="2258994"/>
              <a:chExt cx="2861622" cy="2877626"/>
            </a:xfrm>
            <a:grpFill/>
          </p:grpSpPr>
          <p:sp>
            <p:nvSpPr>
              <p:cNvPr id="23" name="Rectangle 22">
                <a:extLst>
                  <a:ext uri="{FF2B5EF4-FFF2-40B4-BE49-F238E27FC236}">
                    <a16:creationId xmlns:a16="http://schemas.microsoft.com/office/drawing/2014/main" id="{510E171B-C944-4ADD-8A57-E34327E6C403}"/>
                  </a:ext>
                </a:extLst>
              </p:cNvPr>
              <p:cNvSpPr/>
              <p:nvPr/>
            </p:nvSpPr>
            <p:spPr bwMode="auto">
              <a:xfrm>
                <a:off x="9287190" y="2258994"/>
                <a:ext cx="914400"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chemeClr val="tx1">
                      <a:lumMod val="50000"/>
                    </a:schemeClr>
                  </a:solidFill>
                  <a:effectLst/>
                  <a:uLnTx/>
                  <a:uFillTx/>
                  <a:latin typeface="Segoe UI Semilight"/>
                  <a:ea typeface="Segoe UI" pitchFamily="34" charset="0"/>
                  <a:cs typeface="Segoe UI" pitchFamily="34" charset="0"/>
                </a:endParaRPr>
              </a:p>
            </p:txBody>
          </p:sp>
          <p:sp>
            <p:nvSpPr>
              <p:cNvPr id="24" name="Rectangle 23">
                <a:extLst>
                  <a:ext uri="{FF2B5EF4-FFF2-40B4-BE49-F238E27FC236}">
                    <a16:creationId xmlns:a16="http://schemas.microsoft.com/office/drawing/2014/main" id="{35A06DC1-BECD-443D-AD3E-9BECB41CFD99}"/>
                  </a:ext>
                </a:extLst>
              </p:cNvPr>
              <p:cNvSpPr/>
              <p:nvPr/>
            </p:nvSpPr>
            <p:spPr bwMode="auto">
              <a:xfrm>
                <a:off x="10260801" y="2258994"/>
                <a:ext cx="914400"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chemeClr val="tx1">
                      <a:lumMod val="50000"/>
                    </a:schemeClr>
                  </a:solidFill>
                  <a:effectLst/>
                  <a:uLnTx/>
                  <a:uFillTx/>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9E5BF299-8324-405F-9763-7FA770BE1E4E}"/>
                  </a:ext>
                </a:extLst>
              </p:cNvPr>
              <p:cNvSpPr/>
              <p:nvPr/>
            </p:nvSpPr>
            <p:spPr bwMode="auto">
              <a:xfrm>
                <a:off x="11234412" y="2258994"/>
                <a:ext cx="914400" cy="2877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chemeClr val="tx1">
                      <a:lumMod val="50000"/>
                    </a:schemeClr>
                  </a:solidFill>
                  <a:effectLst/>
                  <a:uLnTx/>
                  <a:uFillTx/>
                  <a:latin typeface="Segoe UI Semilight"/>
                  <a:ea typeface="Segoe UI" pitchFamily="34" charset="0"/>
                  <a:cs typeface="Segoe UI" pitchFamily="34" charset="0"/>
                </a:endParaRPr>
              </a:p>
            </p:txBody>
          </p:sp>
        </p:grpSp>
        <p:sp>
          <p:nvSpPr>
            <p:cNvPr id="22" name="Rectangle 21">
              <a:extLst>
                <a:ext uri="{FF2B5EF4-FFF2-40B4-BE49-F238E27FC236}">
                  <a16:creationId xmlns:a16="http://schemas.microsoft.com/office/drawing/2014/main" id="{5777BEE7-AD86-4860-8E21-030C1D089113}"/>
                </a:ext>
              </a:extLst>
            </p:cNvPr>
            <p:cNvSpPr/>
            <p:nvPr/>
          </p:nvSpPr>
          <p:spPr bwMode="auto">
            <a:xfrm>
              <a:off x="9302581" y="1912504"/>
              <a:ext cx="3012970" cy="291779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chemeClr val="tx1">
                      <a:lumMod val="50000"/>
                    </a:schemeClr>
                  </a:solidFill>
                  <a:effectLst/>
                  <a:uLnTx/>
                  <a:uFillTx/>
                  <a:latin typeface="Segoe UI Semilight"/>
                  <a:ea typeface="+mn-ea"/>
                  <a:cs typeface="Segoe UI" pitchFamily="34" charset="0"/>
                </a:rPr>
                <a:t>App modernized</a:t>
              </a:r>
            </a:p>
          </p:txBody>
        </p:sp>
      </p:grpSp>
      <p:cxnSp>
        <p:nvCxnSpPr>
          <p:cNvPr id="27" name="Connector: Elbow 26">
            <a:extLst>
              <a:ext uri="{FF2B5EF4-FFF2-40B4-BE49-F238E27FC236}">
                <a16:creationId xmlns:a16="http://schemas.microsoft.com/office/drawing/2014/main" id="{D100CD8C-26D8-475C-ACE8-F966E38450BF}"/>
              </a:ext>
            </a:extLst>
          </p:cNvPr>
          <p:cNvCxnSpPr>
            <a:cxnSpLocks/>
            <a:stCxn id="19" idx="0"/>
            <a:endCxn id="11" idx="0"/>
          </p:cNvCxnSpPr>
          <p:nvPr/>
        </p:nvCxnSpPr>
        <p:spPr>
          <a:xfrm rot="16200000" flipH="1">
            <a:off x="6045937" y="1155203"/>
            <a:ext cx="95184" cy="1496221"/>
          </a:xfrm>
          <a:prstGeom prst="bentConnector3">
            <a:avLst>
              <a:gd name="adj1" fmla="val -240166"/>
            </a:avLst>
          </a:prstGeom>
          <a:ln w="28575">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DB758757-6B37-4546-9E35-3572EAE4632A}"/>
              </a:ext>
            </a:extLst>
          </p:cNvPr>
          <p:cNvCxnSpPr>
            <a:stCxn id="5" idx="0"/>
            <a:endCxn id="18" idx="0"/>
          </p:cNvCxnSpPr>
          <p:nvPr/>
        </p:nvCxnSpPr>
        <p:spPr>
          <a:xfrm rot="16200000" flipH="1">
            <a:off x="3147002" y="1103979"/>
            <a:ext cx="1" cy="1503483"/>
          </a:xfrm>
          <a:prstGeom prst="bentConnector3">
            <a:avLst>
              <a:gd name="adj1" fmla="val -22860000000"/>
            </a:avLst>
          </a:prstGeom>
          <a:ln w="28575">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E049D6EA-0537-4D64-8D28-1768EA80D0F9}"/>
              </a:ext>
            </a:extLst>
          </p:cNvPr>
          <p:cNvCxnSpPr>
            <a:stCxn id="4" idx="0"/>
            <a:endCxn id="12" idx="0"/>
          </p:cNvCxnSpPr>
          <p:nvPr/>
        </p:nvCxnSpPr>
        <p:spPr>
          <a:xfrm rot="16200000" flipH="1">
            <a:off x="4574372" y="-1770065"/>
            <a:ext cx="95185" cy="7346755"/>
          </a:xfrm>
          <a:prstGeom prst="bentConnector3">
            <a:avLst>
              <a:gd name="adj1" fmla="val -435298"/>
            </a:avLst>
          </a:prstGeom>
          <a:ln w="28575">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114A499C-D955-47B3-A6D3-3A5E869FACEE}"/>
              </a:ext>
            </a:extLst>
          </p:cNvPr>
          <p:cNvCxnSpPr>
            <a:cxnSpLocks/>
            <a:stCxn id="6" idx="2"/>
            <a:endCxn id="25" idx="2"/>
          </p:cNvCxnSpPr>
          <p:nvPr/>
        </p:nvCxnSpPr>
        <p:spPr>
          <a:xfrm rot="5400000" flipH="1" flipV="1">
            <a:off x="6500165" y="-17178"/>
            <a:ext cx="147371" cy="9801212"/>
          </a:xfrm>
          <a:prstGeom prst="bentConnector3">
            <a:avLst>
              <a:gd name="adj1" fmla="val -416883"/>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0B833851-0A1B-46A8-858B-07CAC8BE8D3E}"/>
              </a:ext>
            </a:extLst>
          </p:cNvPr>
          <p:cNvCxnSpPr>
            <a:cxnSpLocks/>
            <a:stCxn id="9" idx="2"/>
            <a:endCxn id="23" idx="2"/>
          </p:cNvCxnSpPr>
          <p:nvPr/>
        </p:nvCxnSpPr>
        <p:spPr>
          <a:xfrm rot="5400000" flipH="1" flipV="1">
            <a:off x="8486182" y="3881508"/>
            <a:ext cx="140829" cy="1997297"/>
          </a:xfrm>
          <a:prstGeom prst="bentConnector3">
            <a:avLst>
              <a:gd name="adj1" fmla="val -162325"/>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6610D9F4-0C20-44E9-9E21-533129D4F4FD}"/>
              </a:ext>
            </a:extLst>
          </p:cNvPr>
          <p:cNvCxnSpPr>
            <a:cxnSpLocks/>
            <a:stCxn id="16" idx="2"/>
            <a:endCxn id="24" idx="2"/>
          </p:cNvCxnSpPr>
          <p:nvPr/>
        </p:nvCxnSpPr>
        <p:spPr>
          <a:xfrm rot="5400000" flipH="1" flipV="1">
            <a:off x="7504457" y="1927366"/>
            <a:ext cx="128018" cy="5892769"/>
          </a:xfrm>
          <a:prstGeom prst="bentConnector3">
            <a:avLst>
              <a:gd name="adj1" fmla="val -334818"/>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3489AF53-570E-4844-81E6-AD4F605EC239}"/>
              </a:ext>
            </a:extLst>
          </p:cNvPr>
          <p:cNvGrpSpPr/>
          <p:nvPr/>
        </p:nvGrpSpPr>
        <p:grpSpPr>
          <a:xfrm>
            <a:off x="2875224" y="5893542"/>
            <a:ext cx="3149043" cy="923049"/>
            <a:chOff x="2713037" y="5628387"/>
            <a:chExt cx="3212188" cy="941558"/>
          </a:xfrm>
        </p:grpSpPr>
        <p:sp>
          <p:nvSpPr>
            <p:cNvPr id="37" name="Rectangle 36">
              <a:extLst>
                <a:ext uri="{FF2B5EF4-FFF2-40B4-BE49-F238E27FC236}">
                  <a16:creationId xmlns:a16="http://schemas.microsoft.com/office/drawing/2014/main" id="{47259405-2270-4C7C-A97A-C016D3E406F3}"/>
                </a:ext>
              </a:extLst>
            </p:cNvPr>
            <p:cNvSpPr/>
            <p:nvPr/>
          </p:nvSpPr>
          <p:spPr bwMode="auto">
            <a:xfrm>
              <a:off x="2713037" y="5628387"/>
              <a:ext cx="3212188" cy="94155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b"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73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Semilight"/>
                  <a:ea typeface="Segoe UI" pitchFamily="34" charset="0"/>
                  <a:cs typeface="Segoe UI" pitchFamily="34" charset="0"/>
                </a:rPr>
                <a:t>Lift &amp; Shift</a:t>
              </a:r>
            </a:p>
            <a:p>
              <a:pPr marL="0" marR="0" lvl="0" indent="0" algn="ctr" defTabSz="896094" rtl="0" eaLnBrk="1" fontAlgn="base" latinLnBrk="0" hangingPunct="1">
                <a:lnSpc>
                  <a:spcPct val="90000"/>
                </a:lnSpc>
                <a:spcBef>
                  <a:spcPct val="0"/>
                </a:spcBef>
                <a:spcAft>
                  <a:spcPct val="0"/>
                </a:spcAft>
                <a:buClrTx/>
                <a:buSzTx/>
                <a:buFontTx/>
                <a:buNone/>
                <a:tabLst/>
                <a:defRPr/>
              </a:pPr>
              <a:r>
                <a:rPr lang="en-US" sz="1730" dirty="0">
                  <a:gradFill>
                    <a:gsLst>
                      <a:gs pos="0">
                        <a:srgbClr val="505050"/>
                      </a:gs>
                      <a:gs pos="100000">
                        <a:srgbClr val="505050"/>
                      </a:gs>
                    </a:gsLst>
                    <a:lin ang="5400000" scaled="0"/>
                  </a:gradFill>
                  <a:latin typeface="Segoe UI Semilight"/>
                  <a:ea typeface="Segoe UI" pitchFamily="34" charset="0"/>
                  <a:cs typeface="Segoe UI" pitchFamily="34" charset="0"/>
                </a:rPr>
                <a:t>Minimal</a:t>
              </a:r>
              <a:r>
                <a:rPr kumimoji="0" lang="en-US" sz="173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Semilight"/>
                  <a:ea typeface="Segoe UI" pitchFamily="34" charset="0"/>
                  <a:cs typeface="Segoe UI" pitchFamily="34" charset="0"/>
                </a:rPr>
                <a:t> code-changes</a:t>
              </a:r>
            </a:p>
          </p:txBody>
        </p:sp>
        <p:cxnSp>
          <p:nvCxnSpPr>
            <p:cNvPr id="38" name="Straight Arrow Connector 37">
              <a:extLst>
                <a:ext uri="{FF2B5EF4-FFF2-40B4-BE49-F238E27FC236}">
                  <a16:creationId xmlns:a16="http://schemas.microsoft.com/office/drawing/2014/main" id="{DEF2B9BC-E825-4767-8084-873A50346A12}"/>
                </a:ext>
              </a:extLst>
            </p:cNvPr>
            <p:cNvCxnSpPr>
              <a:cxnSpLocks/>
            </p:cNvCxnSpPr>
            <p:nvPr/>
          </p:nvCxnSpPr>
          <p:spPr>
            <a:xfrm>
              <a:off x="3684164" y="5829962"/>
              <a:ext cx="1269935"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C1C2D0D8-766C-4F15-A770-6060FF2BA934}"/>
              </a:ext>
            </a:extLst>
          </p:cNvPr>
          <p:cNvGrpSpPr/>
          <p:nvPr/>
        </p:nvGrpSpPr>
        <p:grpSpPr>
          <a:xfrm>
            <a:off x="6167734" y="5893542"/>
            <a:ext cx="3149043" cy="923049"/>
            <a:chOff x="5761037" y="5737225"/>
            <a:chExt cx="3276599" cy="960438"/>
          </a:xfrm>
        </p:grpSpPr>
        <p:sp>
          <p:nvSpPr>
            <p:cNvPr id="35" name="Rectangle 34">
              <a:extLst>
                <a:ext uri="{FF2B5EF4-FFF2-40B4-BE49-F238E27FC236}">
                  <a16:creationId xmlns:a16="http://schemas.microsoft.com/office/drawing/2014/main" id="{EDED6A5B-1944-48CF-BE90-7C8902552F1F}"/>
                </a:ext>
              </a:extLst>
            </p:cNvPr>
            <p:cNvSpPr/>
            <p:nvPr/>
          </p:nvSpPr>
          <p:spPr bwMode="auto">
            <a:xfrm>
              <a:off x="5761037" y="5737225"/>
              <a:ext cx="3276599" cy="96043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b"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73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Semilight"/>
                  <a:ea typeface="Segoe UI" pitchFamily="34" charset="0"/>
                  <a:cs typeface="Segoe UI" pitchFamily="34" charset="0"/>
                </a:rPr>
                <a:t>Architected for the cloud</a:t>
              </a:r>
            </a:p>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73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Semilight"/>
                  <a:ea typeface="Segoe UI" pitchFamily="34" charset="0"/>
                  <a:cs typeface="Segoe UI" pitchFamily="34" charset="0"/>
                </a:rPr>
                <a:t>modernized/refactor/rewrite</a:t>
              </a:r>
            </a:p>
          </p:txBody>
        </p:sp>
        <p:cxnSp>
          <p:nvCxnSpPr>
            <p:cNvPr id="36" name="Straight Arrow Connector 35">
              <a:extLst>
                <a:ext uri="{FF2B5EF4-FFF2-40B4-BE49-F238E27FC236}">
                  <a16:creationId xmlns:a16="http://schemas.microsoft.com/office/drawing/2014/main" id="{B04DB16B-257B-41BE-99AB-D951820AC555}"/>
                </a:ext>
              </a:extLst>
            </p:cNvPr>
            <p:cNvCxnSpPr>
              <a:cxnSpLocks/>
            </p:cNvCxnSpPr>
            <p:nvPr/>
          </p:nvCxnSpPr>
          <p:spPr>
            <a:xfrm>
              <a:off x="6751636" y="5935662"/>
              <a:ext cx="1295400" cy="0"/>
            </a:xfrm>
            <a:prstGeom prst="straightConnector1">
              <a:avLst/>
            </a:prstGeom>
            <a:ln w="381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30877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icrosoft_Light_Template">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ey-sanders-connect-2017-110617-new.potx" id="{0EF5DE83-587E-4BF7-A112-F56102F7D283}" vid="{58E5E6FF-14DD-495A-B9CC-3E08C80D2198}"/>
    </a:ext>
  </a:extLst>
</a:theme>
</file>

<file path=ppt/theme/theme10.xml><?xml version="1.0" encoding="utf-8"?>
<a:theme xmlns:a="http://schemas.openxmlformats.org/drawingml/2006/main" name="1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ey-sanders-connect-2017-110617-new.potx" id="{0EF5DE83-587E-4BF7-A112-F56102F7D283}" vid="{4A4D9D44-910F-4AFB-95B7-BEB98DCCC1AC}"/>
    </a:ext>
  </a:extLst>
</a:theme>
</file>

<file path=ppt/theme/theme11.xml><?xml version="1.0" encoding="utf-8"?>
<a:theme xmlns:a="http://schemas.openxmlformats.org/drawingml/2006/main" name="2_3-30810_Convergence_EMEA_Keynote_Template_Dark">
  <a:themeElements>
    <a:clrScheme name="Convergence EMEA Keynote">
      <a:dk1>
        <a:srgbClr val="505050"/>
      </a:dk1>
      <a:lt1>
        <a:srgbClr val="FFFFFF"/>
      </a:lt1>
      <a:dk2>
        <a:srgbClr val="0078D7"/>
      </a:dk2>
      <a:lt2>
        <a:srgbClr val="E6E6E6"/>
      </a:lt2>
      <a:accent1>
        <a:srgbClr val="0078D7"/>
      </a:accent1>
      <a:accent2>
        <a:srgbClr val="107C10"/>
      </a:accent2>
      <a:accent3>
        <a:srgbClr val="5C2D91"/>
      </a:accent3>
      <a:accent4>
        <a:srgbClr val="00BCF2"/>
      </a:accent4>
      <a:accent5>
        <a:srgbClr val="BAD80A"/>
      </a:accent5>
      <a:accent6>
        <a:srgbClr val="D83B01"/>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ey-sanders-connect-2017-110617-new.potx" id="{0EF5DE83-587E-4BF7-A112-F56102F7D283}" vid="{87B8E049-86DD-457B-99D2-7D8E90DFE250}"/>
    </a:ext>
  </a:extLst>
</a:theme>
</file>

<file path=ppt/theme/theme12.xml><?xml version="1.0" encoding="utf-8"?>
<a:theme xmlns:a="http://schemas.openxmlformats.org/drawingml/2006/main" name="Azure Security Mgmt_2017 Template">
  <a:themeElements>
    <a:clrScheme name="Azure 2017 Palette">
      <a:dk1>
        <a:srgbClr val="505050"/>
      </a:dk1>
      <a:lt1>
        <a:srgbClr val="FFFFFF"/>
      </a:lt1>
      <a:dk2>
        <a:srgbClr val="002050"/>
      </a:dk2>
      <a:lt2>
        <a:srgbClr val="D2D2D2"/>
      </a:lt2>
      <a:accent1>
        <a:srgbClr val="0072C6"/>
      </a:accent1>
      <a:accent2>
        <a:srgbClr val="002060"/>
      </a:accent2>
      <a:accent3>
        <a:srgbClr val="00B294"/>
      </a:accent3>
      <a:accent4>
        <a:srgbClr val="008272"/>
      </a:accent4>
      <a:accent5>
        <a:srgbClr val="BAD80A"/>
      </a:accent5>
      <a:accent6>
        <a:srgbClr val="5C2D91"/>
      </a:accent6>
      <a:hlink>
        <a:srgbClr val="5C2D91"/>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ey-sanders-connect-2017-110617-new.potx" id="{0EF5DE83-587E-4BF7-A112-F56102F7D283}" vid="{765FB174-0234-4278-9A67-6F5B0625962D}"/>
    </a:ext>
  </a:extLst>
</a:theme>
</file>

<file path=ppt/theme/theme13.xml><?xml version="1.0" encoding="utf-8"?>
<a:theme xmlns:a="http://schemas.openxmlformats.org/drawingml/2006/main" name="Windows Developer - Office Theme">
  <a:themeElements>
    <a:clrScheme name="Windows 10">
      <a:dk1>
        <a:srgbClr val="505050"/>
      </a:dk1>
      <a:lt1>
        <a:srgbClr val="FFFFFF"/>
      </a:lt1>
      <a:dk2>
        <a:srgbClr val="0078D7"/>
      </a:dk2>
      <a:lt2>
        <a:srgbClr val="EAEAEA"/>
      </a:lt2>
      <a:accent1>
        <a:srgbClr val="0078D7"/>
      </a:accent1>
      <a:accent2>
        <a:srgbClr val="002050"/>
      </a:accent2>
      <a:accent3>
        <a:srgbClr val="008272"/>
      </a:accent3>
      <a:accent4>
        <a:srgbClr val="107C10"/>
      </a:accent4>
      <a:accent5>
        <a:srgbClr val="092D91"/>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indows Developer - Office Theme" id="{24E12290-BC96-4F80-BDDE-A76193B051EE}" vid="{88D8F768-C731-4488-A580-022ABC0FD013}"/>
    </a:ext>
  </a:extLst>
</a:theme>
</file>

<file path=ppt/theme/theme14.xml><?xml version="1.0" encoding="utf-8"?>
<a:theme xmlns:a="http://schemas.openxmlformats.org/drawingml/2006/main" name="1_Microsoft_Light_Template">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2017_Final_101117.potx" id="{23E4E62B-6B78-4EA4-A9A8-DFDAC476AD16}" vid="{1A7D0CCB-F126-4FFD-A125-29ED67511E4F}"/>
    </a:ext>
  </a:extLst>
</a:theme>
</file>

<file path=ppt/theme/theme15.xml><?xml version="1.0" encoding="utf-8"?>
<a:theme xmlns:a="http://schemas.openxmlformats.org/drawingml/2006/main" name="2_Microsoft_Light_Template">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ey-sanders-connect-2017-110617-new.potx" id="{0EF5DE83-587E-4BF7-A112-F56102F7D283}" vid="{58E5E6FF-14DD-495A-B9CC-3E08C80D2198}"/>
    </a:ext>
  </a:extLst>
</a:theme>
</file>

<file path=ppt/theme/theme16.xml><?xml version="1.0" encoding="utf-8"?>
<a:theme xmlns:a="http://schemas.openxmlformats.org/drawingml/2006/main" name="Microsoft_Light_Template">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57150">
          <a:solidFill>
            <a:schemeClr val="tx1"/>
          </a:solidFill>
          <a:headEnd type="triangle" w="med" len="med"/>
          <a:tailEnd type="triangl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ey-sanders-connect-2017-110617-new.potx" id="{0EF5DE83-587E-4BF7-A112-F56102F7D283}" vid="{58E5E6FF-14DD-495A-B9CC-3E08C80D2198}"/>
    </a:ext>
  </a:extLst>
</a:theme>
</file>

<file path=ppt/theme/theme17.xml><?xml version="1.0" encoding="utf-8"?>
<a:theme xmlns:a="http://schemas.openxmlformats.org/drawingml/2006/main" name="1_Microsoft_Light_Template">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2017_Final_101117.potx" id="{23E4E62B-6B78-4EA4-A9A8-DFDAC476AD16}" vid="{1A7D0CCB-F126-4FFD-A125-29ED67511E4F}"/>
    </a:ext>
  </a:extLst>
</a:theme>
</file>

<file path=ppt/theme/theme18.xml><?xml version="1.0" encoding="utf-8"?>
<a:theme xmlns:a="http://schemas.openxmlformats.org/drawingml/2006/main" name="Original">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2017_Final_101117.potx" id="{23E4E62B-6B78-4EA4-A9A8-DFDAC476AD16}" vid="{1A7D0CCB-F126-4FFD-A125-29ED67511E4F}"/>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icrosoft_Dark_Template">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ey-sanders-connect-2017-110617-new.potx" id="{0EF5DE83-587E-4BF7-A112-F56102F7D283}" vid="{A8265BF8-84F3-48BE-814F-E3836308AA67}"/>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ey-sanders-connect-2017-110617-new.potx" id="{0EF5DE83-587E-4BF7-A112-F56102F7D283}" vid="{6C45E3D0-171D-4407-AB36-6BE8D80AD756}"/>
    </a:ext>
  </a:extLst>
</a:theme>
</file>

<file path=ppt/theme/theme4.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ey-sanders-connect-2017-110617-new.potx" id="{0EF5DE83-587E-4BF7-A112-F56102F7D283}" vid="{1FF8523F-46BC-420B-9679-892DB6AC66FC}"/>
    </a:ext>
  </a:extLst>
</a:theme>
</file>

<file path=ppt/theme/theme5.xml><?xml version="1.0" encoding="utf-8"?>
<a:theme xmlns:a="http://schemas.openxmlformats.org/drawingml/2006/main" name="2_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ey-sanders-connect-2017-110617-new.potx" id="{0EF5DE83-587E-4BF7-A112-F56102F7D283}" vid="{DC54FAB6-89B1-4512-91CD-8E6B698A12C1}"/>
    </a:ext>
  </a:extLst>
</a:theme>
</file>

<file path=ppt/theme/theme6.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ey-sanders-connect-2017-110617-new.potx" id="{0EF5DE83-587E-4BF7-A112-F56102F7D283}" vid="{78BD83BD-9D07-4F98-9099-E01EEE17F348}"/>
    </a:ext>
  </a:extLst>
</a:theme>
</file>

<file path=ppt/theme/theme7.xml><?xml version="1.0" encoding="utf-8"?>
<a:theme xmlns:a="http://schemas.openxmlformats.org/drawingml/2006/main" name="1_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ey-sanders-connect-2017-110617-new.potx" id="{0EF5DE83-587E-4BF7-A112-F56102F7D283}" vid="{3B8767CC-5446-42BD-BD38-4A07E8C1B40F}"/>
    </a:ext>
  </a:extLst>
</a:theme>
</file>

<file path=ppt/theme/theme8.xml><?xml version="1.0" encoding="utf-8"?>
<a:theme xmlns:a="http://schemas.openxmlformats.org/drawingml/2006/main" name="2_USETHIS_1_6-50001_WPC 2016 Keynote Template">
  <a:themeElements>
    <a:clrScheme name="Custom 2">
      <a:dk1>
        <a:srgbClr val="323232"/>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ey-sanders-connect-2017-110617-new.potx" id="{0EF5DE83-587E-4BF7-A112-F56102F7D283}" vid="{B19E5F18-31BA-4A09-8E6D-44B4E82D1B91}"/>
    </a:ext>
  </a:extLst>
</a:theme>
</file>

<file path=ppt/theme/theme9.xml><?xml version="1.0" encoding="utf-8"?>
<a:theme xmlns:a="http://schemas.openxmlformats.org/drawingml/2006/main" name="Connect(); 2016 (Remove)">
  <a:themeElements>
    <a:clrScheme name="TT_White_Dec2013">
      <a:dk1>
        <a:srgbClr val="505050"/>
      </a:dk1>
      <a:lt1>
        <a:srgbClr val="FFFFFF"/>
      </a:lt1>
      <a:dk2>
        <a:srgbClr val="008272"/>
      </a:dk2>
      <a:lt2>
        <a:srgbClr val="D2D2D2"/>
      </a:lt2>
      <a:accent1>
        <a:srgbClr val="008272"/>
      </a:accent1>
      <a:accent2>
        <a:srgbClr val="68217A"/>
      </a:accent2>
      <a:accent3>
        <a:srgbClr val="B4009E"/>
      </a:accent3>
      <a:accent4>
        <a:srgbClr val="0072C6"/>
      </a:accent4>
      <a:accent5>
        <a:srgbClr val="442359"/>
      </a:accent5>
      <a:accent6>
        <a:srgbClr val="002050"/>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ey-sanders-connect-2017-110617-new.potx" id="{0EF5DE83-587E-4BF7-A112-F56102F7D283}" vid="{985A748B-0463-4448-B4A1-C7C46972145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astSharedByUser xmlns="14d34310-60a1-48d3-a613-fb02139ea576">v-adbors@microsoft.com</LastSharedByUser>
    <SharedWithUsers xmlns="14d34310-60a1-48d3-a613-fb02139ea576">
      <UserInfo>
        <DisplayName>Sonya Koptyev</DisplayName>
        <AccountId>497</AccountId>
        <AccountType/>
      </UserInfo>
      <UserInfo>
        <DisplayName>Michael Crump (AZURE)</DisplayName>
        <AccountId>3898</AccountId>
        <AccountType/>
      </UserInfo>
      <UserInfo>
        <DisplayName>Lan Kaim</DisplayName>
        <AccountId>105</AccountId>
        <AccountType/>
      </UserInfo>
      <UserInfo>
        <DisplayName>Rajen Kishna</DisplayName>
        <AccountId>2454</AccountId>
        <AccountType/>
      </UserInfo>
      <UserInfo>
        <DisplayName>Joanne Marone</DisplayName>
        <AccountId>766</AccountId>
        <AccountType/>
      </UserInfo>
      <UserInfo>
        <DisplayName>Prem Prakash</DisplayName>
        <AccountId>1099</AccountId>
        <AccountType/>
      </UserInfo>
    </SharedWithUsers>
    <LastSharedByTime xmlns="14d34310-60a1-48d3-a613-fb02139ea576">2017-10-17T00:37:41+00:00</LastSharedByTime>
    <Note xmlns="a304e8bd-da18-4739-9c2c-2307b551e04d" xsi:nil="true"/>
    <Key_x0020_Resource xmlns="a304e8bd-da18-4739-9c2c-2307b551e04d"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AC80BC3ED5A274E884E459649E792B3" ma:contentTypeVersion="16" ma:contentTypeDescription="Create a new document." ma:contentTypeScope="" ma:versionID="cd471574f59e09e8ebc6218ad97b9b3f">
  <xsd:schema xmlns:xsd="http://www.w3.org/2001/XMLSchema" xmlns:xs="http://www.w3.org/2001/XMLSchema" xmlns:p="http://schemas.microsoft.com/office/2006/metadata/properties" xmlns:ns1="http://schemas.microsoft.com/sharepoint/v3" xmlns:ns2="14d34310-60a1-48d3-a613-fb02139ea576" xmlns:ns3="a304e8bd-da18-4739-9c2c-2307b551e04d" targetNamespace="http://schemas.microsoft.com/office/2006/metadata/properties" ma:root="true" ma:fieldsID="add9111a01b2f846525b86ba1e0d7c67" ns1:_="" ns2:_="" ns3:_="">
    <xsd:import namespace="http://schemas.microsoft.com/sharepoint/v3"/>
    <xsd:import namespace="14d34310-60a1-48d3-a613-fb02139ea576"/>
    <xsd:import namespace="a304e8bd-da18-4739-9c2c-2307b551e04d"/>
    <xsd:element name="properties">
      <xsd:complexType>
        <xsd:sequence>
          <xsd:element name="documentManagement">
            <xsd:complexType>
              <xsd:all>
                <xsd:element ref="ns2:SharedWithUsers" minOccurs="0"/>
                <xsd:element ref="ns2:SharedWithDetails" minOccurs="0"/>
                <xsd:element ref="ns3:Key_x0020_Resource"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AutoTags" minOccurs="0"/>
                <xsd:element ref="ns3:MediaServiceOCR" minOccurs="0"/>
                <xsd:element ref="ns3:MediaServiceDateTaken" minOccurs="0"/>
                <xsd:element ref="ns3:No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description="" ma:hidden="true" ma:internalName="_ip_UnifiedCompliancePolicyProperties">
      <xsd:simpleType>
        <xsd:restriction base="dms:Note"/>
      </xsd:simpleType>
    </xsd:element>
    <xsd:element name="_ip_UnifiedCompliancePolicyUIAction" ma:index="16"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4d34310-60a1-48d3-a613-fb02139ea57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304e8bd-da18-4739-9c2c-2307b551e04d" elementFormDefault="qualified">
    <xsd:import namespace="http://schemas.microsoft.com/office/2006/documentManagement/types"/>
    <xsd:import namespace="http://schemas.microsoft.com/office/infopath/2007/PartnerControls"/>
    <xsd:element name="Key_x0020_Resource" ma:index="10" nillable="true" ma:displayName="Key Resource" ma:internalName="Key_x0020_Resource">
      <xsd:simpleType>
        <xsd:restriction base="dms:Text">
          <xsd:maxLength value="255"/>
        </xsd:restriction>
      </xsd:simpleType>
    </xsd:element>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7" nillable="true" ma:displayName="MediaServiceAutoTags" ma:description="" ma:internalName="MediaServiceAutoTags" ma:readOnly="true">
      <xsd:simpleType>
        <xsd:restriction base="dms:Text"/>
      </xsd:simpleType>
    </xsd:element>
    <xsd:element name="MediaServiceOCR" ma:index="18" nillable="true" ma:displayName="MediaServiceOCR" ma:description="" ma:internalName="MediaServiceOCR" ma:readOnly="true">
      <xsd:simpleType>
        <xsd:restriction base="dms:Note">
          <xsd:maxLength value="255"/>
        </xsd:restriction>
      </xsd:simpleType>
    </xsd:element>
    <xsd:element name="MediaServiceDateTaken" ma:index="19" nillable="true" ma:displayName="MediaServiceDateTaken" ma:description="" ma:hidden="true" ma:internalName="MediaServiceDateTaken" ma:readOnly="true">
      <xsd:simpleType>
        <xsd:restriction base="dms:Text"/>
      </xsd:simpleType>
    </xsd:element>
    <xsd:element name="Note" ma:index="20" nillable="true" ma:displayName="Note" ma:description="Additional Note" ma:internalName="Note">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2006/documentManagement/types"/>
    <ds:schemaRef ds:uri="http://schemas.microsoft.com/sharepoint/v3"/>
    <ds:schemaRef ds:uri="http://purl.org/dc/elements/1.1/"/>
    <ds:schemaRef ds:uri="http://schemas.microsoft.com/office/infopath/2007/PartnerControls"/>
    <ds:schemaRef ds:uri="14d34310-60a1-48d3-a613-fb02139ea576"/>
    <ds:schemaRef ds:uri="http://schemas.openxmlformats.org/package/2006/metadata/core-properties"/>
    <ds:schemaRef ds:uri="http://purl.org/dc/terms/"/>
    <ds:schemaRef ds:uri="a304e8bd-da18-4739-9c2c-2307b551e04d"/>
    <ds:schemaRef ds:uri="http://www.w3.org/XML/1998/namespace"/>
    <ds:schemaRef ds:uri="http://purl.org/dc/dcmitype/"/>
  </ds:schemaRefs>
</ds:datastoreItem>
</file>

<file path=customXml/itemProps3.xml><?xml version="1.0" encoding="utf-8"?>
<ds:datastoreItem xmlns:ds="http://schemas.openxmlformats.org/officeDocument/2006/customXml" ds:itemID="{C394EED0-4908-4CD8-A40F-4790201BA4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4d34310-60a1-48d3-a613-fb02139ea576"/>
    <ds:schemaRef ds:uri="a304e8bd-da18-4739-9c2c-2307b551e0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corey-sanders-connect-2017-110617-new</Template>
  <TotalTime>7836</TotalTime>
  <Words>2031</Words>
  <Application>Microsoft Office PowerPoint</Application>
  <PresentationFormat>Custom</PresentationFormat>
  <Paragraphs>483</Paragraphs>
  <Slides>37</Slides>
  <Notes>37</Notes>
  <HiddenSlides>0</HiddenSlides>
  <MMClips>0</MMClips>
  <ScaleCrop>false</ScaleCrop>
  <HeadingPairs>
    <vt:vector size="6" baseType="variant">
      <vt:variant>
        <vt:lpstr>Fonts Used</vt:lpstr>
      </vt:variant>
      <vt:variant>
        <vt:i4>11</vt:i4>
      </vt:variant>
      <vt:variant>
        <vt:lpstr>Theme</vt:lpstr>
      </vt:variant>
      <vt:variant>
        <vt:i4>18</vt:i4>
      </vt:variant>
      <vt:variant>
        <vt:lpstr>Slide Titles</vt:lpstr>
      </vt:variant>
      <vt:variant>
        <vt:i4>37</vt:i4>
      </vt:variant>
    </vt:vector>
  </HeadingPairs>
  <TitlesOfParts>
    <vt:vector size="66" baseType="lpstr">
      <vt:lpstr>MS PGothic</vt:lpstr>
      <vt:lpstr>MS PGothic</vt:lpstr>
      <vt:lpstr>Arial</vt:lpstr>
      <vt:lpstr>Calibri</vt:lpstr>
      <vt:lpstr>Consolas</vt:lpstr>
      <vt:lpstr>Corbel</vt:lpstr>
      <vt:lpstr>Segoe UI</vt:lpstr>
      <vt:lpstr>Segoe UI Light</vt:lpstr>
      <vt:lpstr>Segoe UI Semibold</vt:lpstr>
      <vt:lpstr>Segoe UI Semilight</vt:lpstr>
      <vt:lpstr>Wingdings</vt:lpstr>
      <vt:lpstr>Microsoft_Light_Template</vt:lpstr>
      <vt:lpstr>Microsoft_Dark_Template</vt:lpstr>
      <vt:lpstr>1_5-50113_Microsoft_Ready_Light_Template</vt:lpstr>
      <vt:lpstr>2_5-50002_Ignite_Breakout_Template</vt:lpstr>
      <vt:lpstr>2_COLOR TEMPLATE</vt:lpstr>
      <vt:lpstr>5-50111_Build 2017_LIGHT GRAY TEMPLATE</vt:lpstr>
      <vt:lpstr>1_5-50111_Build 2017_LIGHT GRAY TEMPLATE</vt:lpstr>
      <vt:lpstr>2_USETHIS_1_6-50001_WPC 2016 Keynote Template</vt:lpstr>
      <vt:lpstr>Connect(); 2016 (Remove)</vt:lpstr>
      <vt:lpstr>1_5-50109_Microsoft_Light_Template</vt:lpstr>
      <vt:lpstr>2_3-30810_Convergence_EMEA_Keynote_Template_Dark</vt:lpstr>
      <vt:lpstr>Azure Security Mgmt_2017 Template</vt:lpstr>
      <vt:lpstr>Windows Developer - Office Theme</vt:lpstr>
      <vt:lpstr>1_Microsoft_Light_Template</vt:lpstr>
      <vt:lpstr>2_Microsoft_Light_Template</vt:lpstr>
      <vt:lpstr>Microsoft_Light_Template</vt:lpstr>
      <vt:lpstr>1_Microsoft_Light_Template</vt:lpstr>
      <vt:lpstr>Original</vt:lpstr>
      <vt:lpstr>PowerPoint Presentation</vt:lpstr>
      <vt:lpstr>Application Modernization on Azure</vt:lpstr>
      <vt:lpstr>Value to Optimize and Modernize </vt:lpstr>
      <vt:lpstr>PowerPoint Presentation</vt:lpstr>
      <vt:lpstr>Cloud Maturity Model </vt:lpstr>
      <vt:lpstr>Cloud Maturity Model</vt:lpstr>
      <vt:lpstr>Lift and Shift Migrate your on-premise application to IaaS on Azure</vt:lpstr>
      <vt:lpstr>PowerPoint Presentation</vt:lpstr>
      <vt:lpstr>Cloud Maturity Model </vt:lpstr>
      <vt:lpstr>Cloud Maturity Model </vt:lpstr>
      <vt:lpstr>Cloud Optimized Get more Cloud benefit by Containerizing  your app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.NET Foundation welcomes Steeltoe </vt:lpstr>
      <vt:lpstr>Cloud Maturity Model </vt:lpstr>
      <vt:lpstr>Cloud Maturity Model </vt:lpstr>
      <vt:lpstr>App Modernized Extend your apps with new cloud native services including serverless, microservices and PaaS. </vt:lpstr>
      <vt:lpstr>Microsoft Azure Serverless Platform</vt:lpstr>
      <vt:lpstr>PowerPoint Presentation</vt:lpstr>
      <vt:lpstr>PowerPoint Presentation</vt:lpstr>
      <vt:lpstr>PowerPoint Presentation</vt:lpstr>
      <vt:lpstr>PowerPoint Presentation</vt:lpstr>
      <vt:lpstr>Cloud Maturity Model </vt:lpstr>
      <vt:lpstr>Now what?</vt:lpstr>
      <vt:lpstr>Free eBooks</vt:lpstr>
      <vt:lpstr>PowerPoint Presentation</vt:lpstr>
      <vt:lpstr>PowerPoint Presentation</vt:lpstr>
      <vt:lpstr>Cloud Maturity Model Application Modernization approaches</vt:lpstr>
      <vt:lpstr>PowerPoint Presentation</vt:lpstr>
      <vt:lpstr>Microsoft Azure Serverless Platform</vt:lpstr>
    </vt:vector>
  </TitlesOfParts>
  <Manager/>
  <Company>Microsoft Corporation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 Modernization on Azure - Corey Sanders</dc:title>
  <dc:subject>&lt;Speech title here&gt;</dc:subject>
  <cp:keywords>Microsoft Connect 2017</cp:keywords>
  <dc:description>Formatting: 
Audience Type:</dc:description>
  <cp:lastModifiedBy>Beth Massi</cp:lastModifiedBy>
  <cp:revision>46</cp:revision>
  <dcterms:created xsi:type="dcterms:W3CDTF">2017-11-07T16:45:13Z</dcterms:created>
  <dcterms:modified xsi:type="dcterms:W3CDTF">2017-11-20T20:31:16Z</dcterms:modified>
  <cp:category>Microsoft Connect 2017</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0x0101008AC80BC3ED5A274E884E459649E792B3</vt:lpwstr>
  </property>
  <property fmtid="{D5CDD505-2E9C-101B-9397-08002B2CF9AE}" pid="3" name="Product">
    <vt:lpwstr/>
  </property>
  <property fmtid="{D5CDD505-2E9C-101B-9397-08002B2CF9AE}" pid="4" name="Audience">
    <vt:lpwstr/>
  </property>
  <property fmtid="{D5CDD505-2E9C-101B-9397-08002B2CF9AE}" pid="5" name="Track">
    <vt:lpwstr/>
  </property>
  <property fmtid="{D5CDD505-2E9C-101B-9397-08002B2CF9AE}" pid="6" name="Campaign">
    <vt:lpwstr/>
  </property>
  <property fmtid="{D5CDD505-2E9C-101B-9397-08002B2CF9AE}" pid="7" name="IsMyDocuments">
    <vt:bool>true</vt:bool>
  </property>
  <property fmtid="{D5CDD505-2E9C-101B-9397-08002B2CF9AE}" pid="8" name="Audience1">
    <vt:lpwstr/>
  </property>
  <property fmtid="{D5CDD505-2E9C-101B-9397-08002B2CF9AE}" pid="9" name="MSIP_Label_074e257c-5848-4582-9a6f-34a182080e71_Enabled">
    <vt:lpwstr>True</vt:lpwstr>
  </property>
  <property fmtid="{D5CDD505-2E9C-101B-9397-08002B2CF9AE}" pid="10" name="MSIP_Label_074e257c-5848-4582-9a6f-34a182080e71_SiteId">
    <vt:lpwstr>72f988bf-86f1-41af-91ab-2d7cd011db47</vt:lpwstr>
  </property>
  <property fmtid="{D5CDD505-2E9C-101B-9397-08002B2CF9AE}" pid="11" name="MSIP_Label_074e257c-5848-4582-9a6f-34a182080e71_Ref">
    <vt:lpwstr>https://api.informationprotection.azure.com/api/72f988bf-86f1-41af-91ab-2d7cd011db47</vt:lpwstr>
  </property>
  <property fmtid="{D5CDD505-2E9C-101B-9397-08002B2CF9AE}" pid="12" name="MSIP_Label_074e257c-5848-4582-9a6f-34a182080e71_Owner">
    <vt:lpwstr>micrum@microsoft.com</vt:lpwstr>
  </property>
  <property fmtid="{D5CDD505-2E9C-101B-9397-08002B2CF9AE}" pid="13" name="MSIP_Label_074e257c-5848-4582-9a6f-34a182080e71_SetDate">
    <vt:lpwstr>2017-10-16T10:51:13.8215946-07:00</vt:lpwstr>
  </property>
  <property fmtid="{D5CDD505-2E9C-101B-9397-08002B2CF9AE}" pid="14" name="MSIP_Label_074e257c-5848-4582-9a6f-34a182080e71_Name">
    <vt:lpwstr>Confidential</vt:lpwstr>
  </property>
  <property fmtid="{D5CDD505-2E9C-101B-9397-08002B2CF9AE}" pid="15" name="MSIP_Label_074e257c-5848-4582-9a6f-34a182080e71_Application">
    <vt:lpwstr>Microsoft Azure Information Protection</vt:lpwstr>
  </property>
  <property fmtid="{D5CDD505-2E9C-101B-9397-08002B2CF9AE}" pid="16" name="MSIP_Label_074e257c-5848-4582-9a6f-34a182080e71_Extended_MSFT_Method">
    <vt:lpwstr>Manual</vt:lpwstr>
  </property>
  <property fmtid="{D5CDD505-2E9C-101B-9397-08002B2CF9AE}" pid="17" name="MSIP_Label_9fbde396-1a24-4c79-8edf-9254a0f35055_Enabled">
    <vt:lpwstr>True</vt:lpwstr>
  </property>
  <property fmtid="{D5CDD505-2E9C-101B-9397-08002B2CF9AE}" pid="18" name="MSIP_Label_9fbde396-1a24-4c79-8edf-9254a0f35055_SiteId">
    <vt:lpwstr>72f988bf-86f1-41af-91ab-2d7cd011db47</vt:lpwstr>
  </property>
  <property fmtid="{D5CDD505-2E9C-101B-9397-08002B2CF9AE}" pid="19" name="MSIP_Label_9fbde396-1a24-4c79-8edf-9254a0f35055_Ref">
    <vt:lpwstr>https://api.informationprotection.azure.com/api/72f988bf-86f1-41af-91ab-2d7cd011db47</vt:lpwstr>
  </property>
  <property fmtid="{D5CDD505-2E9C-101B-9397-08002B2CF9AE}" pid="20" name="MSIP_Label_9fbde396-1a24-4c79-8edf-9254a0f35055_Owner">
    <vt:lpwstr>micrum@microsoft.com</vt:lpwstr>
  </property>
  <property fmtid="{D5CDD505-2E9C-101B-9397-08002B2CF9AE}" pid="21" name="MSIP_Label_9fbde396-1a24-4c79-8edf-9254a0f35055_SetDate">
    <vt:lpwstr>2017-10-16T10:51:13.8215946-07:00</vt:lpwstr>
  </property>
  <property fmtid="{D5CDD505-2E9C-101B-9397-08002B2CF9AE}" pid="22" name="MSIP_Label_9fbde396-1a24-4c79-8edf-9254a0f35055_Name">
    <vt:lpwstr>Microsoft Extended</vt:lpwstr>
  </property>
  <property fmtid="{D5CDD505-2E9C-101B-9397-08002B2CF9AE}" pid="23" name="MSIP_Label_9fbde396-1a24-4c79-8edf-9254a0f35055_Application">
    <vt:lpwstr>Microsoft Azure Information Protection</vt:lpwstr>
  </property>
  <property fmtid="{D5CDD505-2E9C-101B-9397-08002B2CF9AE}" pid="24" name="MSIP_Label_9fbde396-1a24-4c79-8edf-9254a0f35055_Parent">
    <vt:lpwstr>074e257c-5848-4582-9a6f-34a182080e71</vt:lpwstr>
  </property>
  <property fmtid="{D5CDD505-2E9C-101B-9397-08002B2CF9AE}" pid="25" name="MSIP_Label_9fbde396-1a24-4c79-8edf-9254a0f35055_Extended_MSFT_Method">
    <vt:lpwstr>Manual</vt:lpwstr>
  </property>
  <property fmtid="{D5CDD505-2E9C-101B-9397-08002B2CF9AE}" pid="26" name="Sensitivity">
    <vt:lpwstr>Confidential Microsoft Extended</vt:lpwstr>
  </property>
</Properties>
</file>